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01" r:id="rId4"/>
  </p:sldMasterIdLst>
  <p:notesMasterIdLst>
    <p:notesMasterId r:id="rId30"/>
  </p:notesMasterIdLst>
  <p:sldIdLst>
    <p:sldId id="370" r:id="rId5"/>
    <p:sldId id="264" r:id="rId6"/>
    <p:sldId id="373" r:id="rId7"/>
    <p:sldId id="257" r:id="rId8"/>
    <p:sldId id="355" r:id="rId9"/>
    <p:sldId id="274" r:id="rId10"/>
    <p:sldId id="273" r:id="rId11"/>
    <p:sldId id="371" r:id="rId12"/>
    <p:sldId id="372" r:id="rId13"/>
    <p:sldId id="357" r:id="rId14"/>
    <p:sldId id="272" r:id="rId15"/>
    <p:sldId id="2007577215" r:id="rId16"/>
    <p:sldId id="366" r:id="rId17"/>
    <p:sldId id="262" r:id="rId18"/>
    <p:sldId id="369" r:id="rId19"/>
    <p:sldId id="368" r:id="rId20"/>
    <p:sldId id="367" r:id="rId21"/>
    <p:sldId id="356" r:id="rId22"/>
    <p:sldId id="269" r:id="rId23"/>
    <p:sldId id="281" r:id="rId24"/>
    <p:sldId id="358" r:id="rId25"/>
    <p:sldId id="359" r:id="rId26"/>
    <p:sldId id="360" r:id="rId27"/>
    <p:sldId id="282" r:id="rId28"/>
    <p:sldId id="31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02402-5BAB-4DAE-8F21-085E7D4441B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B2A2-E6C7-4EF6-A651-7DE38F070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0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2584-08B5-64E4-45F5-19A0F6202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8DC97-5B25-4701-121B-EED61E5AC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F80A4-4FDB-D344-5082-ACDCEDE7B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59E2C-040A-5060-F0A7-54797C3BB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B2A2-E6C7-4EF6-A651-7DE38F070D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7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5D1D1-E689-0CE2-68BE-C33D7BF2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35B2C31-D829-757E-613F-82EFD95194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E87775F-9D02-A464-4246-29A7716BF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7A3488-4A69-6325-2B93-FE99E8682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606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22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86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489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8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25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342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55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795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11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99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513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88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5F745-95B5-40EF-88AE-E1653366B6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0B1B8-D076-F3D5-11EB-268BDBB6F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DF231D0-F7AE-382E-A040-EE4D5AE0E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E31E85E-592D-C218-267D-859995B85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CAB0E2-4432-5B51-1754-295F8F7A9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7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79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590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00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DF2BA-53FD-3F74-206D-38A7A7EC7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35889B3-E0B2-3F01-0056-295955AA7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244689-0354-3D5E-8AD2-95B4C5658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76EB96-3059-A6A4-298F-9F561FAD8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79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12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5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2124075" y="657958"/>
            <a:ext cx="9258299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D87BF50-B464-4719-ABF8-B60E3E04AC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82" y="5334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3963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0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3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0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9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7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7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5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80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9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7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23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06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0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2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7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3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7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7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32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2124075" y="657958"/>
            <a:ext cx="9258299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D87BF50-B464-4719-ABF8-B60E3E04AC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82" y="5334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40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4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523876" y="342900"/>
            <a:ext cx="11049000" cy="6219825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140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45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04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295276" y="295275"/>
            <a:ext cx="11544300" cy="6343650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57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18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523876" y="342900"/>
            <a:ext cx="11049000" cy="6219825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16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80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6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295276" y="295275"/>
            <a:ext cx="11544300" cy="6343650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235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49EE8A6-089F-4CB1-830B-974008A231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257175"/>
            <a:ext cx="1085552" cy="1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A4FD8-8348-4E9A-AB2F-4AD203DE4E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257175"/>
            <a:ext cx="1085552" cy="1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19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165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40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43A9B-5E07-23FC-66D1-734BF6D91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id="{366E1E3D-0F05-4143-5A7E-8BAF50F9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D34880-D1DE-D8C0-5276-56895C0DEF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0" y="5077731"/>
            <a:ext cx="1880267" cy="1870526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4CE07A0F-4161-7AC6-C5BB-F164657EA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80592" y="221545"/>
            <a:ext cx="7673009" cy="22419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F538D8-9FA0-5CE5-DFCC-C6920604DC9D}"/>
              </a:ext>
            </a:extLst>
          </p:cNvPr>
          <p:cNvGrpSpPr/>
          <p:nvPr/>
        </p:nvGrpSpPr>
        <p:grpSpPr>
          <a:xfrm>
            <a:off x="968715" y="582133"/>
            <a:ext cx="9990568" cy="2084984"/>
            <a:chOff x="3327910" y="6266657"/>
            <a:chExt cx="8584866" cy="18158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E5CE8B-C49A-A1BD-45E2-EC24D6BAA86B}"/>
                </a:ext>
              </a:extLst>
            </p:cNvPr>
            <p:cNvSpPr txBox="1"/>
            <p:nvPr/>
          </p:nvSpPr>
          <p:spPr>
            <a:xfrm>
              <a:off x="4283342" y="626665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 defTabSz="1219170">
                <a:lnSpc>
                  <a:spcPct val="80000"/>
                </a:lnSpc>
                <a:buClr>
                  <a:srgbClr val="000000"/>
                </a:buClr>
              </a:pPr>
              <a:endParaRPr lang="en-US" sz="8800" kern="0" dirty="0">
                <a:ln w="295275">
                  <a:solidFill>
                    <a:srgbClr val="B3C3F0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B457EC-F208-ED90-A60A-ADAC8556E98A}"/>
                </a:ext>
              </a:extLst>
            </p:cNvPr>
            <p:cNvSpPr txBox="1"/>
            <p:nvPr/>
          </p:nvSpPr>
          <p:spPr>
            <a:xfrm>
              <a:off x="3327910" y="6495602"/>
              <a:ext cx="8584866" cy="1109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80000"/>
                </a:lnSpc>
                <a:buClr>
                  <a:srgbClr val="000000"/>
                </a:buClr>
              </a:pP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K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H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Ở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I 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Đ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Ộ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N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G </a:t>
              </a:r>
              <a:r>
                <a:rPr lang="vi-VN" sz="96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endParaRPr lang="en-US" sz="96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9" name="Gọi tên Hạnh Phúc">
            <a:hlinkClick r:id="" action="ppaction://media"/>
            <a:extLst>
              <a:ext uri="{FF2B5EF4-FFF2-40B4-BE49-F238E27FC236}">
                <a16:creationId xmlns:a16="http://schemas.microsoft.com/office/drawing/2014/main" id="{E0608D5B-47CF-87BE-E212-8C94EDB401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52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0823" y="2013443"/>
            <a:ext cx="8612546" cy="48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7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1212AB-E185-4D2B-8E68-A23A04E06D8C}"/>
              </a:ext>
            </a:extLst>
          </p:cNvPr>
          <p:cNvSpPr txBox="1"/>
          <p:nvPr/>
        </p:nvSpPr>
        <p:spPr>
          <a:xfrm>
            <a:off x="1730918" y="1413632"/>
            <a:ext cx="453653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mõ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Tre, trúc nổi nhạc sáo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 suối gảy nhạc đàn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rủ nhau thay áo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Khoác bao màu tươi non.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FFE3B8F-AB83-4C65-9F07-D6A959EF6293}"/>
              </a:ext>
            </a:extLst>
          </p:cNvPr>
          <p:cNvSpPr txBox="1"/>
          <p:nvPr/>
        </p:nvSpPr>
        <p:spPr>
          <a:xfrm>
            <a:off x="6925097" y="1350917"/>
            <a:ext cx="46858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dẫn đầu đội múa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Khuớu lĩnh xướng dàn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Kỳ nhông diễn ảo thuật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 đổi hoài màu da.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Nấm mang ô đi hội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suối, nhìn mê say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kìa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cọn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chơi trò đu quay!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D0921-75EB-4366-B763-059CA7E1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973" y="340644"/>
            <a:ext cx="3596952" cy="1072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BA91CA-68FF-44D3-833B-71856603B259}"/>
              </a:ext>
            </a:extLst>
          </p:cNvPr>
          <p:cNvSpPr txBox="1"/>
          <p:nvPr/>
        </p:nvSpPr>
        <p:spPr>
          <a:xfrm>
            <a:off x="7688413" y="5763207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(Vương Trọng)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77CBC4-523A-45DD-BABC-61523CCEF64A}"/>
              </a:ext>
            </a:extLst>
          </p:cNvPr>
          <p:cNvGrpSpPr/>
          <p:nvPr/>
        </p:nvGrpSpPr>
        <p:grpSpPr>
          <a:xfrm>
            <a:off x="907861" y="1144306"/>
            <a:ext cx="931530" cy="931530"/>
            <a:chOff x="-46532" y="2009248"/>
            <a:chExt cx="931530" cy="931530"/>
          </a:xfrm>
        </p:grpSpPr>
        <p:pic>
          <p:nvPicPr>
            <p:cNvPr id="16" name="Picture 1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E86E4D1A-E907-410A-834F-7C17DFB90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32" y="2009248"/>
              <a:ext cx="931530" cy="9315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A4D4C5-C64D-438F-B029-EB2D8A3C0F23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F2341C-89E7-4B61-8CB6-C3E78F9812BE}"/>
              </a:ext>
            </a:extLst>
          </p:cNvPr>
          <p:cNvGrpSpPr/>
          <p:nvPr/>
        </p:nvGrpSpPr>
        <p:grpSpPr>
          <a:xfrm>
            <a:off x="664704" y="3359943"/>
            <a:ext cx="957641" cy="931530"/>
            <a:chOff x="216984" y="1582210"/>
            <a:chExt cx="957641" cy="931530"/>
          </a:xfrm>
        </p:grpSpPr>
        <p:pic>
          <p:nvPicPr>
            <p:cNvPr id="19" name="Picture 1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AC30882-64FA-43DB-92CD-C179F59F3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84" y="1582210"/>
              <a:ext cx="931530" cy="9315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74C78B-30ED-4254-9F92-735CAD448939}"/>
                </a:ext>
              </a:extLst>
            </p:cNvPr>
            <p:cNvSpPr txBox="1"/>
            <p:nvPr/>
          </p:nvSpPr>
          <p:spPr>
            <a:xfrm>
              <a:off x="348615" y="1786425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A33147-230B-4ECA-9F3E-FBADED272535}"/>
              </a:ext>
            </a:extLst>
          </p:cNvPr>
          <p:cNvGrpSpPr/>
          <p:nvPr/>
        </p:nvGrpSpPr>
        <p:grpSpPr>
          <a:xfrm>
            <a:off x="6102253" y="1108999"/>
            <a:ext cx="845650" cy="931530"/>
            <a:chOff x="-93175" y="1999914"/>
            <a:chExt cx="931530" cy="931530"/>
          </a:xfrm>
        </p:grpSpPr>
        <p:pic>
          <p:nvPicPr>
            <p:cNvPr id="22" name="Picture 21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819E350F-968D-497F-B69C-75EFD3046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12373A-AAC8-4578-B820-C2C4C3365E0B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3CFB6F-C839-4B89-B7B7-695D74234E79}"/>
              </a:ext>
            </a:extLst>
          </p:cNvPr>
          <p:cNvGrpSpPr/>
          <p:nvPr/>
        </p:nvGrpSpPr>
        <p:grpSpPr>
          <a:xfrm>
            <a:off x="6079447" y="3359943"/>
            <a:ext cx="845650" cy="931530"/>
            <a:chOff x="-93175" y="1999914"/>
            <a:chExt cx="931530" cy="931530"/>
          </a:xfrm>
        </p:grpSpPr>
        <p:pic>
          <p:nvPicPr>
            <p:cNvPr id="25" name="Picture 2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E553FC4-5F1F-41C1-9912-2B629B691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E66115-4976-4AC6-A272-040DE65F7553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8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10;p31">
            <a:extLst>
              <a:ext uri="{FF2B5EF4-FFF2-40B4-BE49-F238E27FC236}">
                <a16:creationId xmlns:a16="http://schemas.microsoft.com/office/drawing/2014/main" id="{14CA8EC2-C183-4113-A9DF-66E2C3362D77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Mời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tiếp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2800" dirty="0" err="1">
                <a:solidFill>
                  <a:srgbClr val="FF0000"/>
                </a:solidFill>
              </a:rPr>
              <a:t>khổ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thơ</a:t>
            </a:r>
            <a:r>
              <a:rPr lang="en-US" sz="2800" dirty="0">
                <a:solidFill>
                  <a:srgbClr val="FF0000"/>
                </a:solidFill>
              </a:rPr>
              <a:t>. ( </a:t>
            </a:r>
            <a:r>
              <a:rPr lang="en-US" sz="2800" dirty="0" err="1">
                <a:solidFill>
                  <a:srgbClr val="FF0000"/>
                </a:solidFill>
              </a:rPr>
              <a:t>Lần</a:t>
            </a:r>
            <a:r>
              <a:rPr lang="en-US" sz="2800" dirty="0">
                <a:solidFill>
                  <a:srgbClr val="FF0000"/>
                </a:solidFill>
              </a:rPr>
              <a:t> 1)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28409A-2E97-40FC-B5B4-25E9437AC62E}"/>
              </a:ext>
            </a:extLst>
          </p:cNvPr>
          <p:cNvGrpSpPr/>
          <p:nvPr/>
        </p:nvGrpSpPr>
        <p:grpSpPr>
          <a:xfrm>
            <a:off x="7485863" y="3826068"/>
            <a:ext cx="4003438" cy="2640720"/>
            <a:chOff x="2120933" y="2221349"/>
            <a:chExt cx="3866191" cy="205897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16001A2-0598-4A34-9928-B10DC44F7DA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4000" b="1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C59A5B-1599-434A-8829-1485D0BB64A1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147670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lĩnh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BA209F-CEBB-4861-BEF2-24A02C59465C}"/>
              </a:ext>
            </a:extLst>
          </p:cNvPr>
          <p:cNvGrpSpPr/>
          <p:nvPr/>
        </p:nvGrpSpPr>
        <p:grpSpPr>
          <a:xfrm>
            <a:off x="4329804" y="2268124"/>
            <a:ext cx="3506486" cy="1597343"/>
            <a:chOff x="2157098" y="2221349"/>
            <a:chExt cx="3866191" cy="198192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94B2189-75DE-449E-A26A-BA0C700F4DD6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4000" b="1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0B0F16-4DB5-4454-BFA1-EA5274B0073E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1476708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rừng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0542A2-6979-4468-8D14-9FD1A186ECEA}"/>
              </a:ext>
            </a:extLst>
          </p:cNvPr>
          <p:cNvGrpSpPr/>
          <p:nvPr/>
        </p:nvGrpSpPr>
        <p:grpSpPr>
          <a:xfrm>
            <a:off x="7361717" y="2188983"/>
            <a:ext cx="3701605" cy="1499788"/>
            <a:chOff x="2315329" y="2221349"/>
            <a:chExt cx="3655962" cy="186088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3F7D0DD-929C-424A-B270-192630FA2A89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4000" b="1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1F20C3-CD67-4059-A184-EE072068604A}"/>
                </a:ext>
              </a:extLst>
            </p:cNvPr>
            <p:cNvSpPr txBox="1"/>
            <p:nvPr/>
          </p:nvSpPr>
          <p:spPr>
            <a:xfrm>
              <a:off x="2372999" y="2608969"/>
              <a:ext cx="3598292" cy="1235084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trúc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541298-F79B-4B71-85A2-1941AB0CB125}"/>
              </a:ext>
            </a:extLst>
          </p:cNvPr>
          <p:cNvGrpSpPr/>
          <p:nvPr/>
        </p:nvGrpSpPr>
        <p:grpSpPr>
          <a:xfrm>
            <a:off x="4062176" y="3845835"/>
            <a:ext cx="4003438" cy="2385283"/>
            <a:chOff x="2109830" y="2221349"/>
            <a:chExt cx="3866191" cy="208387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1A81001-3629-4ADE-A666-08B4E78246D6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4000" b="1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0E1B0B-513C-4D0F-B11B-1B6AE6B97D27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1476708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khướu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913FDF-43DB-4C15-9A88-168C562077EF}"/>
              </a:ext>
            </a:extLst>
          </p:cNvPr>
          <p:cNvGrpSpPr/>
          <p:nvPr/>
        </p:nvGrpSpPr>
        <p:grpSpPr>
          <a:xfrm>
            <a:off x="702700" y="4569217"/>
            <a:ext cx="4003438" cy="1552809"/>
            <a:chOff x="2118699" y="2221349"/>
            <a:chExt cx="3866191" cy="1926671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DD845D6-D846-4AC4-8B17-236AEFE99E26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4000" b="1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E7D375C-0B9C-4B06-B1E5-8B8F1EF3E3FB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1476708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khoác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381604-B639-418D-8198-0040DD73C9FE}"/>
              </a:ext>
            </a:extLst>
          </p:cNvPr>
          <p:cNvGrpSpPr/>
          <p:nvPr/>
        </p:nvGrpSpPr>
        <p:grpSpPr>
          <a:xfrm>
            <a:off x="851283" y="2346048"/>
            <a:ext cx="3837160" cy="1641556"/>
            <a:chOff x="2035835" y="2221349"/>
            <a:chExt cx="3866191" cy="203678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0B49E88-3A22-432A-986D-4F910D59B439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4000" b="1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6E9787E-DFCA-4625-BFFB-15BC876F0A0A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47670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nổi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mõ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777407A3-B4B6-4007-88B2-0A8AA91E3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85" y="711558"/>
            <a:ext cx="9105288" cy="27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E7FB7-EADB-72B0-7DD0-10B0A2FB2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DBAA1E-E9E4-9B76-96D1-CAD9EFE44BC6}"/>
              </a:ext>
            </a:extLst>
          </p:cNvPr>
          <p:cNvSpPr txBox="1"/>
          <p:nvPr/>
        </p:nvSpPr>
        <p:spPr>
          <a:xfrm>
            <a:off x="1730918" y="1413632"/>
            <a:ext cx="453653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mõ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Tre, trúc nổi nhạc sáo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 suối gảy nhạc đàn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rủ nhau thay áo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Khoác bao màu tươi non.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8FDA72D-32FB-D19C-8E5F-53E962827B2C}"/>
              </a:ext>
            </a:extLst>
          </p:cNvPr>
          <p:cNvSpPr txBox="1"/>
          <p:nvPr/>
        </p:nvSpPr>
        <p:spPr>
          <a:xfrm>
            <a:off x="6925097" y="1350917"/>
            <a:ext cx="46858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dẫn đầu đội múa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lĩnh xướng dàn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Kỳ nhông diễn ảo thuật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 đổi hoài màu da.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Nấm mang ô đi hội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suối, nhìn mê say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kìa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cọn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chơi trò đu quay!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67BBF-14EB-82C4-95B2-DF2B75537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973" y="340644"/>
            <a:ext cx="3596952" cy="1072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D0724F-F88A-F663-46BA-929B0C7BA739}"/>
              </a:ext>
            </a:extLst>
          </p:cNvPr>
          <p:cNvSpPr txBox="1"/>
          <p:nvPr/>
        </p:nvSpPr>
        <p:spPr>
          <a:xfrm>
            <a:off x="7688413" y="5763207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(Vương Trọng)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A2A544-E6EF-9127-006F-C326A455A0F4}"/>
              </a:ext>
            </a:extLst>
          </p:cNvPr>
          <p:cNvGrpSpPr/>
          <p:nvPr/>
        </p:nvGrpSpPr>
        <p:grpSpPr>
          <a:xfrm>
            <a:off x="907861" y="1144306"/>
            <a:ext cx="931530" cy="931530"/>
            <a:chOff x="-46532" y="2009248"/>
            <a:chExt cx="931530" cy="931530"/>
          </a:xfrm>
        </p:grpSpPr>
        <p:pic>
          <p:nvPicPr>
            <p:cNvPr id="16" name="Picture 1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B39E2789-9493-42A3-9A2B-4BE7200F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32" y="2009248"/>
              <a:ext cx="931530" cy="9315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A30F6D-60A7-39FA-C3F6-3D74B93290B3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5D01DB-AF12-4017-E773-AB1420987E5D}"/>
              </a:ext>
            </a:extLst>
          </p:cNvPr>
          <p:cNvGrpSpPr/>
          <p:nvPr/>
        </p:nvGrpSpPr>
        <p:grpSpPr>
          <a:xfrm>
            <a:off x="664704" y="3359943"/>
            <a:ext cx="957641" cy="931530"/>
            <a:chOff x="216984" y="1582210"/>
            <a:chExt cx="957641" cy="931530"/>
          </a:xfrm>
        </p:grpSpPr>
        <p:pic>
          <p:nvPicPr>
            <p:cNvPr id="19" name="Picture 1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CD4995C5-A2B0-5FBF-1446-0A78C5E8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84" y="1582210"/>
              <a:ext cx="931530" cy="9315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092A03-78AE-0EC7-3C25-7E79F226362C}"/>
                </a:ext>
              </a:extLst>
            </p:cNvPr>
            <p:cNvSpPr txBox="1"/>
            <p:nvPr/>
          </p:nvSpPr>
          <p:spPr>
            <a:xfrm>
              <a:off x="348615" y="1786425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343E6B-D396-01A7-BA2D-90B8C564888C}"/>
              </a:ext>
            </a:extLst>
          </p:cNvPr>
          <p:cNvGrpSpPr/>
          <p:nvPr/>
        </p:nvGrpSpPr>
        <p:grpSpPr>
          <a:xfrm>
            <a:off x="6102253" y="1108999"/>
            <a:ext cx="845650" cy="931530"/>
            <a:chOff x="-93175" y="1999914"/>
            <a:chExt cx="931530" cy="931530"/>
          </a:xfrm>
        </p:grpSpPr>
        <p:pic>
          <p:nvPicPr>
            <p:cNvPr id="22" name="Picture 21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4B0B3D5-F2C6-1557-558B-2D111E5C9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025CD9-54B7-7A1A-5A3D-EA43CB9FAD30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F8E863-2A78-5C6F-EDD3-C3541BC38676}"/>
              </a:ext>
            </a:extLst>
          </p:cNvPr>
          <p:cNvGrpSpPr/>
          <p:nvPr/>
        </p:nvGrpSpPr>
        <p:grpSpPr>
          <a:xfrm>
            <a:off x="6079447" y="3359943"/>
            <a:ext cx="845650" cy="931530"/>
            <a:chOff x="-93175" y="1999914"/>
            <a:chExt cx="931530" cy="931530"/>
          </a:xfrm>
        </p:grpSpPr>
        <p:pic>
          <p:nvPicPr>
            <p:cNvPr id="25" name="Picture 2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A5EF02C3-376F-B30D-4C08-8AD9BFE44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B33B61-E1BE-C124-C29F-4B9C6BA0C9D5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3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F8CE8627-83B1-4A2A-A9AB-D4F530BE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168" y="0"/>
            <a:ext cx="12537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141687-71F7-41A5-B02A-8E7459A2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93" y="466325"/>
            <a:ext cx="8037053" cy="1678577"/>
          </a:xfrm>
          <a:prstGeom prst="rect">
            <a:avLst/>
          </a:prstGeom>
        </p:spPr>
      </p:pic>
      <p:sp>
        <p:nvSpPr>
          <p:cNvPr id="19" name="Speech Bubble: Rectangle with Corners Rounded 13">
            <a:extLst>
              <a:ext uri="{FF2B5EF4-FFF2-40B4-BE49-F238E27FC236}">
                <a16:creationId xmlns:a16="http://schemas.microsoft.com/office/drawing/2014/main" id="{7E67AA2F-39B0-41DC-A59C-E781677DA157}"/>
              </a:ext>
            </a:extLst>
          </p:cNvPr>
          <p:cNvSpPr/>
          <p:nvPr/>
        </p:nvSpPr>
        <p:spPr>
          <a:xfrm>
            <a:off x="377073" y="2413564"/>
            <a:ext cx="6730738" cy="3978111"/>
          </a:xfrm>
          <a:custGeom>
            <a:avLst/>
            <a:gdLst>
              <a:gd name="connsiteX0" fmla="*/ 0 w 6730738"/>
              <a:gd name="connsiteY0" fmla="*/ 663032 h 3978111"/>
              <a:gd name="connsiteX1" fmla="*/ 624449 w 6730738"/>
              <a:gd name="connsiteY1" fmla="*/ 0 h 3978111"/>
              <a:gd name="connsiteX2" fmla="*/ 3926263 w 6730738"/>
              <a:gd name="connsiteY2" fmla="*/ 0 h 3978111"/>
              <a:gd name="connsiteX3" fmla="*/ 3926263 w 6730738"/>
              <a:gd name="connsiteY3" fmla="*/ 0 h 3978111"/>
              <a:gd name="connsiteX4" fmla="*/ 5608948 w 6730738"/>
              <a:gd name="connsiteY4" fmla="*/ 0 h 3978111"/>
              <a:gd name="connsiteX5" fmla="*/ 6106288 w 6730738"/>
              <a:gd name="connsiteY5" fmla="*/ 0 h 3978111"/>
              <a:gd name="connsiteX6" fmla="*/ 6730738 w 6730738"/>
              <a:gd name="connsiteY6" fmla="*/ 663032 h 3978111"/>
              <a:gd name="connsiteX7" fmla="*/ 6730738 w 6730738"/>
              <a:gd name="connsiteY7" fmla="*/ 2320564 h 3978111"/>
              <a:gd name="connsiteX8" fmla="*/ 7957414 w 6730738"/>
              <a:gd name="connsiteY8" fmla="*/ 2591938 h 3978111"/>
              <a:gd name="connsiteX9" fmla="*/ 6730738 w 6730738"/>
              <a:gd name="connsiteY9" fmla="*/ 3315092 h 3978111"/>
              <a:gd name="connsiteX10" fmla="*/ 6730738 w 6730738"/>
              <a:gd name="connsiteY10" fmla="*/ 3315078 h 3978111"/>
              <a:gd name="connsiteX11" fmla="*/ 6106288 w 6730738"/>
              <a:gd name="connsiteY11" fmla="*/ 3978111 h 3978111"/>
              <a:gd name="connsiteX12" fmla="*/ 5608948 w 6730738"/>
              <a:gd name="connsiteY12" fmla="*/ 3978111 h 3978111"/>
              <a:gd name="connsiteX13" fmla="*/ 3926263 w 6730738"/>
              <a:gd name="connsiteY13" fmla="*/ 3978111 h 3978111"/>
              <a:gd name="connsiteX14" fmla="*/ 3926263 w 6730738"/>
              <a:gd name="connsiteY14" fmla="*/ 3978111 h 3978111"/>
              <a:gd name="connsiteX15" fmla="*/ 624449 w 6730738"/>
              <a:gd name="connsiteY15" fmla="*/ 3978111 h 3978111"/>
              <a:gd name="connsiteX16" fmla="*/ 0 w 6730738"/>
              <a:gd name="connsiteY16" fmla="*/ 3315078 h 3978111"/>
              <a:gd name="connsiteX17" fmla="*/ 0 w 6730738"/>
              <a:gd name="connsiteY17" fmla="*/ 3315092 h 3978111"/>
              <a:gd name="connsiteX18" fmla="*/ 0 w 6730738"/>
              <a:gd name="connsiteY18" fmla="*/ 2320564 h 3978111"/>
              <a:gd name="connsiteX19" fmla="*/ 0 w 6730738"/>
              <a:gd name="connsiteY19" fmla="*/ 2320564 h 3978111"/>
              <a:gd name="connsiteX20" fmla="*/ 0 w 6730738"/>
              <a:gd name="connsiteY20" fmla="*/ 663032 h 3978111"/>
              <a:gd name="connsiteX0" fmla="*/ 0 w 6730738"/>
              <a:gd name="connsiteY0" fmla="*/ 663032 h 3978111"/>
              <a:gd name="connsiteX1" fmla="*/ 624449 w 6730738"/>
              <a:gd name="connsiteY1" fmla="*/ 0 h 3978111"/>
              <a:gd name="connsiteX2" fmla="*/ 3926263 w 6730738"/>
              <a:gd name="connsiteY2" fmla="*/ 0 h 3978111"/>
              <a:gd name="connsiteX3" fmla="*/ 3926263 w 6730738"/>
              <a:gd name="connsiteY3" fmla="*/ 0 h 3978111"/>
              <a:gd name="connsiteX4" fmla="*/ 5608948 w 6730738"/>
              <a:gd name="connsiteY4" fmla="*/ 0 h 3978111"/>
              <a:gd name="connsiteX5" fmla="*/ 6106288 w 6730738"/>
              <a:gd name="connsiteY5" fmla="*/ 0 h 3978111"/>
              <a:gd name="connsiteX6" fmla="*/ 6730738 w 6730738"/>
              <a:gd name="connsiteY6" fmla="*/ 663032 h 3978111"/>
              <a:gd name="connsiteX7" fmla="*/ 6730738 w 6730738"/>
              <a:gd name="connsiteY7" fmla="*/ 2320564 h 3978111"/>
              <a:gd name="connsiteX8" fmla="*/ 7957414 w 6730738"/>
              <a:gd name="connsiteY8" fmla="*/ 2591938 h 3978111"/>
              <a:gd name="connsiteX9" fmla="*/ 6730738 w 6730738"/>
              <a:gd name="connsiteY9" fmla="*/ 3315092 h 3978111"/>
              <a:gd name="connsiteX10" fmla="*/ 6730738 w 6730738"/>
              <a:gd name="connsiteY10" fmla="*/ 3315078 h 3978111"/>
              <a:gd name="connsiteX11" fmla="*/ 6106288 w 6730738"/>
              <a:gd name="connsiteY11" fmla="*/ 3978111 h 3978111"/>
              <a:gd name="connsiteX12" fmla="*/ 5608948 w 6730738"/>
              <a:gd name="connsiteY12" fmla="*/ 3978111 h 3978111"/>
              <a:gd name="connsiteX13" fmla="*/ 3926263 w 6730738"/>
              <a:gd name="connsiteY13" fmla="*/ 3978111 h 3978111"/>
              <a:gd name="connsiteX14" fmla="*/ 3926263 w 6730738"/>
              <a:gd name="connsiteY14" fmla="*/ 3978111 h 3978111"/>
              <a:gd name="connsiteX15" fmla="*/ 624449 w 6730738"/>
              <a:gd name="connsiteY15" fmla="*/ 3978111 h 3978111"/>
              <a:gd name="connsiteX16" fmla="*/ 0 w 6730738"/>
              <a:gd name="connsiteY16" fmla="*/ 3315078 h 3978111"/>
              <a:gd name="connsiteX17" fmla="*/ 0 w 6730738"/>
              <a:gd name="connsiteY17" fmla="*/ 3315092 h 3978111"/>
              <a:gd name="connsiteX18" fmla="*/ 0 w 6730738"/>
              <a:gd name="connsiteY18" fmla="*/ 2320564 h 3978111"/>
              <a:gd name="connsiteX19" fmla="*/ 0 w 6730738"/>
              <a:gd name="connsiteY19" fmla="*/ 2320564 h 3978111"/>
              <a:gd name="connsiteX20" fmla="*/ 0 w 6730738"/>
              <a:gd name="connsiteY20" fmla="*/ 663032 h 3978111"/>
              <a:gd name="connsiteX0" fmla="*/ 0 w 6730738"/>
              <a:gd name="connsiteY0" fmla="*/ 663032 h 3978111"/>
              <a:gd name="connsiteX1" fmla="*/ 624449 w 6730738"/>
              <a:gd name="connsiteY1" fmla="*/ 0 h 3978111"/>
              <a:gd name="connsiteX2" fmla="*/ 3926263 w 6730738"/>
              <a:gd name="connsiteY2" fmla="*/ 0 h 3978111"/>
              <a:gd name="connsiteX3" fmla="*/ 3926263 w 6730738"/>
              <a:gd name="connsiteY3" fmla="*/ 0 h 3978111"/>
              <a:gd name="connsiteX4" fmla="*/ 5608948 w 6730738"/>
              <a:gd name="connsiteY4" fmla="*/ 0 h 3978111"/>
              <a:gd name="connsiteX5" fmla="*/ 6106288 w 6730738"/>
              <a:gd name="connsiteY5" fmla="*/ 0 h 3978111"/>
              <a:gd name="connsiteX6" fmla="*/ 6730738 w 6730738"/>
              <a:gd name="connsiteY6" fmla="*/ 663032 h 3978111"/>
              <a:gd name="connsiteX7" fmla="*/ 6730738 w 6730738"/>
              <a:gd name="connsiteY7" fmla="*/ 2320564 h 3978111"/>
              <a:gd name="connsiteX8" fmla="*/ 7957414 w 6730738"/>
              <a:gd name="connsiteY8" fmla="*/ 2591938 h 3978111"/>
              <a:gd name="connsiteX9" fmla="*/ 6730738 w 6730738"/>
              <a:gd name="connsiteY9" fmla="*/ 3315092 h 3978111"/>
              <a:gd name="connsiteX10" fmla="*/ 6730738 w 6730738"/>
              <a:gd name="connsiteY10" fmla="*/ 3315078 h 3978111"/>
              <a:gd name="connsiteX11" fmla="*/ 6106288 w 6730738"/>
              <a:gd name="connsiteY11" fmla="*/ 3978111 h 3978111"/>
              <a:gd name="connsiteX12" fmla="*/ 5608948 w 6730738"/>
              <a:gd name="connsiteY12" fmla="*/ 3978111 h 3978111"/>
              <a:gd name="connsiteX13" fmla="*/ 3926263 w 6730738"/>
              <a:gd name="connsiteY13" fmla="*/ 3978111 h 3978111"/>
              <a:gd name="connsiteX14" fmla="*/ 3926263 w 6730738"/>
              <a:gd name="connsiteY14" fmla="*/ 3978111 h 3978111"/>
              <a:gd name="connsiteX15" fmla="*/ 624449 w 6730738"/>
              <a:gd name="connsiteY15" fmla="*/ 3978111 h 3978111"/>
              <a:gd name="connsiteX16" fmla="*/ 0 w 6730738"/>
              <a:gd name="connsiteY16" fmla="*/ 3315078 h 3978111"/>
              <a:gd name="connsiteX17" fmla="*/ 0 w 6730738"/>
              <a:gd name="connsiteY17" fmla="*/ 3315092 h 3978111"/>
              <a:gd name="connsiteX18" fmla="*/ 0 w 6730738"/>
              <a:gd name="connsiteY18" fmla="*/ 2320564 h 3978111"/>
              <a:gd name="connsiteX19" fmla="*/ 0 w 6730738"/>
              <a:gd name="connsiteY19" fmla="*/ 2320564 h 3978111"/>
              <a:gd name="connsiteX20" fmla="*/ 0 w 6730738"/>
              <a:gd name="connsiteY20" fmla="*/ 663032 h 397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30738" h="3978111" fill="none" extrusionOk="0">
                <a:moveTo>
                  <a:pt x="0" y="663032"/>
                </a:moveTo>
                <a:cubicBezTo>
                  <a:pt x="-115506" y="183595"/>
                  <a:pt x="304423" y="106138"/>
                  <a:pt x="624449" y="0"/>
                </a:cubicBezTo>
                <a:cubicBezTo>
                  <a:pt x="1302216" y="-175739"/>
                  <a:pt x="2798204" y="-50079"/>
                  <a:pt x="3926263" y="0"/>
                </a:cubicBezTo>
                <a:lnTo>
                  <a:pt x="3926263" y="0"/>
                </a:lnTo>
                <a:cubicBezTo>
                  <a:pt x="4408077" y="26862"/>
                  <a:pt x="5070207" y="-16960"/>
                  <a:pt x="5608948" y="0"/>
                </a:cubicBezTo>
                <a:cubicBezTo>
                  <a:pt x="5696701" y="32909"/>
                  <a:pt x="6012025" y="-4049"/>
                  <a:pt x="6106288" y="0"/>
                </a:cubicBezTo>
                <a:cubicBezTo>
                  <a:pt x="6513916" y="15113"/>
                  <a:pt x="6758319" y="217831"/>
                  <a:pt x="6730738" y="663032"/>
                </a:cubicBezTo>
                <a:cubicBezTo>
                  <a:pt x="6735530" y="1260330"/>
                  <a:pt x="6638751" y="1536846"/>
                  <a:pt x="6730738" y="2320564"/>
                </a:cubicBezTo>
                <a:cubicBezTo>
                  <a:pt x="7298079" y="2317087"/>
                  <a:pt x="7667727" y="2570569"/>
                  <a:pt x="7957414" y="2591938"/>
                </a:cubicBezTo>
                <a:cubicBezTo>
                  <a:pt x="7822868" y="2795803"/>
                  <a:pt x="6964910" y="3026426"/>
                  <a:pt x="6730738" y="3315092"/>
                </a:cubicBezTo>
                <a:cubicBezTo>
                  <a:pt x="6730740" y="3315090"/>
                  <a:pt x="6730736" y="3315080"/>
                  <a:pt x="6730738" y="3315078"/>
                </a:cubicBezTo>
                <a:cubicBezTo>
                  <a:pt x="6798312" y="3746053"/>
                  <a:pt x="6571824" y="3964797"/>
                  <a:pt x="6106288" y="3978111"/>
                </a:cubicBezTo>
                <a:cubicBezTo>
                  <a:pt x="5867863" y="3921034"/>
                  <a:pt x="5793624" y="3948270"/>
                  <a:pt x="5608948" y="3978111"/>
                </a:cubicBezTo>
                <a:cubicBezTo>
                  <a:pt x="5387509" y="3713635"/>
                  <a:pt x="4443682" y="4243426"/>
                  <a:pt x="3926263" y="3978111"/>
                </a:cubicBezTo>
                <a:lnTo>
                  <a:pt x="3926263" y="3978111"/>
                </a:lnTo>
                <a:cubicBezTo>
                  <a:pt x="2824875" y="4401717"/>
                  <a:pt x="2139905" y="3675165"/>
                  <a:pt x="624449" y="3978111"/>
                </a:cubicBezTo>
                <a:cubicBezTo>
                  <a:pt x="193068" y="4103723"/>
                  <a:pt x="-79756" y="3807789"/>
                  <a:pt x="0" y="3315078"/>
                </a:cubicBezTo>
                <a:cubicBezTo>
                  <a:pt x="-1" y="3315080"/>
                  <a:pt x="0" y="3315090"/>
                  <a:pt x="0" y="3315092"/>
                </a:cubicBezTo>
                <a:cubicBezTo>
                  <a:pt x="2019" y="2945430"/>
                  <a:pt x="116896" y="2516421"/>
                  <a:pt x="0" y="2320564"/>
                </a:cubicBezTo>
                <a:lnTo>
                  <a:pt x="0" y="2320564"/>
                </a:lnTo>
                <a:cubicBezTo>
                  <a:pt x="147740" y="1747014"/>
                  <a:pt x="29181" y="962642"/>
                  <a:pt x="0" y="663032"/>
                </a:cubicBezTo>
                <a:close/>
              </a:path>
              <a:path w="6730738" h="3978111" stroke="0" extrusionOk="0">
                <a:moveTo>
                  <a:pt x="0" y="663032"/>
                </a:moveTo>
                <a:cubicBezTo>
                  <a:pt x="67234" y="194393"/>
                  <a:pt x="231504" y="29003"/>
                  <a:pt x="624449" y="0"/>
                </a:cubicBezTo>
                <a:cubicBezTo>
                  <a:pt x="1930192" y="-53031"/>
                  <a:pt x="3529522" y="59672"/>
                  <a:pt x="3926263" y="0"/>
                </a:cubicBezTo>
                <a:lnTo>
                  <a:pt x="3926263" y="0"/>
                </a:lnTo>
                <a:cubicBezTo>
                  <a:pt x="4286099" y="61024"/>
                  <a:pt x="5199232" y="189169"/>
                  <a:pt x="5608948" y="0"/>
                </a:cubicBezTo>
                <a:cubicBezTo>
                  <a:pt x="5656938" y="-16357"/>
                  <a:pt x="5943008" y="-37029"/>
                  <a:pt x="6106288" y="0"/>
                </a:cubicBezTo>
                <a:cubicBezTo>
                  <a:pt x="6397418" y="19573"/>
                  <a:pt x="6825050" y="349110"/>
                  <a:pt x="6730738" y="663032"/>
                </a:cubicBezTo>
                <a:cubicBezTo>
                  <a:pt x="6838104" y="1162825"/>
                  <a:pt x="6653742" y="1975669"/>
                  <a:pt x="6730738" y="2320564"/>
                </a:cubicBezTo>
                <a:cubicBezTo>
                  <a:pt x="7060809" y="2335572"/>
                  <a:pt x="7410813" y="2506337"/>
                  <a:pt x="7957414" y="2591938"/>
                </a:cubicBezTo>
                <a:cubicBezTo>
                  <a:pt x="7363756" y="2903288"/>
                  <a:pt x="7126007" y="3060825"/>
                  <a:pt x="6730738" y="3315092"/>
                </a:cubicBezTo>
                <a:cubicBezTo>
                  <a:pt x="6730738" y="3315089"/>
                  <a:pt x="6730739" y="3315083"/>
                  <a:pt x="6730738" y="3315078"/>
                </a:cubicBezTo>
                <a:cubicBezTo>
                  <a:pt x="6698542" y="3701381"/>
                  <a:pt x="6480900" y="3955231"/>
                  <a:pt x="6106288" y="3978111"/>
                </a:cubicBezTo>
                <a:cubicBezTo>
                  <a:pt x="5928519" y="3956161"/>
                  <a:pt x="5822469" y="4003985"/>
                  <a:pt x="5608948" y="3978111"/>
                </a:cubicBezTo>
                <a:cubicBezTo>
                  <a:pt x="5180173" y="3725673"/>
                  <a:pt x="4807190" y="4075805"/>
                  <a:pt x="3926263" y="3978111"/>
                </a:cubicBezTo>
                <a:lnTo>
                  <a:pt x="3926263" y="3978111"/>
                </a:lnTo>
                <a:cubicBezTo>
                  <a:pt x="2324329" y="3934452"/>
                  <a:pt x="1356529" y="4055740"/>
                  <a:pt x="624449" y="3978111"/>
                </a:cubicBezTo>
                <a:cubicBezTo>
                  <a:pt x="255521" y="3897120"/>
                  <a:pt x="-30294" y="3714357"/>
                  <a:pt x="0" y="3315078"/>
                </a:cubicBezTo>
                <a:cubicBezTo>
                  <a:pt x="0" y="3315081"/>
                  <a:pt x="0" y="3315090"/>
                  <a:pt x="0" y="3315092"/>
                </a:cubicBezTo>
                <a:cubicBezTo>
                  <a:pt x="-68379" y="3103347"/>
                  <a:pt x="-24704" y="2474763"/>
                  <a:pt x="0" y="2320564"/>
                </a:cubicBezTo>
                <a:lnTo>
                  <a:pt x="0" y="2320564"/>
                </a:lnTo>
                <a:cubicBezTo>
                  <a:pt x="-151496" y="1773348"/>
                  <a:pt x="38716" y="1231264"/>
                  <a:pt x="0" y="663032"/>
                </a:cubicBezTo>
                <a:close/>
              </a:path>
              <a:path w="6730738" h="3978111" fill="none" stroke="0" extrusionOk="0">
                <a:moveTo>
                  <a:pt x="0" y="663032"/>
                </a:moveTo>
                <a:cubicBezTo>
                  <a:pt x="-15796" y="152568"/>
                  <a:pt x="267432" y="123800"/>
                  <a:pt x="624449" y="0"/>
                </a:cubicBezTo>
                <a:cubicBezTo>
                  <a:pt x="1321496" y="-119378"/>
                  <a:pt x="2757297" y="-45823"/>
                  <a:pt x="3926263" y="0"/>
                </a:cubicBezTo>
                <a:lnTo>
                  <a:pt x="3926263" y="0"/>
                </a:lnTo>
                <a:cubicBezTo>
                  <a:pt x="4335489" y="46515"/>
                  <a:pt x="5075606" y="-61106"/>
                  <a:pt x="5608948" y="0"/>
                </a:cubicBezTo>
                <a:cubicBezTo>
                  <a:pt x="5739408" y="40980"/>
                  <a:pt x="5962293" y="-25478"/>
                  <a:pt x="6106288" y="0"/>
                </a:cubicBezTo>
                <a:cubicBezTo>
                  <a:pt x="6483021" y="41921"/>
                  <a:pt x="6775765" y="306014"/>
                  <a:pt x="6730738" y="663032"/>
                </a:cubicBezTo>
                <a:cubicBezTo>
                  <a:pt x="6657197" y="1103577"/>
                  <a:pt x="6636026" y="1641319"/>
                  <a:pt x="6730738" y="2320564"/>
                </a:cubicBezTo>
                <a:cubicBezTo>
                  <a:pt x="7219960" y="2313243"/>
                  <a:pt x="7639453" y="2604810"/>
                  <a:pt x="7957414" y="2591938"/>
                </a:cubicBezTo>
                <a:cubicBezTo>
                  <a:pt x="7745357" y="2754675"/>
                  <a:pt x="6869776" y="3030903"/>
                  <a:pt x="6730738" y="3315092"/>
                </a:cubicBezTo>
                <a:cubicBezTo>
                  <a:pt x="6730738" y="3315088"/>
                  <a:pt x="6730736" y="3315078"/>
                  <a:pt x="6730738" y="3315078"/>
                </a:cubicBezTo>
                <a:cubicBezTo>
                  <a:pt x="6735139" y="3704845"/>
                  <a:pt x="6499742" y="3961530"/>
                  <a:pt x="6106288" y="3978111"/>
                </a:cubicBezTo>
                <a:cubicBezTo>
                  <a:pt x="5865361" y="3960427"/>
                  <a:pt x="5764768" y="3930020"/>
                  <a:pt x="5608948" y="3978111"/>
                </a:cubicBezTo>
                <a:cubicBezTo>
                  <a:pt x="5301580" y="3823448"/>
                  <a:pt x="4445101" y="4174335"/>
                  <a:pt x="3926263" y="3978111"/>
                </a:cubicBezTo>
                <a:lnTo>
                  <a:pt x="3926263" y="3978111"/>
                </a:lnTo>
                <a:cubicBezTo>
                  <a:pt x="2832426" y="3955455"/>
                  <a:pt x="2022804" y="3850142"/>
                  <a:pt x="624449" y="3978111"/>
                </a:cubicBezTo>
                <a:cubicBezTo>
                  <a:pt x="230717" y="3960629"/>
                  <a:pt x="-47229" y="3717158"/>
                  <a:pt x="0" y="3315078"/>
                </a:cubicBezTo>
                <a:cubicBezTo>
                  <a:pt x="-1" y="3315081"/>
                  <a:pt x="2" y="3315091"/>
                  <a:pt x="0" y="3315092"/>
                </a:cubicBezTo>
                <a:cubicBezTo>
                  <a:pt x="-45004" y="2939021"/>
                  <a:pt x="94849" y="2514033"/>
                  <a:pt x="0" y="2320564"/>
                </a:cubicBezTo>
                <a:lnTo>
                  <a:pt x="0" y="2320564"/>
                </a:lnTo>
                <a:cubicBezTo>
                  <a:pt x="145396" y="1794212"/>
                  <a:pt x="-9482" y="940234"/>
                  <a:pt x="0" y="663032"/>
                </a:cubicBezTo>
                <a:close/>
              </a:path>
              <a:path w="6730738" h="3978111" fill="none" stroke="0" extrusionOk="0">
                <a:moveTo>
                  <a:pt x="0" y="663032"/>
                </a:moveTo>
                <a:cubicBezTo>
                  <a:pt x="-63127" y="187296"/>
                  <a:pt x="288860" y="109203"/>
                  <a:pt x="624449" y="0"/>
                </a:cubicBezTo>
                <a:cubicBezTo>
                  <a:pt x="1287560" y="-251947"/>
                  <a:pt x="2820165" y="-236787"/>
                  <a:pt x="3926263" y="0"/>
                </a:cubicBezTo>
                <a:lnTo>
                  <a:pt x="3926263" y="0"/>
                </a:lnTo>
                <a:cubicBezTo>
                  <a:pt x="4365379" y="-24883"/>
                  <a:pt x="5163296" y="-69303"/>
                  <a:pt x="5608948" y="0"/>
                </a:cubicBezTo>
                <a:cubicBezTo>
                  <a:pt x="5712564" y="36950"/>
                  <a:pt x="5983403" y="-15083"/>
                  <a:pt x="6106288" y="0"/>
                </a:cubicBezTo>
                <a:cubicBezTo>
                  <a:pt x="6522268" y="1378"/>
                  <a:pt x="6736357" y="197904"/>
                  <a:pt x="6730738" y="663032"/>
                </a:cubicBezTo>
                <a:cubicBezTo>
                  <a:pt x="6738809" y="1170699"/>
                  <a:pt x="6673555" y="1562162"/>
                  <a:pt x="6730738" y="2320564"/>
                </a:cubicBezTo>
                <a:cubicBezTo>
                  <a:pt x="7249109" y="2341838"/>
                  <a:pt x="7626784" y="2584723"/>
                  <a:pt x="7957414" y="2591938"/>
                </a:cubicBezTo>
                <a:cubicBezTo>
                  <a:pt x="7785349" y="2740516"/>
                  <a:pt x="6947005" y="3018450"/>
                  <a:pt x="6730738" y="3315092"/>
                </a:cubicBezTo>
                <a:cubicBezTo>
                  <a:pt x="6730739" y="3315089"/>
                  <a:pt x="6730736" y="3315079"/>
                  <a:pt x="6730738" y="3315078"/>
                </a:cubicBezTo>
                <a:cubicBezTo>
                  <a:pt x="6761594" y="3655060"/>
                  <a:pt x="6525388" y="3959035"/>
                  <a:pt x="6106288" y="3978111"/>
                </a:cubicBezTo>
                <a:cubicBezTo>
                  <a:pt x="5873386" y="3932988"/>
                  <a:pt x="5791063" y="3938223"/>
                  <a:pt x="5608948" y="3978111"/>
                </a:cubicBezTo>
                <a:cubicBezTo>
                  <a:pt x="5430700" y="3690759"/>
                  <a:pt x="4423137" y="4155630"/>
                  <a:pt x="3926263" y="3978111"/>
                </a:cubicBezTo>
                <a:lnTo>
                  <a:pt x="3926263" y="3978111"/>
                </a:lnTo>
                <a:cubicBezTo>
                  <a:pt x="2824315" y="4224399"/>
                  <a:pt x="2069937" y="3807123"/>
                  <a:pt x="624449" y="3978111"/>
                </a:cubicBezTo>
                <a:cubicBezTo>
                  <a:pt x="250191" y="3984408"/>
                  <a:pt x="-38640" y="3771093"/>
                  <a:pt x="0" y="3315078"/>
                </a:cubicBezTo>
                <a:cubicBezTo>
                  <a:pt x="0" y="3315079"/>
                  <a:pt x="1" y="3315090"/>
                  <a:pt x="0" y="3315092"/>
                </a:cubicBezTo>
                <a:cubicBezTo>
                  <a:pt x="-17661" y="2955583"/>
                  <a:pt x="100373" y="2525523"/>
                  <a:pt x="0" y="2320564"/>
                </a:cubicBezTo>
                <a:lnTo>
                  <a:pt x="0" y="2320564"/>
                </a:lnTo>
                <a:cubicBezTo>
                  <a:pt x="171274" y="1793328"/>
                  <a:pt x="65009" y="979934"/>
                  <a:pt x="0" y="66303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custGeom>
                    <a:avLst/>
                    <a:gdLst>
                      <a:gd name="connsiteX0" fmla="*/ 0 w 6730738"/>
                      <a:gd name="connsiteY0" fmla="*/ 663032 h 3978111"/>
                      <a:gd name="connsiteX1" fmla="*/ 624449 w 6730738"/>
                      <a:gd name="connsiteY1" fmla="*/ 0 h 3978111"/>
                      <a:gd name="connsiteX2" fmla="*/ 3926263 w 6730738"/>
                      <a:gd name="connsiteY2" fmla="*/ 0 h 3978111"/>
                      <a:gd name="connsiteX3" fmla="*/ 3926263 w 6730738"/>
                      <a:gd name="connsiteY3" fmla="*/ 0 h 3978111"/>
                      <a:gd name="connsiteX4" fmla="*/ 5608948 w 6730738"/>
                      <a:gd name="connsiteY4" fmla="*/ 0 h 3978111"/>
                      <a:gd name="connsiteX5" fmla="*/ 6106288 w 6730738"/>
                      <a:gd name="connsiteY5" fmla="*/ 0 h 3978111"/>
                      <a:gd name="connsiteX6" fmla="*/ 6730738 w 6730738"/>
                      <a:gd name="connsiteY6" fmla="*/ 663032 h 3978111"/>
                      <a:gd name="connsiteX7" fmla="*/ 6730738 w 6730738"/>
                      <a:gd name="connsiteY7" fmla="*/ 2320564 h 3978111"/>
                      <a:gd name="connsiteX8" fmla="*/ 7957414 w 6730738"/>
                      <a:gd name="connsiteY8" fmla="*/ 2591938 h 3978111"/>
                      <a:gd name="connsiteX9" fmla="*/ 6730738 w 6730738"/>
                      <a:gd name="connsiteY9" fmla="*/ 3315092 h 3978111"/>
                      <a:gd name="connsiteX10" fmla="*/ 6730738 w 6730738"/>
                      <a:gd name="connsiteY10" fmla="*/ 3315078 h 3978111"/>
                      <a:gd name="connsiteX11" fmla="*/ 6106288 w 6730738"/>
                      <a:gd name="connsiteY11" fmla="*/ 3978111 h 3978111"/>
                      <a:gd name="connsiteX12" fmla="*/ 5608948 w 6730738"/>
                      <a:gd name="connsiteY12" fmla="*/ 3978111 h 3978111"/>
                      <a:gd name="connsiteX13" fmla="*/ 3926263 w 6730738"/>
                      <a:gd name="connsiteY13" fmla="*/ 3978111 h 3978111"/>
                      <a:gd name="connsiteX14" fmla="*/ 3926263 w 6730738"/>
                      <a:gd name="connsiteY14" fmla="*/ 3978111 h 3978111"/>
                      <a:gd name="connsiteX15" fmla="*/ 624449 w 6730738"/>
                      <a:gd name="connsiteY15" fmla="*/ 3978111 h 3978111"/>
                      <a:gd name="connsiteX16" fmla="*/ 0 w 6730738"/>
                      <a:gd name="connsiteY16" fmla="*/ 3315078 h 3978111"/>
                      <a:gd name="connsiteX17" fmla="*/ 0 w 6730738"/>
                      <a:gd name="connsiteY17" fmla="*/ 3315092 h 3978111"/>
                      <a:gd name="connsiteX18" fmla="*/ 0 w 6730738"/>
                      <a:gd name="connsiteY18" fmla="*/ 2320564 h 3978111"/>
                      <a:gd name="connsiteX19" fmla="*/ 0 w 6730738"/>
                      <a:gd name="connsiteY19" fmla="*/ 2320564 h 3978111"/>
                      <a:gd name="connsiteX20" fmla="*/ 0 w 6730738"/>
                      <a:gd name="connsiteY20" fmla="*/ 663032 h 3978111"/>
                      <a:gd name="connsiteX0" fmla="*/ 0 w 6730738"/>
                      <a:gd name="connsiteY0" fmla="*/ 663032 h 3978111"/>
                      <a:gd name="connsiteX1" fmla="*/ 624449 w 6730738"/>
                      <a:gd name="connsiteY1" fmla="*/ 0 h 3978111"/>
                      <a:gd name="connsiteX2" fmla="*/ 3926263 w 6730738"/>
                      <a:gd name="connsiteY2" fmla="*/ 0 h 3978111"/>
                      <a:gd name="connsiteX3" fmla="*/ 3926263 w 6730738"/>
                      <a:gd name="connsiteY3" fmla="*/ 0 h 3978111"/>
                      <a:gd name="connsiteX4" fmla="*/ 5608948 w 6730738"/>
                      <a:gd name="connsiteY4" fmla="*/ 0 h 3978111"/>
                      <a:gd name="connsiteX5" fmla="*/ 6106288 w 6730738"/>
                      <a:gd name="connsiteY5" fmla="*/ 0 h 3978111"/>
                      <a:gd name="connsiteX6" fmla="*/ 6730738 w 6730738"/>
                      <a:gd name="connsiteY6" fmla="*/ 663032 h 3978111"/>
                      <a:gd name="connsiteX7" fmla="*/ 6730738 w 6730738"/>
                      <a:gd name="connsiteY7" fmla="*/ 2320564 h 3978111"/>
                      <a:gd name="connsiteX8" fmla="*/ 7957414 w 6730738"/>
                      <a:gd name="connsiteY8" fmla="*/ 2591938 h 3978111"/>
                      <a:gd name="connsiteX9" fmla="*/ 6730738 w 6730738"/>
                      <a:gd name="connsiteY9" fmla="*/ 3315092 h 3978111"/>
                      <a:gd name="connsiteX10" fmla="*/ 6730738 w 6730738"/>
                      <a:gd name="connsiteY10" fmla="*/ 3315078 h 3978111"/>
                      <a:gd name="connsiteX11" fmla="*/ 6106288 w 6730738"/>
                      <a:gd name="connsiteY11" fmla="*/ 3978111 h 3978111"/>
                      <a:gd name="connsiteX12" fmla="*/ 5608948 w 6730738"/>
                      <a:gd name="connsiteY12" fmla="*/ 3978111 h 3978111"/>
                      <a:gd name="connsiteX13" fmla="*/ 3926263 w 6730738"/>
                      <a:gd name="connsiteY13" fmla="*/ 3978111 h 3978111"/>
                      <a:gd name="connsiteX14" fmla="*/ 3926263 w 6730738"/>
                      <a:gd name="connsiteY14" fmla="*/ 3978111 h 3978111"/>
                      <a:gd name="connsiteX15" fmla="*/ 624449 w 6730738"/>
                      <a:gd name="connsiteY15" fmla="*/ 3978111 h 3978111"/>
                      <a:gd name="connsiteX16" fmla="*/ 0 w 6730738"/>
                      <a:gd name="connsiteY16" fmla="*/ 3315078 h 3978111"/>
                      <a:gd name="connsiteX17" fmla="*/ 0 w 6730738"/>
                      <a:gd name="connsiteY17" fmla="*/ 3315092 h 3978111"/>
                      <a:gd name="connsiteX18" fmla="*/ 0 w 6730738"/>
                      <a:gd name="connsiteY18" fmla="*/ 2320564 h 3978111"/>
                      <a:gd name="connsiteX19" fmla="*/ 0 w 6730738"/>
                      <a:gd name="connsiteY19" fmla="*/ 2320564 h 3978111"/>
                      <a:gd name="connsiteX20" fmla="*/ 0 w 6730738"/>
                      <a:gd name="connsiteY20" fmla="*/ 663032 h 39781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730738" h="3978111" fill="none" extrusionOk="0">
                        <a:moveTo>
                          <a:pt x="0" y="663032"/>
                        </a:moveTo>
                        <a:cubicBezTo>
                          <a:pt x="-74206" y="223356"/>
                          <a:pt x="301902" y="95755"/>
                          <a:pt x="624449" y="0"/>
                        </a:cubicBezTo>
                        <a:cubicBezTo>
                          <a:pt x="1434599" y="-210267"/>
                          <a:pt x="2782281" y="-77976"/>
                          <a:pt x="3926263" y="0"/>
                        </a:cubicBezTo>
                        <a:lnTo>
                          <a:pt x="3926263" y="0"/>
                        </a:lnTo>
                        <a:cubicBezTo>
                          <a:pt x="4326969" y="-38395"/>
                          <a:pt x="5083618" y="-12612"/>
                          <a:pt x="5608948" y="0"/>
                        </a:cubicBezTo>
                        <a:cubicBezTo>
                          <a:pt x="5703168" y="22568"/>
                          <a:pt x="5994733" y="-14844"/>
                          <a:pt x="6106288" y="0"/>
                        </a:cubicBezTo>
                        <a:cubicBezTo>
                          <a:pt x="6478169" y="6642"/>
                          <a:pt x="6755613" y="225448"/>
                          <a:pt x="6730738" y="663032"/>
                        </a:cubicBezTo>
                        <a:cubicBezTo>
                          <a:pt x="6723182" y="1229973"/>
                          <a:pt x="6680372" y="1557953"/>
                          <a:pt x="6730738" y="2320564"/>
                        </a:cubicBezTo>
                        <a:cubicBezTo>
                          <a:pt x="7252534" y="2347783"/>
                          <a:pt x="7626092" y="2544854"/>
                          <a:pt x="7957414" y="2591938"/>
                        </a:cubicBezTo>
                        <a:cubicBezTo>
                          <a:pt x="7774769" y="2770626"/>
                          <a:pt x="6961806" y="3035667"/>
                          <a:pt x="6730738" y="3315092"/>
                        </a:cubicBezTo>
                        <a:cubicBezTo>
                          <a:pt x="6730739" y="3315089"/>
                          <a:pt x="6730736" y="3315080"/>
                          <a:pt x="6730738" y="3315078"/>
                        </a:cubicBezTo>
                        <a:cubicBezTo>
                          <a:pt x="6762807" y="3712505"/>
                          <a:pt x="6540049" y="3968202"/>
                          <a:pt x="6106288" y="3978111"/>
                        </a:cubicBezTo>
                        <a:cubicBezTo>
                          <a:pt x="5877779" y="3932728"/>
                          <a:pt x="5782935" y="3941812"/>
                          <a:pt x="5608948" y="3978111"/>
                        </a:cubicBezTo>
                        <a:cubicBezTo>
                          <a:pt x="5361834" y="3758776"/>
                          <a:pt x="4479273" y="4154609"/>
                          <a:pt x="3926263" y="3978111"/>
                        </a:cubicBezTo>
                        <a:lnTo>
                          <a:pt x="3926263" y="3978111"/>
                        </a:lnTo>
                        <a:cubicBezTo>
                          <a:pt x="2834330" y="4256311"/>
                          <a:pt x="2063857" y="3797436"/>
                          <a:pt x="624449" y="3978111"/>
                        </a:cubicBezTo>
                        <a:cubicBezTo>
                          <a:pt x="233294" y="4045663"/>
                          <a:pt x="-42457" y="3749619"/>
                          <a:pt x="0" y="3315078"/>
                        </a:cubicBezTo>
                        <a:cubicBezTo>
                          <a:pt x="0" y="3315080"/>
                          <a:pt x="1" y="3315090"/>
                          <a:pt x="0" y="3315092"/>
                        </a:cubicBezTo>
                        <a:cubicBezTo>
                          <a:pt x="-4258" y="2939470"/>
                          <a:pt x="93007" y="2545452"/>
                          <a:pt x="0" y="2320564"/>
                        </a:cubicBezTo>
                        <a:lnTo>
                          <a:pt x="0" y="2320564"/>
                        </a:lnTo>
                        <a:cubicBezTo>
                          <a:pt x="138637" y="1804299"/>
                          <a:pt x="26232" y="965556"/>
                          <a:pt x="0" y="663032"/>
                        </a:cubicBezTo>
                        <a:close/>
                      </a:path>
                      <a:path w="6730738" h="3978111" stroke="0" extrusionOk="0">
                        <a:moveTo>
                          <a:pt x="0" y="663032"/>
                        </a:moveTo>
                        <a:cubicBezTo>
                          <a:pt x="27920" y="223560"/>
                          <a:pt x="236817" y="37259"/>
                          <a:pt x="624449" y="0"/>
                        </a:cubicBezTo>
                        <a:cubicBezTo>
                          <a:pt x="1966237" y="-48015"/>
                          <a:pt x="3538375" y="31511"/>
                          <a:pt x="3926263" y="0"/>
                        </a:cubicBezTo>
                        <a:lnTo>
                          <a:pt x="3926263" y="0"/>
                        </a:lnTo>
                        <a:cubicBezTo>
                          <a:pt x="4333908" y="-14611"/>
                          <a:pt x="5185458" y="173488"/>
                          <a:pt x="5608948" y="0"/>
                        </a:cubicBezTo>
                        <a:cubicBezTo>
                          <a:pt x="5667116" y="1955"/>
                          <a:pt x="5926980" y="-17305"/>
                          <a:pt x="6106288" y="0"/>
                        </a:cubicBezTo>
                        <a:cubicBezTo>
                          <a:pt x="6422855" y="12087"/>
                          <a:pt x="6776609" y="320628"/>
                          <a:pt x="6730738" y="663032"/>
                        </a:cubicBezTo>
                        <a:cubicBezTo>
                          <a:pt x="6814765" y="1179221"/>
                          <a:pt x="6657764" y="1984008"/>
                          <a:pt x="6730738" y="2320564"/>
                        </a:cubicBezTo>
                        <a:cubicBezTo>
                          <a:pt x="7058954" y="2372006"/>
                          <a:pt x="7434463" y="2436684"/>
                          <a:pt x="7957414" y="2591938"/>
                        </a:cubicBezTo>
                        <a:cubicBezTo>
                          <a:pt x="7342507" y="2893760"/>
                          <a:pt x="7103596" y="3012733"/>
                          <a:pt x="6730738" y="3315092"/>
                        </a:cubicBezTo>
                        <a:cubicBezTo>
                          <a:pt x="6730738" y="3315089"/>
                          <a:pt x="6730739" y="3315084"/>
                          <a:pt x="6730738" y="3315078"/>
                        </a:cubicBezTo>
                        <a:cubicBezTo>
                          <a:pt x="6721028" y="3681806"/>
                          <a:pt x="6451941" y="3951711"/>
                          <a:pt x="6106288" y="3978111"/>
                        </a:cubicBezTo>
                        <a:cubicBezTo>
                          <a:pt x="5929628" y="3967772"/>
                          <a:pt x="5806269" y="4008740"/>
                          <a:pt x="5608948" y="3978111"/>
                        </a:cubicBezTo>
                        <a:cubicBezTo>
                          <a:pt x="5196577" y="3820702"/>
                          <a:pt x="4771576" y="4069427"/>
                          <a:pt x="3926263" y="3978111"/>
                        </a:cubicBezTo>
                        <a:lnTo>
                          <a:pt x="3926263" y="3978111"/>
                        </a:lnTo>
                        <a:cubicBezTo>
                          <a:pt x="2341056" y="3941573"/>
                          <a:pt x="1501343" y="3988753"/>
                          <a:pt x="624449" y="3978111"/>
                        </a:cubicBezTo>
                        <a:cubicBezTo>
                          <a:pt x="264143" y="3922776"/>
                          <a:pt x="-23491" y="3720361"/>
                          <a:pt x="0" y="3315078"/>
                        </a:cubicBezTo>
                        <a:cubicBezTo>
                          <a:pt x="0" y="3315081"/>
                          <a:pt x="0" y="3315090"/>
                          <a:pt x="0" y="3315092"/>
                        </a:cubicBezTo>
                        <a:cubicBezTo>
                          <a:pt x="-53828" y="3084279"/>
                          <a:pt x="-27181" y="2500683"/>
                          <a:pt x="0" y="2320564"/>
                        </a:cubicBezTo>
                        <a:lnTo>
                          <a:pt x="0" y="2320564"/>
                        </a:lnTo>
                        <a:cubicBezTo>
                          <a:pt x="-83558" y="1818017"/>
                          <a:pt x="83547" y="1155746"/>
                          <a:pt x="0" y="663032"/>
                        </a:cubicBezTo>
                        <a:close/>
                      </a:path>
                      <a:path w="6730738" h="3978111" fill="none" stroke="0" extrusionOk="0">
                        <a:moveTo>
                          <a:pt x="0" y="663032"/>
                        </a:moveTo>
                        <a:cubicBezTo>
                          <a:pt x="-16042" y="201432"/>
                          <a:pt x="253176" y="108299"/>
                          <a:pt x="624449" y="0"/>
                        </a:cubicBezTo>
                        <a:cubicBezTo>
                          <a:pt x="1388855" y="-248843"/>
                          <a:pt x="2758152" y="-153123"/>
                          <a:pt x="3926263" y="0"/>
                        </a:cubicBezTo>
                        <a:lnTo>
                          <a:pt x="3926263" y="0"/>
                        </a:lnTo>
                        <a:cubicBezTo>
                          <a:pt x="4350315" y="-50213"/>
                          <a:pt x="5114176" y="-20605"/>
                          <a:pt x="5608948" y="0"/>
                        </a:cubicBezTo>
                        <a:cubicBezTo>
                          <a:pt x="5720806" y="32595"/>
                          <a:pt x="5965871" y="-23861"/>
                          <a:pt x="6106288" y="0"/>
                        </a:cubicBezTo>
                        <a:cubicBezTo>
                          <a:pt x="6479721" y="2751"/>
                          <a:pt x="6733020" y="265249"/>
                          <a:pt x="6730738" y="663032"/>
                        </a:cubicBezTo>
                        <a:cubicBezTo>
                          <a:pt x="6704718" y="1124851"/>
                          <a:pt x="6674816" y="1579450"/>
                          <a:pt x="6730738" y="2320564"/>
                        </a:cubicBezTo>
                        <a:cubicBezTo>
                          <a:pt x="7191365" y="2352540"/>
                          <a:pt x="7589868" y="2583240"/>
                          <a:pt x="7957414" y="2591938"/>
                        </a:cubicBezTo>
                        <a:cubicBezTo>
                          <a:pt x="7755273" y="2726573"/>
                          <a:pt x="6923310" y="3053746"/>
                          <a:pt x="6730738" y="3315092"/>
                        </a:cubicBezTo>
                        <a:cubicBezTo>
                          <a:pt x="6730738" y="3315088"/>
                          <a:pt x="6730736" y="3315079"/>
                          <a:pt x="6730738" y="3315078"/>
                        </a:cubicBezTo>
                        <a:cubicBezTo>
                          <a:pt x="6745991" y="3655129"/>
                          <a:pt x="6472517" y="3948473"/>
                          <a:pt x="6106288" y="3978111"/>
                        </a:cubicBezTo>
                        <a:cubicBezTo>
                          <a:pt x="5873143" y="3943756"/>
                          <a:pt x="5777074" y="3929995"/>
                          <a:pt x="5608948" y="3978111"/>
                        </a:cubicBezTo>
                        <a:cubicBezTo>
                          <a:pt x="5314223" y="3848343"/>
                          <a:pt x="4423823" y="4081690"/>
                          <a:pt x="3926263" y="3978111"/>
                        </a:cubicBezTo>
                        <a:lnTo>
                          <a:pt x="3926263" y="3978111"/>
                        </a:lnTo>
                        <a:cubicBezTo>
                          <a:pt x="2799753" y="4053255"/>
                          <a:pt x="2019297" y="3952446"/>
                          <a:pt x="624449" y="3978111"/>
                        </a:cubicBezTo>
                        <a:cubicBezTo>
                          <a:pt x="275498" y="3975148"/>
                          <a:pt x="-15632" y="3755302"/>
                          <a:pt x="0" y="3315078"/>
                        </a:cubicBezTo>
                        <a:cubicBezTo>
                          <a:pt x="0" y="3315080"/>
                          <a:pt x="1" y="3315091"/>
                          <a:pt x="0" y="3315092"/>
                        </a:cubicBezTo>
                        <a:cubicBezTo>
                          <a:pt x="-41073" y="2926939"/>
                          <a:pt x="82952" y="2548644"/>
                          <a:pt x="0" y="2320564"/>
                        </a:cubicBezTo>
                        <a:lnTo>
                          <a:pt x="0" y="2320564"/>
                        </a:lnTo>
                        <a:cubicBezTo>
                          <a:pt x="146652" y="1823260"/>
                          <a:pt x="30154" y="982003"/>
                          <a:pt x="0" y="6630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đọc</a:t>
            </a:r>
            <a:r>
              <a:rPr lang="en-US" sz="42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vi-VN" sz="42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hội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rừng</a:t>
            </a:r>
            <a:r>
              <a:rPr lang="en-US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xan</a:t>
            </a:r>
            <a:r>
              <a:rPr lang="en-US" sz="42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</a:t>
            </a:r>
            <a:r>
              <a:rPr lang="vi-VN" sz="42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có từ nào em chưa hiểu nghĩa?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0BBF2-7F3F-4011-8685-9F6DB42E69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7541442" y="3090329"/>
            <a:ext cx="4996207" cy="324553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085537F-16C3-951C-DCEC-BB2A5856083C}"/>
              </a:ext>
            </a:extLst>
          </p:cNvPr>
          <p:cNvSpPr txBox="1"/>
          <p:nvPr/>
        </p:nvSpPr>
        <p:spPr>
          <a:xfrm>
            <a:off x="970961" y="2927296"/>
            <a:ext cx="7258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8913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14EF4974-FC2E-459F-A4BB-958A3896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72D74F-CCCB-46C1-AFAB-A8E93A6F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66" y="243929"/>
            <a:ext cx="8037053" cy="1354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700F90-F984-493E-963E-B79818BB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6607761" y="3612461"/>
            <a:ext cx="5579407" cy="3245539"/>
          </a:xfrm>
          <a:prstGeom prst="rect">
            <a:avLst/>
          </a:prstGeom>
        </p:spPr>
      </p:pic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9FAA13FA-2822-408E-8D4A-7B51FD511E29}"/>
              </a:ext>
            </a:extLst>
          </p:cNvPr>
          <p:cNvSpPr/>
          <p:nvPr/>
        </p:nvSpPr>
        <p:spPr>
          <a:xfrm>
            <a:off x="348701" y="4298623"/>
            <a:ext cx="7296437" cy="2488675"/>
          </a:xfrm>
          <a:custGeom>
            <a:avLst/>
            <a:gdLst>
              <a:gd name="connsiteX0" fmla="*/ 0 w 7296437"/>
              <a:gd name="connsiteY0" fmla="*/ 607759 h 2488675"/>
              <a:gd name="connsiteX1" fmla="*/ 456349 w 7296437"/>
              <a:gd name="connsiteY1" fmla="*/ 0 h 2488675"/>
              <a:gd name="connsiteX2" fmla="*/ 6840087 w 7296437"/>
              <a:gd name="connsiteY2" fmla="*/ 0 h 2488675"/>
              <a:gd name="connsiteX3" fmla="*/ 7296437 w 7296437"/>
              <a:gd name="connsiteY3" fmla="*/ 607759 h 2488675"/>
              <a:gd name="connsiteX4" fmla="*/ 7296437 w 7296437"/>
              <a:gd name="connsiteY4" fmla="*/ 1880915 h 2488675"/>
              <a:gd name="connsiteX5" fmla="*/ 6840087 w 7296437"/>
              <a:gd name="connsiteY5" fmla="*/ 2488675 h 2488675"/>
              <a:gd name="connsiteX6" fmla="*/ 456349 w 7296437"/>
              <a:gd name="connsiteY6" fmla="*/ 2488675 h 2488675"/>
              <a:gd name="connsiteX7" fmla="*/ 0 w 7296437"/>
              <a:gd name="connsiteY7" fmla="*/ 1880915 h 2488675"/>
              <a:gd name="connsiteX8" fmla="*/ 0 w 7296437"/>
              <a:gd name="connsiteY8" fmla="*/ 607759 h 2488675"/>
              <a:gd name="connsiteX0" fmla="*/ 0 w 7296437"/>
              <a:gd name="connsiteY0" fmla="*/ 607759 h 2488675"/>
              <a:gd name="connsiteX1" fmla="*/ 456349 w 7296437"/>
              <a:gd name="connsiteY1" fmla="*/ 0 h 2488675"/>
              <a:gd name="connsiteX2" fmla="*/ 6840087 w 7296437"/>
              <a:gd name="connsiteY2" fmla="*/ 0 h 2488675"/>
              <a:gd name="connsiteX3" fmla="*/ 7296437 w 7296437"/>
              <a:gd name="connsiteY3" fmla="*/ 607759 h 2488675"/>
              <a:gd name="connsiteX4" fmla="*/ 7296437 w 7296437"/>
              <a:gd name="connsiteY4" fmla="*/ 1880915 h 2488675"/>
              <a:gd name="connsiteX5" fmla="*/ 6840087 w 7296437"/>
              <a:gd name="connsiteY5" fmla="*/ 2488675 h 2488675"/>
              <a:gd name="connsiteX6" fmla="*/ 456349 w 7296437"/>
              <a:gd name="connsiteY6" fmla="*/ 2488675 h 2488675"/>
              <a:gd name="connsiteX7" fmla="*/ 0 w 7296437"/>
              <a:gd name="connsiteY7" fmla="*/ 1880915 h 2488675"/>
              <a:gd name="connsiteX8" fmla="*/ 0 w 7296437"/>
              <a:gd name="connsiteY8" fmla="*/ 607759 h 2488675"/>
              <a:gd name="connsiteX0" fmla="*/ 0 w 7296437"/>
              <a:gd name="connsiteY0" fmla="*/ 607759 h 2488675"/>
              <a:gd name="connsiteX1" fmla="*/ 456349 w 7296437"/>
              <a:gd name="connsiteY1" fmla="*/ 0 h 2488675"/>
              <a:gd name="connsiteX2" fmla="*/ 6840087 w 7296437"/>
              <a:gd name="connsiteY2" fmla="*/ 0 h 2488675"/>
              <a:gd name="connsiteX3" fmla="*/ 7296437 w 7296437"/>
              <a:gd name="connsiteY3" fmla="*/ 607759 h 2488675"/>
              <a:gd name="connsiteX4" fmla="*/ 7296437 w 7296437"/>
              <a:gd name="connsiteY4" fmla="*/ 1880915 h 2488675"/>
              <a:gd name="connsiteX5" fmla="*/ 6840087 w 7296437"/>
              <a:gd name="connsiteY5" fmla="*/ 2488675 h 2488675"/>
              <a:gd name="connsiteX6" fmla="*/ 456349 w 7296437"/>
              <a:gd name="connsiteY6" fmla="*/ 2488675 h 2488675"/>
              <a:gd name="connsiteX7" fmla="*/ 0 w 7296437"/>
              <a:gd name="connsiteY7" fmla="*/ 1880915 h 2488675"/>
              <a:gd name="connsiteX8" fmla="*/ 0 w 7296437"/>
              <a:gd name="connsiteY8" fmla="*/ 607759 h 248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6437" h="2488675" fill="none" extrusionOk="0">
                <a:moveTo>
                  <a:pt x="0" y="607759"/>
                </a:moveTo>
                <a:cubicBezTo>
                  <a:pt x="-9016" y="304764"/>
                  <a:pt x="137664" y="-48646"/>
                  <a:pt x="456349" y="0"/>
                </a:cubicBezTo>
                <a:cubicBezTo>
                  <a:pt x="2222774" y="111267"/>
                  <a:pt x="5364751" y="-526526"/>
                  <a:pt x="6840087" y="0"/>
                </a:cubicBezTo>
                <a:cubicBezTo>
                  <a:pt x="7150444" y="18085"/>
                  <a:pt x="7218134" y="203090"/>
                  <a:pt x="7296437" y="607759"/>
                </a:cubicBezTo>
                <a:cubicBezTo>
                  <a:pt x="7373311" y="1170019"/>
                  <a:pt x="7251365" y="1339931"/>
                  <a:pt x="7296437" y="1880915"/>
                </a:cubicBezTo>
                <a:cubicBezTo>
                  <a:pt x="7385497" y="2142773"/>
                  <a:pt x="7113851" y="2464120"/>
                  <a:pt x="6840087" y="2488675"/>
                </a:cubicBezTo>
                <a:cubicBezTo>
                  <a:pt x="4761450" y="2573972"/>
                  <a:pt x="2771700" y="2224928"/>
                  <a:pt x="456349" y="2488675"/>
                </a:cubicBezTo>
                <a:cubicBezTo>
                  <a:pt x="131071" y="2465503"/>
                  <a:pt x="-71526" y="2215574"/>
                  <a:pt x="0" y="1880915"/>
                </a:cubicBezTo>
                <a:cubicBezTo>
                  <a:pt x="263" y="1243886"/>
                  <a:pt x="-66650" y="1071650"/>
                  <a:pt x="0" y="607759"/>
                </a:cubicBezTo>
                <a:close/>
              </a:path>
              <a:path w="7296437" h="2488675" stroke="0" extrusionOk="0">
                <a:moveTo>
                  <a:pt x="0" y="607759"/>
                </a:moveTo>
                <a:cubicBezTo>
                  <a:pt x="-63594" y="222533"/>
                  <a:pt x="143231" y="15825"/>
                  <a:pt x="456349" y="0"/>
                </a:cubicBezTo>
                <a:cubicBezTo>
                  <a:pt x="1356562" y="-192012"/>
                  <a:pt x="6148889" y="203816"/>
                  <a:pt x="6840087" y="0"/>
                </a:cubicBezTo>
                <a:cubicBezTo>
                  <a:pt x="7088006" y="-78995"/>
                  <a:pt x="7244086" y="285820"/>
                  <a:pt x="7296437" y="607759"/>
                </a:cubicBezTo>
                <a:cubicBezTo>
                  <a:pt x="7284527" y="854365"/>
                  <a:pt x="7280934" y="1644919"/>
                  <a:pt x="7296437" y="1880915"/>
                </a:cubicBezTo>
                <a:cubicBezTo>
                  <a:pt x="7311577" y="2163529"/>
                  <a:pt x="7105367" y="2432842"/>
                  <a:pt x="6840087" y="2488675"/>
                </a:cubicBezTo>
                <a:cubicBezTo>
                  <a:pt x="4799153" y="2415941"/>
                  <a:pt x="1374922" y="2559617"/>
                  <a:pt x="456349" y="2488675"/>
                </a:cubicBezTo>
                <a:cubicBezTo>
                  <a:pt x="219184" y="2514877"/>
                  <a:pt x="-55777" y="2325507"/>
                  <a:pt x="0" y="1880915"/>
                </a:cubicBezTo>
                <a:cubicBezTo>
                  <a:pt x="-114026" y="1562688"/>
                  <a:pt x="46336" y="907429"/>
                  <a:pt x="0" y="607759"/>
                </a:cubicBezTo>
                <a:close/>
              </a:path>
              <a:path w="7296437" h="2488675" fill="none" stroke="0" extrusionOk="0">
                <a:moveTo>
                  <a:pt x="0" y="607759"/>
                </a:moveTo>
                <a:cubicBezTo>
                  <a:pt x="-20230" y="212156"/>
                  <a:pt x="161840" y="812"/>
                  <a:pt x="456349" y="0"/>
                </a:cubicBezTo>
                <a:cubicBezTo>
                  <a:pt x="3026421" y="-108319"/>
                  <a:pt x="5455113" y="6125"/>
                  <a:pt x="6840087" y="0"/>
                </a:cubicBezTo>
                <a:cubicBezTo>
                  <a:pt x="7066670" y="-29128"/>
                  <a:pt x="7232715" y="258230"/>
                  <a:pt x="7296437" y="607759"/>
                </a:cubicBezTo>
                <a:cubicBezTo>
                  <a:pt x="7352254" y="1189152"/>
                  <a:pt x="7243470" y="1320040"/>
                  <a:pt x="7296437" y="1880915"/>
                </a:cubicBezTo>
                <a:cubicBezTo>
                  <a:pt x="7327493" y="2180536"/>
                  <a:pt x="7074950" y="2409521"/>
                  <a:pt x="6840087" y="2488675"/>
                </a:cubicBezTo>
                <a:cubicBezTo>
                  <a:pt x="5401247" y="2888730"/>
                  <a:pt x="2714168" y="2459938"/>
                  <a:pt x="456349" y="2488675"/>
                </a:cubicBezTo>
                <a:cubicBezTo>
                  <a:pt x="155909" y="2494257"/>
                  <a:pt x="-20285" y="2287208"/>
                  <a:pt x="0" y="1880915"/>
                </a:cubicBezTo>
                <a:cubicBezTo>
                  <a:pt x="-5297" y="1366853"/>
                  <a:pt x="-85729" y="1063342"/>
                  <a:pt x="0" y="607759"/>
                </a:cubicBezTo>
                <a:close/>
              </a:path>
              <a:path w="7296437" h="2488675" fill="none" stroke="0" extrusionOk="0">
                <a:moveTo>
                  <a:pt x="0" y="607759"/>
                </a:moveTo>
                <a:cubicBezTo>
                  <a:pt x="-18732" y="260244"/>
                  <a:pt x="113535" y="-13394"/>
                  <a:pt x="456349" y="0"/>
                </a:cubicBezTo>
                <a:cubicBezTo>
                  <a:pt x="2604067" y="87184"/>
                  <a:pt x="5484317" y="-332601"/>
                  <a:pt x="6840087" y="0"/>
                </a:cubicBezTo>
                <a:cubicBezTo>
                  <a:pt x="7091807" y="-14459"/>
                  <a:pt x="7217655" y="205922"/>
                  <a:pt x="7296437" y="607759"/>
                </a:cubicBezTo>
                <a:cubicBezTo>
                  <a:pt x="7386565" y="1195514"/>
                  <a:pt x="7261188" y="1310974"/>
                  <a:pt x="7296437" y="1880915"/>
                </a:cubicBezTo>
                <a:cubicBezTo>
                  <a:pt x="7381645" y="2131895"/>
                  <a:pt x="7066334" y="2451614"/>
                  <a:pt x="6840087" y="2488675"/>
                </a:cubicBezTo>
                <a:cubicBezTo>
                  <a:pt x="5097351" y="2880855"/>
                  <a:pt x="2864359" y="2297394"/>
                  <a:pt x="456349" y="2488675"/>
                </a:cubicBezTo>
                <a:cubicBezTo>
                  <a:pt x="104520" y="2490843"/>
                  <a:pt x="-86848" y="2236340"/>
                  <a:pt x="0" y="1880915"/>
                </a:cubicBezTo>
                <a:cubicBezTo>
                  <a:pt x="-3078" y="1279958"/>
                  <a:pt x="-85604" y="1072971"/>
                  <a:pt x="0" y="607759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7296437"/>
                      <a:gd name="connsiteY0" fmla="*/ 607759 h 2488675"/>
                      <a:gd name="connsiteX1" fmla="*/ 456349 w 7296437"/>
                      <a:gd name="connsiteY1" fmla="*/ 0 h 2488675"/>
                      <a:gd name="connsiteX2" fmla="*/ 6840087 w 7296437"/>
                      <a:gd name="connsiteY2" fmla="*/ 0 h 2488675"/>
                      <a:gd name="connsiteX3" fmla="*/ 7296437 w 7296437"/>
                      <a:gd name="connsiteY3" fmla="*/ 607759 h 2488675"/>
                      <a:gd name="connsiteX4" fmla="*/ 7296437 w 7296437"/>
                      <a:gd name="connsiteY4" fmla="*/ 1880915 h 2488675"/>
                      <a:gd name="connsiteX5" fmla="*/ 6840087 w 7296437"/>
                      <a:gd name="connsiteY5" fmla="*/ 2488675 h 2488675"/>
                      <a:gd name="connsiteX6" fmla="*/ 456349 w 7296437"/>
                      <a:gd name="connsiteY6" fmla="*/ 2488675 h 2488675"/>
                      <a:gd name="connsiteX7" fmla="*/ 0 w 7296437"/>
                      <a:gd name="connsiteY7" fmla="*/ 1880915 h 2488675"/>
                      <a:gd name="connsiteX8" fmla="*/ 0 w 7296437"/>
                      <a:gd name="connsiteY8" fmla="*/ 607759 h 2488675"/>
                      <a:gd name="connsiteX0" fmla="*/ 0 w 7296437"/>
                      <a:gd name="connsiteY0" fmla="*/ 607759 h 2488675"/>
                      <a:gd name="connsiteX1" fmla="*/ 456349 w 7296437"/>
                      <a:gd name="connsiteY1" fmla="*/ 0 h 2488675"/>
                      <a:gd name="connsiteX2" fmla="*/ 6840087 w 7296437"/>
                      <a:gd name="connsiteY2" fmla="*/ 0 h 2488675"/>
                      <a:gd name="connsiteX3" fmla="*/ 7296437 w 7296437"/>
                      <a:gd name="connsiteY3" fmla="*/ 607759 h 2488675"/>
                      <a:gd name="connsiteX4" fmla="*/ 7296437 w 7296437"/>
                      <a:gd name="connsiteY4" fmla="*/ 1880915 h 2488675"/>
                      <a:gd name="connsiteX5" fmla="*/ 6840087 w 7296437"/>
                      <a:gd name="connsiteY5" fmla="*/ 2488675 h 2488675"/>
                      <a:gd name="connsiteX6" fmla="*/ 456349 w 7296437"/>
                      <a:gd name="connsiteY6" fmla="*/ 2488675 h 2488675"/>
                      <a:gd name="connsiteX7" fmla="*/ 0 w 7296437"/>
                      <a:gd name="connsiteY7" fmla="*/ 1880915 h 2488675"/>
                      <a:gd name="connsiteX8" fmla="*/ 0 w 7296437"/>
                      <a:gd name="connsiteY8" fmla="*/ 607759 h 2488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296437" h="2488675" fill="none" extrusionOk="0">
                        <a:moveTo>
                          <a:pt x="0" y="607759"/>
                        </a:moveTo>
                        <a:cubicBezTo>
                          <a:pt x="-7443" y="299252"/>
                          <a:pt x="148264" y="-41522"/>
                          <a:pt x="456349" y="0"/>
                        </a:cubicBezTo>
                        <a:cubicBezTo>
                          <a:pt x="2506311" y="27636"/>
                          <a:pt x="5370129" y="-355853"/>
                          <a:pt x="6840087" y="0"/>
                        </a:cubicBezTo>
                        <a:cubicBezTo>
                          <a:pt x="7128587" y="11432"/>
                          <a:pt x="7243654" y="224607"/>
                          <a:pt x="7296437" y="607759"/>
                        </a:cubicBezTo>
                        <a:cubicBezTo>
                          <a:pt x="7357895" y="1171671"/>
                          <a:pt x="7246820" y="1323068"/>
                          <a:pt x="7296437" y="1880915"/>
                        </a:cubicBezTo>
                        <a:cubicBezTo>
                          <a:pt x="7349755" y="2169801"/>
                          <a:pt x="7097109" y="2482270"/>
                          <a:pt x="6840087" y="2488675"/>
                        </a:cubicBezTo>
                        <a:cubicBezTo>
                          <a:pt x="5034337" y="2587613"/>
                          <a:pt x="2976885" y="2314051"/>
                          <a:pt x="456349" y="2488675"/>
                        </a:cubicBezTo>
                        <a:cubicBezTo>
                          <a:pt x="166885" y="2475426"/>
                          <a:pt x="-66455" y="2215643"/>
                          <a:pt x="0" y="1880915"/>
                        </a:cubicBezTo>
                        <a:cubicBezTo>
                          <a:pt x="-1722" y="1274222"/>
                          <a:pt x="-67457" y="1078114"/>
                          <a:pt x="0" y="607759"/>
                        </a:cubicBezTo>
                        <a:close/>
                      </a:path>
                      <a:path w="7296437" h="2488675" stroke="0" extrusionOk="0">
                        <a:moveTo>
                          <a:pt x="0" y="607759"/>
                        </a:moveTo>
                        <a:cubicBezTo>
                          <a:pt x="-27424" y="233544"/>
                          <a:pt x="166647" y="17274"/>
                          <a:pt x="456349" y="0"/>
                        </a:cubicBezTo>
                        <a:cubicBezTo>
                          <a:pt x="1316622" y="-157145"/>
                          <a:pt x="6193115" y="95882"/>
                          <a:pt x="6840087" y="0"/>
                        </a:cubicBezTo>
                        <a:cubicBezTo>
                          <a:pt x="7084542" y="-52297"/>
                          <a:pt x="7249355" y="283701"/>
                          <a:pt x="7296437" y="607759"/>
                        </a:cubicBezTo>
                        <a:cubicBezTo>
                          <a:pt x="7293553" y="857434"/>
                          <a:pt x="7250063" y="1670942"/>
                          <a:pt x="7296437" y="1880915"/>
                        </a:cubicBezTo>
                        <a:cubicBezTo>
                          <a:pt x="7310480" y="2169081"/>
                          <a:pt x="7062895" y="2445334"/>
                          <a:pt x="6840087" y="2488675"/>
                        </a:cubicBezTo>
                        <a:cubicBezTo>
                          <a:pt x="4815774" y="2414875"/>
                          <a:pt x="1412054" y="2567371"/>
                          <a:pt x="456349" y="2488675"/>
                        </a:cubicBezTo>
                        <a:cubicBezTo>
                          <a:pt x="210518" y="2509824"/>
                          <a:pt x="-30172" y="2269332"/>
                          <a:pt x="0" y="1880915"/>
                        </a:cubicBezTo>
                        <a:cubicBezTo>
                          <a:pt x="-67543" y="1529699"/>
                          <a:pt x="42776" y="904512"/>
                          <a:pt x="0" y="607759"/>
                        </a:cubicBezTo>
                        <a:close/>
                      </a:path>
                      <a:path w="7296437" h="2488675" fill="none" stroke="0" extrusionOk="0">
                        <a:moveTo>
                          <a:pt x="0" y="607759"/>
                        </a:moveTo>
                        <a:cubicBezTo>
                          <a:pt x="-14518" y="229387"/>
                          <a:pt x="151399" y="13379"/>
                          <a:pt x="456349" y="0"/>
                        </a:cubicBezTo>
                        <a:cubicBezTo>
                          <a:pt x="2976930" y="77529"/>
                          <a:pt x="5615265" y="-154013"/>
                          <a:pt x="6840087" y="0"/>
                        </a:cubicBezTo>
                        <a:cubicBezTo>
                          <a:pt x="7048589" y="-31631"/>
                          <a:pt x="7265949" y="245867"/>
                          <a:pt x="7296437" y="607759"/>
                        </a:cubicBezTo>
                        <a:cubicBezTo>
                          <a:pt x="7361421" y="1190081"/>
                          <a:pt x="7247486" y="1315884"/>
                          <a:pt x="7296437" y="1880915"/>
                        </a:cubicBezTo>
                        <a:cubicBezTo>
                          <a:pt x="7331262" y="2179843"/>
                          <a:pt x="7062513" y="2452418"/>
                          <a:pt x="6840087" y="2488675"/>
                        </a:cubicBezTo>
                        <a:cubicBezTo>
                          <a:pt x="5271910" y="2763019"/>
                          <a:pt x="2851249" y="2370045"/>
                          <a:pt x="456349" y="2488675"/>
                        </a:cubicBezTo>
                        <a:cubicBezTo>
                          <a:pt x="152828" y="2482105"/>
                          <a:pt x="-21287" y="2233904"/>
                          <a:pt x="0" y="1880915"/>
                        </a:cubicBezTo>
                        <a:cubicBezTo>
                          <a:pt x="-13006" y="1343313"/>
                          <a:pt x="-110817" y="1094703"/>
                          <a:pt x="0" y="6077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Mõ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rỗng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961C27E-2BBB-413E-AD76-16E68EFE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625" y="1290222"/>
            <a:ext cx="3322899" cy="3322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8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14EF4974-FC2E-459F-A4BB-958A3896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72D74F-CCCB-46C1-AFAB-A8E93A6F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66" y="243929"/>
            <a:ext cx="8037053" cy="1354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700F90-F984-493E-963E-B79818BB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6607761" y="3612461"/>
            <a:ext cx="5579407" cy="3245539"/>
          </a:xfrm>
          <a:prstGeom prst="rect">
            <a:avLst/>
          </a:prstGeom>
        </p:spPr>
      </p:pic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9FAA13FA-2822-408E-8D4A-7B51FD511E29}"/>
              </a:ext>
            </a:extLst>
          </p:cNvPr>
          <p:cNvSpPr/>
          <p:nvPr/>
        </p:nvSpPr>
        <p:spPr>
          <a:xfrm>
            <a:off x="348701" y="4657802"/>
            <a:ext cx="6908857" cy="2200197"/>
          </a:xfrm>
          <a:custGeom>
            <a:avLst/>
            <a:gdLst>
              <a:gd name="connsiteX0" fmla="*/ 0 w 6908857"/>
              <a:gd name="connsiteY0" fmla="*/ 537310 h 2200197"/>
              <a:gd name="connsiteX1" fmla="*/ 537310 w 6908857"/>
              <a:gd name="connsiteY1" fmla="*/ 0 h 2200197"/>
              <a:gd name="connsiteX2" fmla="*/ 6371547 w 6908857"/>
              <a:gd name="connsiteY2" fmla="*/ 0 h 2200197"/>
              <a:gd name="connsiteX3" fmla="*/ 6908857 w 6908857"/>
              <a:gd name="connsiteY3" fmla="*/ 537310 h 2200197"/>
              <a:gd name="connsiteX4" fmla="*/ 6908857 w 6908857"/>
              <a:gd name="connsiteY4" fmla="*/ 1662887 h 2200197"/>
              <a:gd name="connsiteX5" fmla="*/ 6371547 w 6908857"/>
              <a:gd name="connsiteY5" fmla="*/ 2200197 h 2200197"/>
              <a:gd name="connsiteX6" fmla="*/ 537310 w 6908857"/>
              <a:gd name="connsiteY6" fmla="*/ 2200197 h 2200197"/>
              <a:gd name="connsiteX7" fmla="*/ 0 w 6908857"/>
              <a:gd name="connsiteY7" fmla="*/ 1662887 h 2200197"/>
              <a:gd name="connsiteX8" fmla="*/ 0 w 6908857"/>
              <a:gd name="connsiteY8" fmla="*/ 537310 h 2200197"/>
              <a:gd name="connsiteX0" fmla="*/ 0 w 6908857"/>
              <a:gd name="connsiteY0" fmla="*/ 537310 h 2200197"/>
              <a:gd name="connsiteX1" fmla="*/ 537310 w 6908857"/>
              <a:gd name="connsiteY1" fmla="*/ 0 h 2200197"/>
              <a:gd name="connsiteX2" fmla="*/ 6371547 w 6908857"/>
              <a:gd name="connsiteY2" fmla="*/ 0 h 2200197"/>
              <a:gd name="connsiteX3" fmla="*/ 6908857 w 6908857"/>
              <a:gd name="connsiteY3" fmla="*/ 537310 h 2200197"/>
              <a:gd name="connsiteX4" fmla="*/ 6908857 w 6908857"/>
              <a:gd name="connsiteY4" fmla="*/ 1662887 h 2200197"/>
              <a:gd name="connsiteX5" fmla="*/ 6371547 w 6908857"/>
              <a:gd name="connsiteY5" fmla="*/ 2200197 h 2200197"/>
              <a:gd name="connsiteX6" fmla="*/ 537310 w 6908857"/>
              <a:gd name="connsiteY6" fmla="*/ 2200197 h 2200197"/>
              <a:gd name="connsiteX7" fmla="*/ 0 w 6908857"/>
              <a:gd name="connsiteY7" fmla="*/ 1662887 h 2200197"/>
              <a:gd name="connsiteX8" fmla="*/ 0 w 6908857"/>
              <a:gd name="connsiteY8" fmla="*/ 537310 h 220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57" h="2200197" fill="none" extrusionOk="0">
                <a:moveTo>
                  <a:pt x="0" y="537310"/>
                </a:moveTo>
                <a:cubicBezTo>
                  <a:pt x="-13781" y="288854"/>
                  <a:pt x="218435" y="-14870"/>
                  <a:pt x="537310" y="0"/>
                </a:cubicBezTo>
                <a:cubicBezTo>
                  <a:pt x="2858457" y="-3885"/>
                  <a:pt x="3531051" y="-198969"/>
                  <a:pt x="6371547" y="0"/>
                </a:cubicBezTo>
                <a:cubicBezTo>
                  <a:pt x="6759688" y="27817"/>
                  <a:pt x="6895251" y="229090"/>
                  <a:pt x="6908857" y="537310"/>
                </a:cubicBezTo>
                <a:cubicBezTo>
                  <a:pt x="6962711" y="653877"/>
                  <a:pt x="6895109" y="1170943"/>
                  <a:pt x="6908857" y="1662887"/>
                </a:cubicBezTo>
                <a:cubicBezTo>
                  <a:pt x="6952599" y="1926557"/>
                  <a:pt x="6681686" y="2185680"/>
                  <a:pt x="6371547" y="2200197"/>
                </a:cubicBezTo>
                <a:cubicBezTo>
                  <a:pt x="4611935" y="2266112"/>
                  <a:pt x="2081483" y="2047779"/>
                  <a:pt x="537310" y="2200197"/>
                </a:cubicBezTo>
                <a:cubicBezTo>
                  <a:pt x="187702" y="2185551"/>
                  <a:pt x="-53899" y="1958898"/>
                  <a:pt x="0" y="1662887"/>
                </a:cubicBezTo>
                <a:cubicBezTo>
                  <a:pt x="-46510" y="1244931"/>
                  <a:pt x="-2668" y="704762"/>
                  <a:pt x="0" y="537310"/>
                </a:cubicBezTo>
                <a:close/>
              </a:path>
              <a:path w="6908857" h="2200197" stroke="0" extrusionOk="0">
                <a:moveTo>
                  <a:pt x="0" y="537310"/>
                </a:moveTo>
                <a:cubicBezTo>
                  <a:pt x="-37955" y="184474"/>
                  <a:pt x="198201" y="2258"/>
                  <a:pt x="537310" y="0"/>
                </a:cubicBezTo>
                <a:cubicBezTo>
                  <a:pt x="2151541" y="-175175"/>
                  <a:pt x="5590425" y="153898"/>
                  <a:pt x="6371547" y="0"/>
                </a:cubicBezTo>
                <a:cubicBezTo>
                  <a:pt x="6662563" y="-56497"/>
                  <a:pt x="6875022" y="234816"/>
                  <a:pt x="6908857" y="537310"/>
                </a:cubicBezTo>
                <a:cubicBezTo>
                  <a:pt x="6869286" y="852582"/>
                  <a:pt x="7019999" y="1123343"/>
                  <a:pt x="6908857" y="1662887"/>
                </a:cubicBezTo>
                <a:cubicBezTo>
                  <a:pt x="6926011" y="1908030"/>
                  <a:pt x="6676810" y="2189089"/>
                  <a:pt x="6371547" y="2200197"/>
                </a:cubicBezTo>
                <a:cubicBezTo>
                  <a:pt x="3819507" y="2147951"/>
                  <a:pt x="2992243" y="2254765"/>
                  <a:pt x="537310" y="2200197"/>
                </a:cubicBezTo>
                <a:cubicBezTo>
                  <a:pt x="274428" y="2238465"/>
                  <a:pt x="-45841" y="2024175"/>
                  <a:pt x="0" y="1662887"/>
                </a:cubicBezTo>
                <a:cubicBezTo>
                  <a:pt x="28404" y="1305679"/>
                  <a:pt x="-47417" y="1054338"/>
                  <a:pt x="0" y="537310"/>
                </a:cubicBezTo>
                <a:close/>
              </a:path>
              <a:path w="6908857" h="2200197" fill="none" stroke="0" extrusionOk="0">
                <a:moveTo>
                  <a:pt x="0" y="537310"/>
                </a:moveTo>
                <a:cubicBezTo>
                  <a:pt x="-17874" y="245586"/>
                  <a:pt x="229142" y="-509"/>
                  <a:pt x="537310" y="0"/>
                </a:cubicBezTo>
                <a:cubicBezTo>
                  <a:pt x="3005907" y="-10278"/>
                  <a:pt x="3547360" y="-141324"/>
                  <a:pt x="6371547" y="0"/>
                </a:cubicBezTo>
                <a:cubicBezTo>
                  <a:pt x="6666415" y="-15263"/>
                  <a:pt x="6866565" y="209811"/>
                  <a:pt x="6908857" y="537310"/>
                </a:cubicBezTo>
                <a:cubicBezTo>
                  <a:pt x="6945636" y="712854"/>
                  <a:pt x="6904423" y="1078781"/>
                  <a:pt x="6908857" y="1662887"/>
                </a:cubicBezTo>
                <a:cubicBezTo>
                  <a:pt x="6967036" y="1901962"/>
                  <a:pt x="6639652" y="2153169"/>
                  <a:pt x="6371547" y="2200197"/>
                </a:cubicBezTo>
                <a:cubicBezTo>
                  <a:pt x="4864394" y="2371686"/>
                  <a:pt x="2250853" y="2144516"/>
                  <a:pt x="537310" y="2200197"/>
                </a:cubicBezTo>
                <a:cubicBezTo>
                  <a:pt x="185214" y="2192098"/>
                  <a:pt x="-57658" y="1995955"/>
                  <a:pt x="0" y="1662887"/>
                </a:cubicBezTo>
                <a:cubicBezTo>
                  <a:pt x="-51224" y="1286621"/>
                  <a:pt x="-34687" y="735266"/>
                  <a:pt x="0" y="537310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6908857"/>
                      <a:gd name="connsiteY0" fmla="*/ 537310 h 2200197"/>
                      <a:gd name="connsiteX1" fmla="*/ 537310 w 6908857"/>
                      <a:gd name="connsiteY1" fmla="*/ 0 h 2200197"/>
                      <a:gd name="connsiteX2" fmla="*/ 6371547 w 6908857"/>
                      <a:gd name="connsiteY2" fmla="*/ 0 h 2200197"/>
                      <a:gd name="connsiteX3" fmla="*/ 6908857 w 6908857"/>
                      <a:gd name="connsiteY3" fmla="*/ 537310 h 2200197"/>
                      <a:gd name="connsiteX4" fmla="*/ 6908857 w 6908857"/>
                      <a:gd name="connsiteY4" fmla="*/ 1662887 h 2200197"/>
                      <a:gd name="connsiteX5" fmla="*/ 6371547 w 6908857"/>
                      <a:gd name="connsiteY5" fmla="*/ 2200197 h 2200197"/>
                      <a:gd name="connsiteX6" fmla="*/ 537310 w 6908857"/>
                      <a:gd name="connsiteY6" fmla="*/ 2200197 h 2200197"/>
                      <a:gd name="connsiteX7" fmla="*/ 0 w 6908857"/>
                      <a:gd name="connsiteY7" fmla="*/ 1662887 h 2200197"/>
                      <a:gd name="connsiteX8" fmla="*/ 0 w 6908857"/>
                      <a:gd name="connsiteY8" fmla="*/ 537310 h 2200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08857" h="2200197" fill="none" extrusionOk="0">
                        <a:moveTo>
                          <a:pt x="0" y="537310"/>
                        </a:moveTo>
                        <a:cubicBezTo>
                          <a:pt x="-9596" y="274188"/>
                          <a:pt x="233978" y="-4425"/>
                          <a:pt x="537310" y="0"/>
                        </a:cubicBezTo>
                        <a:cubicBezTo>
                          <a:pt x="2964874" y="-35273"/>
                          <a:pt x="3532774" y="-144294"/>
                          <a:pt x="6371547" y="0"/>
                        </a:cubicBezTo>
                        <a:cubicBezTo>
                          <a:pt x="6703181" y="10618"/>
                          <a:pt x="6905996" y="238150"/>
                          <a:pt x="6908857" y="537310"/>
                        </a:cubicBezTo>
                        <a:cubicBezTo>
                          <a:pt x="6884766" y="662232"/>
                          <a:pt x="6876584" y="1102214"/>
                          <a:pt x="6908857" y="1662887"/>
                        </a:cubicBezTo>
                        <a:cubicBezTo>
                          <a:pt x="6935408" y="1939557"/>
                          <a:pt x="6677186" y="2190558"/>
                          <a:pt x="6371547" y="2200197"/>
                        </a:cubicBezTo>
                        <a:cubicBezTo>
                          <a:pt x="4844202" y="2277722"/>
                          <a:pt x="2331773" y="2156494"/>
                          <a:pt x="537310" y="2200197"/>
                        </a:cubicBezTo>
                        <a:cubicBezTo>
                          <a:pt x="199016" y="2188686"/>
                          <a:pt x="-21582" y="1959340"/>
                          <a:pt x="0" y="1662887"/>
                        </a:cubicBezTo>
                        <a:cubicBezTo>
                          <a:pt x="-48478" y="1275007"/>
                          <a:pt x="-7442" y="742988"/>
                          <a:pt x="0" y="537310"/>
                        </a:cubicBezTo>
                        <a:close/>
                      </a:path>
                      <a:path w="6908857" h="2200197" stroke="0" extrusionOk="0">
                        <a:moveTo>
                          <a:pt x="0" y="537310"/>
                        </a:moveTo>
                        <a:cubicBezTo>
                          <a:pt x="-14134" y="191726"/>
                          <a:pt x="234966" y="4533"/>
                          <a:pt x="537310" y="0"/>
                        </a:cubicBezTo>
                        <a:cubicBezTo>
                          <a:pt x="2060133" y="-95379"/>
                          <a:pt x="5629680" y="58096"/>
                          <a:pt x="6371547" y="0"/>
                        </a:cubicBezTo>
                        <a:cubicBezTo>
                          <a:pt x="6656326" y="-8425"/>
                          <a:pt x="6891590" y="228152"/>
                          <a:pt x="6908857" y="537310"/>
                        </a:cubicBezTo>
                        <a:cubicBezTo>
                          <a:pt x="6922444" y="870659"/>
                          <a:pt x="6983005" y="1154527"/>
                          <a:pt x="6908857" y="1662887"/>
                        </a:cubicBezTo>
                        <a:cubicBezTo>
                          <a:pt x="6917954" y="1948821"/>
                          <a:pt x="6661627" y="2193555"/>
                          <a:pt x="6371547" y="2200197"/>
                        </a:cubicBezTo>
                        <a:cubicBezTo>
                          <a:pt x="3938968" y="2140291"/>
                          <a:pt x="3126071" y="2282711"/>
                          <a:pt x="537310" y="2200197"/>
                        </a:cubicBezTo>
                        <a:cubicBezTo>
                          <a:pt x="218260" y="2205710"/>
                          <a:pt x="-30562" y="1990654"/>
                          <a:pt x="0" y="1662887"/>
                        </a:cubicBezTo>
                        <a:cubicBezTo>
                          <a:pt x="53305" y="1288007"/>
                          <a:pt x="-64753" y="1040135"/>
                          <a:pt x="0" y="5373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 xướng: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 đơn ca một câu, một đoạn trước hoặc sau phần hát của tập thể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961C27E-2BBB-413E-AD76-16E68EFE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075" y="1830977"/>
            <a:ext cx="4608775" cy="276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0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14EF4974-FC2E-459F-A4BB-958A3896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72D74F-CCCB-46C1-AFAB-A8E93A6F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66" y="243929"/>
            <a:ext cx="8037053" cy="1354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700F90-F984-493E-963E-B79818BB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7004443" y="3429000"/>
            <a:ext cx="5579407" cy="3245539"/>
          </a:xfrm>
          <a:prstGeom prst="rect">
            <a:avLst/>
          </a:prstGeom>
        </p:spPr>
      </p:pic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9FAA13FA-2822-408E-8D4A-7B51FD511E29}"/>
              </a:ext>
            </a:extLst>
          </p:cNvPr>
          <p:cNvSpPr/>
          <p:nvPr/>
        </p:nvSpPr>
        <p:spPr>
          <a:xfrm>
            <a:off x="301567" y="4359694"/>
            <a:ext cx="7616948" cy="2219847"/>
          </a:xfrm>
          <a:custGeom>
            <a:avLst/>
            <a:gdLst>
              <a:gd name="connsiteX0" fmla="*/ 0 w 7616948"/>
              <a:gd name="connsiteY0" fmla="*/ 542108 h 2219847"/>
              <a:gd name="connsiteX1" fmla="*/ 476395 w 7616948"/>
              <a:gd name="connsiteY1" fmla="*/ 0 h 2219847"/>
              <a:gd name="connsiteX2" fmla="*/ 7140552 w 7616948"/>
              <a:gd name="connsiteY2" fmla="*/ 0 h 2219847"/>
              <a:gd name="connsiteX3" fmla="*/ 7616948 w 7616948"/>
              <a:gd name="connsiteY3" fmla="*/ 542108 h 2219847"/>
              <a:gd name="connsiteX4" fmla="*/ 7616948 w 7616948"/>
              <a:gd name="connsiteY4" fmla="*/ 1677738 h 2219847"/>
              <a:gd name="connsiteX5" fmla="*/ 7140552 w 7616948"/>
              <a:gd name="connsiteY5" fmla="*/ 2219847 h 2219847"/>
              <a:gd name="connsiteX6" fmla="*/ 476395 w 7616948"/>
              <a:gd name="connsiteY6" fmla="*/ 2219847 h 2219847"/>
              <a:gd name="connsiteX7" fmla="*/ 0 w 7616948"/>
              <a:gd name="connsiteY7" fmla="*/ 1677738 h 2219847"/>
              <a:gd name="connsiteX8" fmla="*/ 0 w 7616948"/>
              <a:gd name="connsiteY8" fmla="*/ 542108 h 2219847"/>
              <a:gd name="connsiteX0" fmla="*/ 0 w 7616948"/>
              <a:gd name="connsiteY0" fmla="*/ 542108 h 2219847"/>
              <a:gd name="connsiteX1" fmla="*/ 476395 w 7616948"/>
              <a:gd name="connsiteY1" fmla="*/ 0 h 2219847"/>
              <a:gd name="connsiteX2" fmla="*/ 7140552 w 7616948"/>
              <a:gd name="connsiteY2" fmla="*/ 0 h 2219847"/>
              <a:gd name="connsiteX3" fmla="*/ 7616948 w 7616948"/>
              <a:gd name="connsiteY3" fmla="*/ 542108 h 2219847"/>
              <a:gd name="connsiteX4" fmla="*/ 7616948 w 7616948"/>
              <a:gd name="connsiteY4" fmla="*/ 1677738 h 2219847"/>
              <a:gd name="connsiteX5" fmla="*/ 7140552 w 7616948"/>
              <a:gd name="connsiteY5" fmla="*/ 2219847 h 2219847"/>
              <a:gd name="connsiteX6" fmla="*/ 476395 w 7616948"/>
              <a:gd name="connsiteY6" fmla="*/ 2219847 h 2219847"/>
              <a:gd name="connsiteX7" fmla="*/ 0 w 7616948"/>
              <a:gd name="connsiteY7" fmla="*/ 1677738 h 2219847"/>
              <a:gd name="connsiteX8" fmla="*/ 0 w 7616948"/>
              <a:gd name="connsiteY8" fmla="*/ 542108 h 2219847"/>
              <a:gd name="connsiteX0" fmla="*/ 0 w 7616948"/>
              <a:gd name="connsiteY0" fmla="*/ 542108 h 2219847"/>
              <a:gd name="connsiteX1" fmla="*/ 476395 w 7616948"/>
              <a:gd name="connsiteY1" fmla="*/ 0 h 2219847"/>
              <a:gd name="connsiteX2" fmla="*/ 7140552 w 7616948"/>
              <a:gd name="connsiteY2" fmla="*/ 0 h 2219847"/>
              <a:gd name="connsiteX3" fmla="*/ 7616948 w 7616948"/>
              <a:gd name="connsiteY3" fmla="*/ 542108 h 2219847"/>
              <a:gd name="connsiteX4" fmla="*/ 7616948 w 7616948"/>
              <a:gd name="connsiteY4" fmla="*/ 1677738 h 2219847"/>
              <a:gd name="connsiteX5" fmla="*/ 7140552 w 7616948"/>
              <a:gd name="connsiteY5" fmla="*/ 2219847 h 2219847"/>
              <a:gd name="connsiteX6" fmla="*/ 476395 w 7616948"/>
              <a:gd name="connsiteY6" fmla="*/ 2219847 h 2219847"/>
              <a:gd name="connsiteX7" fmla="*/ 0 w 7616948"/>
              <a:gd name="connsiteY7" fmla="*/ 1677738 h 2219847"/>
              <a:gd name="connsiteX8" fmla="*/ 0 w 7616948"/>
              <a:gd name="connsiteY8" fmla="*/ 542108 h 2219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6948" h="2219847" fill="none" extrusionOk="0">
                <a:moveTo>
                  <a:pt x="0" y="542108"/>
                </a:moveTo>
                <a:cubicBezTo>
                  <a:pt x="-20794" y="316040"/>
                  <a:pt x="109592" y="-71360"/>
                  <a:pt x="476395" y="0"/>
                </a:cubicBezTo>
                <a:cubicBezTo>
                  <a:pt x="2607803" y="38926"/>
                  <a:pt x="5602272" y="-459631"/>
                  <a:pt x="7140552" y="0"/>
                </a:cubicBezTo>
                <a:cubicBezTo>
                  <a:pt x="7474890" y="21826"/>
                  <a:pt x="7584494" y="214048"/>
                  <a:pt x="7616948" y="542108"/>
                </a:cubicBezTo>
                <a:cubicBezTo>
                  <a:pt x="7716144" y="1041083"/>
                  <a:pt x="7574514" y="1215703"/>
                  <a:pt x="7616948" y="1677738"/>
                </a:cubicBezTo>
                <a:cubicBezTo>
                  <a:pt x="7706254" y="1906803"/>
                  <a:pt x="7425035" y="2196237"/>
                  <a:pt x="7140552" y="2219847"/>
                </a:cubicBezTo>
                <a:cubicBezTo>
                  <a:pt x="5125379" y="2300061"/>
                  <a:pt x="3071750" y="2031299"/>
                  <a:pt x="476395" y="2219847"/>
                </a:cubicBezTo>
                <a:cubicBezTo>
                  <a:pt x="80564" y="2181823"/>
                  <a:pt x="-49943" y="1976445"/>
                  <a:pt x="0" y="1677738"/>
                </a:cubicBezTo>
                <a:cubicBezTo>
                  <a:pt x="-720" y="1115646"/>
                  <a:pt x="-71049" y="962452"/>
                  <a:pt x="0" y="542108"/>
                </a:cubicBezTo>
                <a:close/>
              </a:path>
              <a:path w="7616948" h="2219847" stroke="0" extrusionOk="0">
                <a:moveTo>
                  <a:pt x="0" y="542108"/>
                </a:moveTo>
                <a:cubicBezTo>
                  <a:pt x="-44985" y="202394"/>
                  <a:pt x="107386" y="11096"/>
                  <a:pt x="476395" y="0"/>
                </a:cubicBezTo>
                <a:cubicBezTo>
                  <a:pt x="1367480" y="-137573"/>
                  <a:pt x="6374160" y="309765"/>
                  <a:pt x="7140552" y="0"/>
                </a:cubicBezTo>
                <a:cubicBezTo>
                  <a:pt x="7396597" y="-59331"/>
                  <a:pt x="7544392" y="265017"/>
                  <a:pt x="7616948" y="542108"/>
                </a:cubicBezTo>
                <a:cubicBezTo>
                  <a:pt x="7573906" y="750564"/>
                  <a:pt x="7594127" y="1468321"/>
                  <a:pt x="7616948" y="1677738"/>
                </a:cubicBezTo>
                <a:cubicBezTo>
                  <a:pt x="7632721" y="1923552"/>
                  <a:pt x="7413332" y="2169242"/>
                  <a:pt x="7140552" y="2219847"/>
                </a:cubicBezTo>
                <a:cubicBezTo>
                  <a:pt x="4870242" y="2165681"/>
                  <a:pt x="1539881" y="2298107"/>
                  <a:pt x="476395" y="2219847"/>
                </a:cubicBezTo>
                <a:cubicBezTo>
                  <a:pt x="268012" y="2269100"/>
                  <a:pt x="-29332" y="2024189"/>
                  <a:pt x="0" y="1677738"/>
                </a:cubicBezTo>
                <a:cubicBezTo>
                  <a:pt x="-119679" y="1401442"/>
                  <a:pt x="81748" y="838854"/>
                  <a:pt x="0" y="542108"/>
                </a:cubicBezTo>
                <a:close/>
              </a:path>
              <a:path w="7616948" h="2219847" fill="none" stroke="0" extrusionOk="0">
                <a:moveTo>
                  <a:pt x="0" y="542108"/>
                </a:moveTo>
                <a:cubicBezTo>
                  <a:pt x="-4451" y="235238"/>
                  <a:pt x="162216" y="10855"/>
                  <a:pt x="476395" y="0"/>
                </a:cubicBezTo>
                <a:cubicBezTo>
                  <a:pt x="3036301" y="-26095"/>
                  <a:pt x="5814889" y="-59892"/>
                  <a:pt x="7140552" y="0"/>
                </a:cubicBezTo>
                <a:cubicBezTo>
                  <a:pt x="7432548" y="-10227"/>
                  <a:pt x="7584842" y="229525"/>
                  <a:pt x="7616948" y="542108"/>
                </a:cubicBezTo>
                <a:cubicBezTo>
                  <a:pt x="7660684" y="1064000"/>
                  <a:pt x="7559119" y="1181431"/>
                  <a:pt x="7616948" y="1677738"/>
                </a:cubicBezTo>
                <a:cubicBezTo>
                  <a:pt x="7638078" y="1948325"/>
                  <a:pt x="7406877" y="2160547"/>
                  <a:pt x="7140552" y="2219847"/>
                </a:cubicBezTo>
                <a:cubicBezTo>
                  <a:pt x="5694523" y="2691226"/>
                  <a:pt x="2910340" y="2279918"/>
                  <a:pt x="476395" y="2219847"/>
                </a:cubicBezTo>
                <a:cubicBezTo>
                  <a:pt x="158429" y="2235313"/>
                  <a:pt x="-37186" y="2060823"/>
                  <a:pt x="0" y="1677738"/>
                </a:cubicBezTo>
                <a:cubicBezTo>
                  <a:pt x="-5136" y="1207126"/>
                  <a:pt x="-68104" y="974566"/>
                  <a:pt x="0" y="542108"/>
                </a:cubicBezTo>
                <a:close/>
              </a:path>
              <a:path w="7616948" h="2219847" fill="none" stroke="0" extrusionOk="0">
                <a:moveTo>
                  <a:pt x="0" y="542108"/>
                </a:moveTo>
                <a:cubicBezTo>
                  <a:pt x="-9280" y="253017"/>
                  <a:pt x="136949" y="-24104"/>
                  <a:pt x="476395" y="0"/>
                </a:cubicBezTo>
                <a:cubicBezTo>
                  <a:pt x="2891041" y="74073"/>
                  <a:pt x="5870848" y="-226325"/>
                  <a:pt x="7140552" y="0"/>
                </a:cubicBezTo>
                <a:cubicBezTo>
                  <a:pt x="7430768" y="4972"/>
                  <a:pt x="7562331" y="199546"/>
                  <a:pt x="7616948" y="542108"/>
                </a:cubicBezTo>
                <a:cubicBezTo>
                  <a:pt x="7721533" y="1066033"/>
                  <a:pt x="7587229" y="1180955"/>
                  <a:pt x="7616948" y="1677738"/>
                </a:cubicBezTo>
                <a:cubicBezTo>
                  <a:pt x="7696432" y="1904565"/>
                  <a:pt x="7391678" y="2172179"/>
                  <a:pt x="7140552" y="2219847"/>
                </a:cubicBezTo>
                <a:cubicBezTo>
                  <a:pt x="5203160" y="2495840"/>
                  <a:pt x="2992875" y="2083429"/>
                  <a:pt x="476395" y="2219847"/>
                </a:cubicBezTo>
                <a:cubicBezTo>
                  <a:pt x="106431" y="2201630"/>
                  <a:pt x="-43027" y="1986009"/>
                  <a:pt x="0" y="1677738"/>
                </a:cubicBezTo>
                <a:cubicBezTo>
                  <a:pt x="-10302" y="1178444"/>
                  <a:pt x="-78398" y="977345"/>
                  <a:pt x="0" y="542108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7616948"/>
                      <a:gd name="connsiteY0" fmla="*/ 542108 h 2219847"/>
                      <a:gd name="connsiteX1" fmla="*/ 476395 w 7616948"/>
                      <a:gd name="connsiteY1" fmla="*/ 0 h 2219847"/>
                      <a:gd name="connsiteX2" fmla="*/ 7140552 w 7616948"/>
                      <a:gd name="connsiteY2" fmla="*/ 0 h 2219847"/>
                      <a:gd name="connsiteX3" fmla="*/ 7616948 w 7616948"/>
                      <a:gd name="connsiteY3" fmla="*/ 542108 h 2219847"/>
                      <a:gd name="connsiteX4" fmla="*/ 7616948 w 7616948"/>
                      <a:gd name="connsiteY4" fmla="*/ 1677738 h 2219847"/>
                      <a:gd name="connsiteX5" fmla="*/ 7140552 w 7616948"/>
                      <a:gd name="connsiteY5" fmla="*/ 2219847 h 2219847"/>
                      <a:gd name="connsiteX6" fmla="*/ 476395 w 7616948"/>
                      <a:gd name="connsiteY6" fmla="*/ 2219847 h 2219847"/>
                      <a:gd name="connsiteX7" fmla="*/ 0 w 7616948"/>
                      <a:gd name="connsiteY7" fmla="*/ 1677738 h 2219847"/>
                      <a:gd name="connsiteX8" fmla="*/ 0 w 7616948"/>
                      <a:gd name="connsiteY8" fmla="*/ 542108 h 2219847"/>
                      <a:gd name="connsiteX0" fmla="*/ 0 w 7616948"/>
                      <a:gd name="connsiteY0" fmla="*/ 542108 h 2219847"/>
                      <a:gd name="connsiteX1" fmla="*/ 476395 w 7616948"/>
                      <a:gd name="connsiteY1" fmla="*/ 0 h 2219847"/>
                      <a:gd name="connsiteX2" fmla="*/ 7140552 w 7616948"/>
                      <a:gd name="connsiteY2" fmla="*/ 0 h 2219847"/>
                      <a:gd name="connsiteX3" fmla="*/ 7616948 w 7616948"/>
                      <a:gd name="connsiteY3" fmla="*/ 542108 h 2219847"/>
                      <a:gd name="connsiteX4" fmla="*/ 7616948 w 7616948"/>
                      <a:gd name="connsiteY4" fmla="*/ 1677738 h 2219847"/>
                      <a:gd name="connsiteX5" fmla="*/ 7140552 w 7616948"/>
                      <a:gd name="connsiteY5" fmla="*/ 2219847 h 2219847"/>
                      <a:gd name="connsiteX6" fmla="*/ 476395 w 7616948"/>
                      <a:gd name="connsiteY6" fmla="*/ 2219847 h 2219847"/>
                      <a:gd name="connsiteX7" fmla="*/ 0 w 7616948"/>
                      <a:gd name="connsiteY7" fmla="*/ 1677738 h 2219847"/>
                      <a:gd name="connsiteX8" fmla="*/ 0 w 7616948"/>
                      <a:gd name="connsiteY8" fmla="*/ 542108 h 2219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16948" h="2219847" fill="none" extrusionOk="0">
                        <a:moveTo>
                          <a:pt x="0" y="542108"/>
                        </a:moveTo>
                        <a:cubicBezTo>
                          <a:pt x="-6022" y="264276"/>
                          <a:pt x="156431" y="-39883"/>
                          <a:pt x="476395" y="0"/>
                        </a:cubicBezTo>
                        <a:cubicBezTo>
                          <a:pt x="2759762" y="-5895"/>
                          <a:pt x="5607937" y="-279862"/>
                          <a:pt x="7140552" y="0"/>
                        </a:cubicBezTo>
                        <a:cubicBezTo>
                          <a:pt x="7439338" y="11005"/>
                          <a:pt x="7595956" y="223712"/>
                          <a:pt x="7616948" y="542108"/>
                        </a:cubicBezTo>
                        <a:cubicBezTo>
                          <a:pt x="7694342" y="1043420"/>
                          <a:pt x="7569231" y="1196104"/>
                          <a:pt x="7616948" y="1677738"/>
                        </a:cubicBezTo>
                        <a:cubicBezTo>
                          <a:pt x="7674085" y="1931129"/>
                          <a:pt x="7420627" y="2201016"/>
                          <a:pt x="7140552" y="2219847"/>
                        </a:cubicBezTo>
                        <a:cubicBezTo>
                          <a:pt x="5161477" y="2301865"/>
                          <a:pt x="3294594" y="2128092"/>
                          <a:pt x="476395" y="2219847"/>
                        </a:cubicBezTo>
                        <a:cubicBezTo>
                          <a:pt x="130540" y="2195670"/>
                          <a:pt x="-33821" y="1976665"/>
                          <a:pt x="0" y="1677738"/>
                        </a:cubicBezTo>
                        <a:cubicBezTo>
                          <a:pt x="-2735" y="1146435"/>
                          <a:pt x="-73096" y="978848"/>
                          <a:pt x="0" y="542108"/>
                        </a:cubicBezTo>
                        <a:close/>
                      </a:path>
                      <a:path w="7616948" h="2219847" stroke="0" extrusionOk="0">
                        <a:moveTo>
                          <a:pt x="0" y="542108"/>
                        </a:moveTo>
                        <a:cubicBezTo>
                          <a:pt x="-40107" y="203879"/>
                          <a:pt x="143264" y="13316"/>
                          <a:pt x="476395" y="0"/>
                        </a:cubicBezTo>
                        <a:cubicBezTo>
                          <a:pt x="1358782" y="-129980"/>
                          <a:pt x="6429613" y="174432"/>
                          <a:pt x="7140552" y="0"/>
                        </a:cubicBezTo>
                        <a:cubicBezTo>
                          <a:pt x="7391185" y="-17620"/>
                          <a:pt x="7599340" y="242917"/>
                          <a:pt x="7616948" y="542108"/>
                        </a:cubicBezTo>
                        <a:cubicBezTo>
                          <a:pt x="7608352" y="762278"/>
                          <a:pt x="7588078" y="1473420"/>
                          <a:pt x="7616948" y="1677738"/>
                        </a:cubicBezTo>
                        <a:cubicBezTo>
                          <a:pt x="7626643" y="1954325"/>
                          <a:pt x="7383557" y="2178000"/>
                          <a:pt x="7140552" y="2219847"/>
                        </a:cubicBezTo>
                        <a:cubicBezTo>
                          <a:pt x="5070675" y="2152828"/>
                          <a:pt x="1583436" y="2307202"/>
                          <a:pt x="476395" y="2219847"/>
                        </a:cubicBezTo>
                        <a:cubicBezTo>
                          <a:pt x="214938" y="2238149"/>
                          <a:pt x="-25878" y="2016611"/>
                          <a:pt x="0" y="1677738"/>
                        </a:cubicBezTo>
                        <a:cubicBezTo>
                          <a:pt x="-84624" y="1376563"/>
                          <a:pt x="55794" y="817591"/>
                          <a:pt x="0" y="542108"/>
                        </a:cubicBezTo>
                        <a:close/>
                      </a:path>
                      <a:path w="7616948" h="2219847" fill="none" stroke="0" extrusionOk="0">
                        <a:moveTo>
                          <a:pt x="0" y="542108"/>
                        </a:moveTo>
                        <a:cubicBezTo>
                          <a:pt x="-2669" y="240612"/>
                          <a:pt x="156911" y="17240"/>
                          <a:pt x="476395" y="0"/>
                        </a:cubicBezTo>
                        <a:cubicBezTo>
                          <a:pt x="3020015" y="35061"/>
                          <a:pt x="5881050" y="-126047"/>
                          <a:pt x="7140552" y="0"/>
                        </a:cubicBezTo>
                        <a:cubicBezTo>
                          <a:pt x="7380683" y="-17406"/>
                          <a:pt x="7596374" y="225235"/>
                          <a:pt x="7616948" y="542108"/>
                        </a:cubicBezTo>
                        <a:cubicBezTo>
                          <a:pt x="7688053" y="1066773"/>
                          <a:pt x="7571016" y="1169118"/>
                          <a:pt x="7616948" y="1677738"/>
                        </a:cubicBezTo>
                        <a:cubicBezTo>
                          <a:pt x="7650518" y="1946039"/>
                          <a:pt x="7394267" y="2204041"/>
                          <a:pt x="7140552" y="2219847"/>
                        </a:cubicBezTo>
                        <a:cubicBezTo>
                          <a:pt x="5507801" y="2509738"/>
                          <a:pt x="3139708" y="2129506"/>
                          <a:pt x="476395" y="2219847"/>
                        </a:cubicBezTo>
                        <a:cubicBezTo>
                          <a:pt x="153588" y="2216216"/>
                          <a:pt x="-38116" y="2011372"/>
                          <a:pt x="0" y="1677738"/>
                        </a:cubicBezTo>
                        <a:cubicBezTo>
                          <a:pt x="-10437" y="1190937"/>
                          <a:pt x="-77009" y="985697"/>
                          <a:pt x="0" y="54210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Ảo thuật: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biến hóa các đồ vật một cách nhanh và khéo léo như có phép lạ.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961C27E-2BBB-413E-AD76-16E68EFE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850" y="1501798"/>
            <a:ext cx="5075500" cy="2857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67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14EF4974-FC2E-459F-A4BB-958A3896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72D74F-CCCB-46C1-AFAB-A8E93A6F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66" y="243929"/>
            <a:ext cx="8037053" cy="1354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700F90-F984-493E-963E-B79818BB6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9" b="79427" l="31479" r="66618">
                        <a14:foregroundMark x1="57174" y1="43750" x2="57174" y2="43750"/>
                        <a14:foregroundMark x1="56442" y1="51693" x2="56442" y2="51693"/>
                        <a14:foregroundMark x1="60688" y1="51432" x2="56735" y2="53516"/>
                        <a14:foregroundMark x1="61201" y1="51693" x2="61201" y2="51693"/>
                        <a14:foregroundMark x1="62079" y1="43880" x2="62079" y2="43880"/>
                        <a14:foregroundMark x1="59810" y1="42839" x2="59810" y2="42839"/>
                        <a14:foregroundMark x1="52489" y1="49870" x2="52489" y2="49870"/>
                        <a14:foregroundMark x1="61201" y1="45313" x2="58565" y2="45313"/>
                        <a14:foregroundMark x1="51977" y1="51302" x2="55564" y2="47656"/>
                        <a14:foregroundMark x1="62958" y1="46615" x2="62958" y2="46615"/>
                        <a14:foregroundMark x1="65300" y1="52604" x2="64202" y2="60547"/>
                        <a14:foregroundMark x1="49854" y1="48568" x2="51684" y2="51302"/>
                        <a14:foregroundMark x1="53441" y1="78125" x2="57833" y2="69271"/>
                        <a14:foregroundMark x1="50366" y1="74609" x2="57101" y2="77995"/>
                        <a14:foregroundMark x1="58565" y1="78385" x2="59078" y2="69922"/>
                        <a14:foregroundMark x1="62225" y1="44531" x2="62225" y2="44531"/>
                        <a14:foregroundMark x1="66691" y1="50391" x2="66691" y2="50391"/>
                        <a14:foregroundMark x1="53441" y1="48307" x2="54685" y2="47005"/>
                        <a14:foregroundMark x1="59224" y1="79036" x2="59224" y2="79036"/>
                        <a14:foregroundMark x1="37482" y1="69531" x2="41215" y2="68880"/>
                        <a14:foregroundMark x1="42094" y1="66536" x2="45315" y2="71484"/>
                        <a14:foregroundMark x1="33455" y1="61068" x2="36310" y2="65104"/>
                        <a14:foregroundMark x1="36676" y1="52344" x2="41801" y2="51693"/>
                        <a14:foregroundMark x1="38067" y1="71484" x2="43851" y2="79557"/>
                        <a14:foregroundMark x1="36310" y1="56771" x2="41362" y2="57682"/>
                        <a14:foregroundMark x1="31479" y1="54557" x2="32577" y2="57422"/>
                      </a14:backgroundRemoval>
                    </a14:imgEffect>
                  </a14:imgLayer>
                </a14:imgProps>
              </a:ext>
            </a:extLst>
          </a:blip>
          <a:srcRect l="29709" t="40143" r="32041" b="20282"/>
          <a:stretch/>
        </p:blipFill>
        <p:spPr>
          <a:xfrm flipH="1">
            <a:off x="6607761" y="3612461"/>
            <a:ext cx="5579407" cy="3245539"/>
          </a:xfrm>
          <a:prstGeom prst="rect">
            <a:avLst/>
          </a:prstGeom>
        </p:spPr>
      </p:pic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9FAA13FA-2822-408E-8D4A-7B51FD511E29}"/>
              </a:ext>
            </a:extLst>
          </p:cNvPr>
          <p:cNvSpPr/>
          <p:nvPr/>
        </p:nvSpPr>
        <p:spPr>
          <a:xfrm>
            <a:off x="301567" y="4582318"/>
            <a:ext cx="7315291" cy="1997223"/>
          </a:xfrm>
          <a:custGeom>
            <a:avLst/>
            <a:gdLst>
              <a:gd name="connsiteX0" fmla="*/ 0 w 7315291"/>
              <a:gd name="connsiteY0" fmla="*/ 487741 h 1997223"/>
              <a:gd name="connsiteX1" fmla="*/ 457529 w 7315291"/>
              <a:gd name="connsiteY1" fmla="*/ 0 h 1997223"/>
              <a:gd name="connsiteX2" fmla="*/ 6857761 w 7315291"/>
              <a:gd name="connsiteY2" fmla="*/ 0 h 1997223"/>
              <a:gd name="connsiteX3" fmla="*/ 7315291 w 7315291"/>
              <a:gd name="connsiteY3" fmla="*/ 487741 h 1997223"/>
              <a:gd name="connsiteX4" fmla="*/ 7315291 w 7315291"/>
              <a:gd name="connsiteY4" fmla="*/ 1509481 h 1997223"/>
              <a:gd name="connsiteX5" fmla="*/ 6857761 w 7315291"/>
              <a:gd name="connsiteY5" fmla="*/ 1997223 h 1997223"/>
              <a:gd name="connsiteX6" fmla="*/ 457529 w 7315291"/>
              <a:gd name="connsiteY6" fmla="*/ 1997223 h 1997223"/>
              <a:gd name="connsiteX7" fmla="*/ 0 w 7315291"/>
              <a:gd name="connsiteY7" fmla="*/ 1509481 h 1997223"/>
              <a:gd name="connsiteX8" fmla="*/ 0 w 7315291"/>
              <a:gd name="connsiteY8" fmla="*/ 487741 h 1997223"/>
              <a:gd name="connsiteX0" fmla="*/ 0 w 7315291"/>
              <a:gd name="connsiteY0" fmla="*/ 487741 h 1997223"/>
              <a:gd name="connsiteX1" fmla="*/ 457529 w 7315291"/>
              <a:gd name="connsiteY1" fmla="*/ 0 h 1997223"/>
              <a:gd name="connsiteX2" fmla="*/ 6857761 w 7315291"/>
              <a:gd name="connsiteY2" fmla="*/ 0 h 1997223"/>
              <a:gd name="connsiteX3" fmla="*/ 7315291 w 7315291"/>
              <a:gd name="connsiteY3" fmla="*/ 487741 h 1997223"/>
              <a:gd name="connsiteX4" fmla="*/ 7315291 w 7315291"/>
              <a:gd name="connsiteY4" fmla="*/ 1509481 h 1997223"/>
              <a:gd name="connsiteX5" fmla="*/ 6857761 w 7315291"/>
              <a:gd name="connsiteY5" fmla="*/ 1997223 h 1997223"/>
              <a:gd name="connsiteX6" fmla="*/ 457529 w 7315291"/>
              <a:gd name="connsiteY6" fmla="*/ 1997223 h 1997223"/>
              <a:gd name="connsiteX7" fmla="*/ 0 w 7315291"/>
              <a:gd name="connsiteY7" fmla="*/ 1509481 h 1997223"/>
              <a:gd name="connsiteX8" fmla="*/ 0 w 7315291"/>
              <a:gd name="connsiteY8" fmla="*/ 487741 h 1997223"/>
              <a:gd name="connsiteX0" fmla="*/ 0 w 7315291"/>
              <a:gd name="connsiteY0" fmla="*/ 487741 h 1997223"/>
              <a:gd name="connsiteX1" fmla="*/ 457529 w 7315291"/>
              <a:gd name="connsiteY1" fmla="*/ 0 h 1997223"/>
              <a:gd name="connsiteX2" fmla="*/ 6857761 w 7315291"/>
              <a:gd name="connsiteY2" fmla="*/ 0 h 1997223"/>
              <a:gd name="connsiteX3" fmla="*/ 7315291 w 7315291"/>
              <a:gd name="connsiteY3" fmla="*/ 487741 h 1997223"/>
              <a:gd name="connsiteX4" fmla="*/ 7315291 w 7315291"/>
              <a:gd name="connsiteY4" fmla="*/ 1509481 h 1997223"/>
              <a:gd name="connsiteX5" fmla="*/ 6857761 w 7315291"/>
              <a:gd name="connsiteY5" fmla="*/ 1997223 h 1997223"/>
              <a:gd name="connsiteX6" fmla="*/ 457529 w 7315291"/>
              <a:gd name="connsiteY6" fmla="*/ 1997223 h 1997223"/>
              <a:gd name="connsiteX7" fmla="*/ 0 w 7315291"/>
              <a:gd name="connsiteY7" fmla="*/ 1509481 h 1997223"/>
              <a:gd name="connsiteX8" fmla="*/ 0 w 7315291"/>
              <a:gd name="connsiteY8" fmla="*/ 487741 h 199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5291" h="1997223" fill="none" extrusionOk="0">
                <a:moveTo>
                  <a:pt x="0" y="487741"/>
                </a:moveTo>
                <a:cubicBezTo>
                  <a:pt x="-13612" y="266278"/>
                  <a:pt x="131641" y="-49962"/>
                  <a:pt x="457529" y="0"/>
                </a:cubicBezTo>
                <a:cubicBezTo>
                  <a:pt x="2293088" y="102434"/>
                  <a:pt x="5380850" y="-416305"/>
                  <a:pt x="6857761" y="0"/>
                </a:cubicBezTo>
                <a:cubicBezTo>
                  <a:pt x="7150623" y="12295"/>
                  <a:pt x="7247954" y="160998"/>
                  <a:pt x="7315291" y="487741"/>
                </a:cubicBezTo>
                <a:cubicBezTo>
                  <a:pt x="7388474" y="938702"/>
                  <a:pt x="7273283" y="1091579"/>
                  <a:pt x="7315291" y="1509481"/>
                </a:cubicBezTo>
                <a:cubicBezTo>
                  <a:pt x="7402839" y="1711362"/>
                  <a:pt x="7155190" y="1948517"/>
                  <a:pt x="6857761" y="1997223"/>
                </a:cubicBezTo>
                <a:cubicBezTo>
                  <a:pt x="4927516" y="2068613"/>
                  <a:pt x="2870406" y="1784854"/>
                  <a:pt x="457529" y="1997223"/>
                </a:cubicBezTo>
                <a:cubicBezTo>
                  <a:pt x="116997" y="1972309"/>
                  <a:pt x="-51558" y="1778144"/>
                  <a:pt x="0" y="1509481"/>
                </a:cubicBezTo>
                <a:cubicBezTo>
                  <a:pt x="-161" y="992763"/>
                  <a:pt x="-65595" y="843327"/>
                  <a:pt x="0" y="487741"/>
                </a:cubicBezTo>
                <a:close/>
              </a:path>
              <a:path w="7315291" h="1997223" stroke="0" extrusionOk="0">
                <a:moveTo>
                  <a:pt x="0" y="487741"/>
                </a:moveTo>
                <a:cubicBezTo>
                  <a:pt x="-36303" y="183502"/>
                  <a:pt x="131113" y="11384"/>
                  <a:pt x="457529" y="0"/>
                </a:cubicBezTo>
                <a:cubicBezTo>
                  <a:pt x="1390144" y="-191925"/>
                  <a:pt x="6148328" y="228141"/>
                  <a:pt x="6857761" y="0"/>
                </a:cubicBezTo>
                <a:cubicBezTo>
                  <a:pt x="7105540" y="-70774"/>
                  <a:pt x="7238203" y="243051"/>
                  <a:pt x="7315291" y="487741"/>
                </a:cubicBezTo>
                <a:cubicBezTo>
                  <a:pt x="7291240" y="680080"/>
                  <a:pt x="7278988" y="1331653"/>
                  <a:pt x="7315291" y="1509481"/>
                </a:cubicBezTo>
                <a:cubicBezTo>
                  <a:pt x="7337654" y="1691445"/>
                  <a:pt x="7119752" y="1950920"/>
                  <a:pt x="6857761" y="1997223"/>
                </a:cubicBezTo>
                <a:cubicBezTo>
                  <a:pt x="4734830" y="1946077"/>
                  <a:pt x="1480012" y="2066334"/>
                  <a:pt x="457529" y="1997223"/>
                </a:cubicBezTo>
                <a:cubicBezTo>
                  <a:pt x="228961" y="2027600"/>
                  <a:pt x="-40036" y="1848908"/>
                  <a:pt x="0" y="1509481"/>
                </a:cubicBezTo>
                <a:cubicBezTo>
                  <a:pt x="-121992" y="1268888"/>
                  <a:pt x="66572" y="747483"/>
                  <a:pt x="0" y="487741"/>
                </a:cubicBezTo>
                <a:close/>
              </a:path>
              <a:path w="7315291" h="1997223" fill="none" stroke="0" extrusionOk="0">
                <a:moveTo>
                  <a:pt x="0" y="487741"/>
                </a:moveTo>
                <a:cubicBezTo>
                  <a:pt x="-9542" y="194370"/>
                  <a:pt x="180651" y="-8937"/>
                  <a:pt x="457529" y="0"/>
                </a:cubicBezTo>
                <a:cubicBezTo>
                  <a:pt x="2894869" y="-221210"/>
                  <a:pt x="5434321" y="-13136"/>
                  <a:pt x="6857761" y="0"/>
                </a:cubicBezTo>
                <a:cubicBezTo>
                  <a:pt x="7134596" y="-4762"/>
                  <a:pt x="7257363" y="202958"/>
                  <a:pt x="7315291" y="487741"/>
                </a:cubicBezTo>
                <a:cubicBezTo>
                  <a:pt x="7364355" y="950800"/>
                  <a:pt x="7251237" y="1071141"/>
                  <a:pt x="7315291" y="1509481"/>
                </a:cubicBezTo>
                <a:cubicBezTo>
                  <a:pt x="7334288" y="1742675"/>
                  <a:pt x="7099970" y="1927634"/>
                  <a:pt x="6857761" y="1997223"/>
                </a:cubicBezTo>
                <a:cubicBezTo>
                  <a:pt x="5514343" y="2529057"/>
                  <a:pt x="2514087" y="2128769"/>
                  <a:pt x="457529" y="1997223"/>
                </a:cubicBezTo>
                <a:cubicBezTo>
                  <a:pt x="132438" y="2043755"/>
                  <a:pt x="-30700" y="1842588"/>
                  <a:pt x="0" y="1509481"/>
                </a:cubicBezTo>
                <a:cubicBezTo>
                  <a:pt x="-4296" y="1101863"/>
                  <a:pt x="-66905" y="854033"/>
                  <a:pt x="0" y="487741"/>
                </a:cubicBezTo>
                <a:close/>
              </a:path>
              <a:path w="7315291" h="1997223" fill="none" stroke="0" extrusionOk="0">
                <a:moveTo>
                  <a:pt x="0" y="487741"/>
                </a:moveTo>
                <a:cubicBezTo>
                  <a:pt x="-15491" y="188408"/>
                  <a:pt x="150134" y="-27429"/>
                  <a:pt x="457529" y="0"/>
                </a:cubicBezTo>
                <a:cubicBezTo>
                  <a:pt x="2765832" y="145446"/>
                  <a:pt x="5465993" y="-183515"/>
                  <a:pt x="6857761" y="0"/>
                </a:cubicBezTo>
                <a:cubicBezTo>
                  <a:pt x="7113738" y="-11689"/>
                  <a:pt x="7250498" y="165050"/>
                  <a:pt x="7315291" y="487741"/>
                </a:cubicBezTo>
                <a:cubicBezTo>
                  <a:pt x="7394609" y="958828"/>
                  <a:pt x="7280036" y="1054145"/>
                  <a:pt x="7315291" y="1509481"/>
                </a:cubicBezTo>
                <a:cubicBezTo>
                  <a:pt x="7391658" y="1705611"/>
                  <a:pt x="7131669" y="1967320"/>
                  <a:pt x="6857761" y="1997223"/>
                </a:cubicBezTo>
                <a:cubicBezTo>
                  <a:pt x="5180724" y="2444695"/>
                  <a:pt x="3034873" y="1868673"/>
                  <a:pt x="457529" y="1997223"/>
                </a:cubicBezTo>
                <a:cubicBezTo>
                  <a:pt x="142104" y="1986529"/>
                  <a:pt x="-25415" y="1789834"/>
                  <a:pt x="0" y="1509481"/>
                </a:cubicBezTo>
                <a:cubicBezTo>
                  <a:pt x="-5459" y="1036977"/>
                  <a:pt x="-91830" y="868822"/>
                  <a:pt x="0" y="487741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7315291"/>
                      <a:gd name="connsiteY0" fmla="*/ 487741 h 1997223"/>
                      <a:gd name="connsiteX1" fmla="*/ 457529 w 7315291"/>
                      <a:gd name="connsiteY1" fmla="*/ 0 h 1997223"/>
                      <a:gd name="connsiteX2" fmla="*/ 6857761 w 7315291"/>
                      <a:gd name="connsiteY2" fmla="*/ 0 h 1997223"/>
                      <a:gd name="connsiteX3" fmla="*/ 7315291 w 7315291"/>
                      <a:gd name="connsiteY3" fmla="*/ 487741 h 1997223"/>
                      <a:gd name="connsiteX4" fmla="*/ 7315291 w 7315291"/>
                      <a:gd name="connsiteY4" fmla="*/ 1509481 h 1997223"/>
                      <a:gd name="connsiteX5" fmla="*/ 6857761 w 7315291"/>
                      <a:gd name="connsiteY5" fmla="*/ 1997223 h 1997223"/>
                      <a:gd name="connsiteX6" fmla="*/ 457529 w 7315291"/>
                      <a:gd name="connsiteY6" fmla="*/ 1997223 h 1997223"/>
                      <a:gd name="connsiteX7" fmla="*/ 0 w 7315291"/>
                      <a:gd name="connsiteY7" fmla="*/ 1509481 h 1997223"/>
                      <a:gd name="connsiteX8" fmla="*/ 0 w 7315291"/>
                      <a:gd name="connsiteY8" fmla="*/ 487741 h 1997223"/>
                      <a:gd name="connsiteX0" fmla="*/ 0 w 7315291"/>
                      <a:gd name="connsiteY0" fmla="*/ 487741 h 1997223"/>
                      <a:gd name="connsiteX1" fmla="*/ 457529 w 7315291"/>
                      <a:gd name="connsiteY1" fmla="*/ 0 h 1997223"/>
                      <a:gd name="connsiteX2" fmla="*/ 6857761 w 7315291"/>
                      <a:gd name="connsiteY2" fmla="*/ 0 h 1997223"/>
                      <a:gd name="connsiteX3" fmla="*/ 7315291 w 7315291"/>
                      <a:gd name="connsiteY3" fmla="*/ 487741 h 1997223"/>
                      <a:gd name="connsiteX4" fmla="*/ 7315291 w 7315291"/>
                      <a:gd name="connsiteY4" fmla="*/ 1509481 h 1997223"/>
                      <a:gd name="connsiteX5" fmla="*/ 6857761 w 7315291"/>
                      <a:gd name="connsiteY5" fmla="*/ 1997223 h 1997223"/>
                      <a:gd name="connsiteX6" fmla="*/ 457529 w 7315291"/>
                      <a:gd name="connsiteY6" fmla="*/ 1997223 h 1997223"/>
                      <a:gd name="connsiteX7" fmla="*/ 0 w 7315291"/>
                      <a:gd name="connsiteY7" fmla="*/ 1509481 h 1997223"/>
                      <a:gd name="connsiteX8" fmla="*/ 0 w 7315291"/>
                      <a:gd name="connsiteY8" fmla="*/ 487741 h 199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15291" h="1997223" fill="none" extrusionOk="0">
                        <a:moveTo>
                          <a:pt x="0" y="487741"/>
                        </a:moveTo>
                        <a:cubicBezTo>
                          <a:pt x="-3356" y="230339"/>
                          <a:pt x="156953" y="-32952"/>
                          <a:pt x="457529" y="0"/>
                        </a:cubicBezTo>
                        <a:cubicBezTo>
                          <a:pt x="2564028" y="22519"/>
                          <a:pt x="5387683" y="-199461"/>
                          <a:pt x="6857761" y="0"/>
                        </a:cubicBezTo>
                        <a:cubicBezTo>
                          <a:pt x="7145665" y="10786"/>
                          <a:pt x="7265821" y="176063"/>
                          <a:pt x="7315291" y="487741"/>
                        </a:cubicBezTo>
                        <a:cubicBezTo>
                          <a:pt x="7372471" y="940417"/>
                          <a:pt x="7266308" y="1065701"/>
                          <a:pt x="7315291" y="1509481"/>
                        </a:cubicBezTo>
                        <a:cubicBezTo>
                          <a:pt x="7358808" y="1744658"/>
                          <a:pt x="7134888" y="1970527"/>
                          <a:pt x="6857761" y="1997223"/>
                        </a:cubicBezTo>
                        <a:cubicBezTo>
                          <a:pt x="5101780" y="2077324"/>
                          <a:pt x="3078116" y="1875074"/>
                          <a:pt x="457529" y="1997223"/>
                        </a:cubicBezTo>
                        <a:cubicBezTo>
                          <a:pt x="155957" y="1983104"/>
                          <a:pt x="-14398" y="1778652"/>
                          <a:pt x="0" y="1509481"/>
                        </a:cubicBezTo>
                        <a:cubicBezTo>
                          <a:pt x="-2133" y="1022908"/>
                          <a:pt x="-69567" y="875132"/>
                          <a:pt x="0" y="487741"/>
                        </a:cubicBezTo>
                        <a:close/>
                      </a:path>
                      <a:path w="7315291" h="1997223" stroke="0" extrusionOk="0">
                        <a:moveTo>
                          <a:pt x="0" y="487741"/>
                        </a:moveTo>
                        <a:cubicBezTo>
                          <a:pt x="-19466" y="188627"/>
                          <a:pt x="153733" y="12784"/>
                          <a:pt x="457529" y="0"/>
                        </a:cubicBezTo>
                        <a:cubicBezTo>
                          <a:pt x="1353438" y="-159882"/>
                          <a:pt x="6181748" y="146579"/>
                          <a:pt x="6857761" y="0"/>
                        </a:cubicBezTo>
                        <a:cubicBezTo>
                          <a:pt x="7101512" y="-39729"/>
                          <a:pt x="7281603" y="225595"/>
                          <a:pt x="7315291" y="487741"/>
                        </a:cubicBezTo>
                        <a:cubicBezTo>
                          <a:pt x="7318515" y="689355"/>
                          <a:pt x="7275706" y="1334420"/>
                          <a:pt x="7315291" y="1509481"/>
                        </a:cubicBezTo>
                        <a:cubicBezTo>
                          <a:pt x="7330391" y="1728217"/>
                          <a:pt x="7114996" y="1952319"/>
                          <a:pt x="6857761" y="1997223"/>
                        </a:cubicBezTo>
                        <a:cubicBezTo>
                          <a:pt x="4792535" y="1942377"/>
                          <a:pt x="1512033" y="2073021"/>
                          <a:pt x="457529" y="1997223"/>
                        </a:cubicBezTo>
                        <a:cubicBezTo>
                          <a:pt x="222902" y="2024066"/>
                          <a:pt x="-24878" y="1815653"/>
                          <a:pt x="0" y="1509481"/>
                        </a:cubicBezTo>
                        <a:cubicBezTo>
                          <a:pt x="-82194" y="1240643"/>
                          <a:pt x="55380" y="738314"/>
                          <a:pt x="0" y="487741"/>
                        </a:cubicBezTo>
                        <a:close/>
                      </a:path>
                      <a:path w="7315291" h="1997223" fill="none" stroke="0" extrusionOk="0">
                        <a:moveTo>
                          <a:pt x="0" y="487741"/>
                        </a:moveTo>
                        <a:cubicBezTo>
                          <a:pt x="-4172" y="210569"/>
                          <a:pt x="175387" y="-2602"/>
                          <a:pt x="457529" y="0"/>
                        </a:cubicBezTo>
                        <a:cubicBezTo>
                          <a:pt x="2836626" y="-2496"/>
                          <a:pt x="5551038" y="-129843"/>
                          <a:pt x="6857761" y="0"/>
                        </a:cubicBezTo>
                        <a:cubicBezTo>
                          <a:pt x="7098339" y="-9780"/>
                          <a:pt x="7283176" y="193356"/>
                          <a:pt x="7315291" y="487741"/>
                        </a:cubicBezTo>
                        <a:cubicBezTo>
                          <a:pt x="7372271" y="951602"/>
                          <a:pt x="7266057" y="1055803"/>
                          <a:pt x="7315291" y="1509481"/>
                        </a:cubicBezTo>
                        <a:cubicBezTo>
                          <a:pt x="7357630" y="1738386"/>
                          <a:pt x="7088009" y="1968891"/>
                          <a:pt x="6857761" y="1997223"/>
                        </a:cubicBezTo>
                        <a:cubicBezTo>
                          <a:pt x="5300797" y="2321497"/>
                          <a:pt x="2873861" y="1892841"/>
                          <a:pt x="457529" y="1997223"/>
                        </a:cubicBezTo>
                        <a:cubicBezTo>
                          <a:pt x="121544" y="2000779"/>
                          <a:pt x="-31380" y="1806434"/>
                          <a:pt x="0" y="1509481"/>
                        </a:cubicBezTo>
                        <a:cubicBezTo>
                          <a:pt x="-11557" y="1079689"/>
                          <a:pt x="-89572" y="882367"/>
                          <a:pt x="0" y="4877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Cọn nước: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 hình bánh xe có gắn một hệ thống ống bằng tre, nứa, có thể tự quay được nhờ sức nước, dùng để đưa nước từ suối, sông lên ruộng.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961C27E-2BBB-413E-AD76-16E68EFE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00" y="1530204"/>
            <a:ext cx="4827850" cy="3052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0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87EED9B7-4A9A-46C4-A496-257D71F700AC}"/>
              </a:ext>
            </a:extLst>
          </p:cNvPr>
          <p:cNvSpPr txBox="1"/>
          <p:nvPr/>
        </p:nvSpPr>
        <p:spPr>
          <a:xfrm>
            <a:off x="3343132" y="1965692"/>
            <a:ext cx="63818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 Gõ Kiến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nổi mõ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Gà Rừng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gọi vòng quanh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- Sáng rồi,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đừng ngủ nữa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đi hội rừng xanh!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19FB7-1A7C-402C-8EC8-1990BC2FB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392" y="709366"/>
            <a:ext cx="919356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C51E7D0-D880-460A-BDF5-D6BBD8025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467" y="955869"/>
            <a:ext cx="9193565" cy="13839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1CFD59-F21B-4E65-A114-5DA4B3576FF7}"/>
              </a:ext>
            </a:extLst>
          </p:cNvPr>
          <p:cNvSpPr txBox="1"/>
          <p:nvPr/>
        </p:nvSpPr>
        <p:spPr>
          <a:xfrm>
            <a:off x="3205316" y="2352675"/>
            <a:ext cx="6440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kìa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cọn 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chơi trò đu quay!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36497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F0F21B-6998-48B4-9D60-4B9705B4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363" y="1638812"/>
            <a:ext cx="9989024" cy="46810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E871D-F91D-4690-AD1B-819DA9A6CC42}"/>
              </a:ext>
            </a:extLst>
          </p:cNvPr>
          <p:cNvGrpSpPr/>
          <p:nvPr/>
        </p:nvGrpSpPr>
        <p:grpSpPr>
          <a:xfrm>
            <a:off x="408741" y="495300"/>
            <a:ext cx="10422657" cy="1295793"/>
            <a:chOff x="0" y="971529"/>
            <a:chExt cx="3931920" cy="1595455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ABCC08EF-B191-45AF-909E-93B7F8DA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971529"/>
              <a:ext cx="3931920" cy="15954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9A9168-F0DD-45E0-A854-6325479610C5}"/>
                </a:ext>
              </a:extLst>
            </p:cNvPr>
            <p:cNvSpPr/>
            <p:nvPr/>
          </p:nvSpPr>
          <p:spPr>
            <a:xfrm>
              <a:off x="456837" y="1459976"/>
              <a:ext cx="3221951" cy="431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AvantGarde" panose="00000400000000000000" pitchFamily="2" charset="0"/>
                  <a:cs typeface="Calibri" panose="020F0502020204030204" pitchFamily="34" charset="0"/>
                </a:rPr>
                <a:t>Kể tên những con vật đi dự ngày hội rừng xanh?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17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00103A60-FC35-4A91-91AA-D272EAFE6851}"/>
              </a:ext>
            </a:extLst>
          </p:cNvPr>
          <p:cNvGrpSpPr/>
          <p:nvPr/>
        </p:nvGrpSpPr>
        <p:grpSpPr>
          <a:xfrm>
            <a:off x="753664" y="857344"/>
            <a:ext cx="4961336" cy="2707191"/>
            <a:chOff x="3075431" y="1124622"/>
            <a:chExt cx="4325245" cy="2707191"/>
          </a:xfrm>
        </p:grpSpPr>
        <p:sp>
          <p:nvSpPr>
            <p:cNvPr id="66" name="Rectangle: Rounded Corners 6">
              <a:extLst>
                <a:ext uri="{FF2B5EF4-FFF2-40B4-BE49-F238E27FC236}">
                  <a16:creationId xmlns:a16="http://schemas.microsoft.com/office/drawing/2014/main" id="{57246F88-5D3F-457D-A35D-23CD52016D03}"/>
                </a:ext>
              </a:extLst>
            </p:cNvPr>
            <p:cNvSpPr/>
            <p:nvPr/>
          </p:nvSpPr>
          <p:spPr>
            <a:xfrm>
              <a:off x="3075431" y="1769672"/>
              <a:ext cx="4325245" cy="2062141"/>
            </a:xfrm>
            <a:custGeom>
              <a:avLst/>
              <a:gdLst>
                <a:gd name="connsiteX0" fmla="*/ 0 w 4325245"/>
                <a:gd name="connsiteY0" fmla="*/ 415975 h 2062141"/>
                <a:gd name="connsiteX1" fmla="*/ 415975 w 4325245"/>
                <a:gd name="connsiteY1" fmla="*/ 0 h 2062141"/>
                <a:gd name="connsiteX2" fmla="*/ 1044768 w 4325245"/>
                <a:gd name="connsiteY2" fmla="*/ 0 h 2062141"/>
                <a:gd name="connsiteX3" fmla="*/ 1813293 w 4325245"/>
                <a:gd name="connsiteY3" fmla="*/ 0 h 2062141"/>
                <a:gd name="connsiteX4" fmla="*/ 2477019 w 4325245"/>
                <a:gd name="connsiteY4" fmla="*/ 0 h 2062141"/>
                <a:gd name="connsiteX5" fmla="*/ 3245544 w 4325245"/>
                <a:gd name="connsiteY5" fmla="*/ 0 h 2062141"/>
                <a:gd name="connsiteX6" fmla="*/ 3909270 w 4325245"/>
                <a:gd name="connsiteY6" fmla="*/ 0 h 2062141"/>
                <a:gd name="connsiteX7" fmla="*/ 4325245 w 4325245"/>
                <a:gd name="connsiteY7" fmla="*/ 415975 h 2062141"/>
                <a:gd name="connsiteX8" fmla="*/ 4325245 w 4325245"/>
                <a:gd name="connsiteY8" fmla="*/ 1031071 h 2062141"/>
                <a:gd name="connsiteX9" fmla="*/ 4325245 w 4325245"/>
                <a:gd name="connsiteY9" fmla="*/ 1646166 h 2062141"/>
                <a:gd name="connsiteX10" fmla="*/ 3909270 w 4325245"/>
                <a:gd name="connsiteY10" fmla="*/ 2062141 h 2062141"/>
                <a:gd name="connsiteX11" fmla="*/ 3210611 w 4325245"/>
                <a:gd name="connsiteY11" fmla="*/ 2062141 h 2062141"/>
                <a:gd name="connsiteX12" fmla="*/ 2442086 w 4325245"/>
                <a:gd name="connsiteY12" fmla="*/ 2062141 h 2062141"/>
                <a:gd name="connsiteX13" fmla="*/ 1848226 w 4325245"/>
                <a:gd name="connsiteY13" fmla="*/ 2062141 h 2062141"/>
                <a:gd name="connsiteX14" fmla="*/ 1254366 w 4325245"/>
                <a:gd name="connsiteY14" fmla="*/ 2062141 h 2062141"/>
                <a:gd name="connsiteX15" fmla="*/ 415975 w 4325245"/>
                <a:gd name="connsiteY15" fmla="*/ 2062141 h 2062141"/>
                <a:gd name="connsiteX16" fmla="*/ 0 w 4325245"/>
                <a:gd name="connsiteY16" fmla="*/ 1646166 h 2062141"/>
                <a:gd name="connsiteX17" fmla="*/ 0 w 4325245"/>
                <a:gd name="connsiteY17" fmla="*/ 1067976 h 2062141"/>
                <a:gd name="connsiteX18" fmla="*/ 0 w 4325245"/>
                <a:gd name="connsiteY18" fmla="*/ 415975 h 206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5245" h="2062141" fill="none" extrusionOk="0">
                  <a:moveTo>
                    <a:pt x="0" y="415975"/>
                  </a:moveTo>
                  <a:cubicBezTo>
                    <a:pt x="32363" y="177437"/>
                    <a:pt x="227969" y="21244"/>
                    <a:pt x="415975" y="0"/>
                  </a:cubicBezTo>
                  <a:cubicBezTo>
                    <a:pt x="713846" y="-14106"/>
                    <a:pt x="766707" y="-16625"/>
                    <a:pt x="1044768" y="0"/>
                  </a:cubicBezTo>
                  <a:cubicBezTo>
                    <a:pt x="1322829" y="16625"/>
                    <a:pt x="1557664" y="-22468"/>
                    <a:pt x="1813293" y="0"/>
                  </a:cubicBezTo>
                  <a:cubicBezTo>
                    <a:pt x="2068922" y="22468"/>
                    <a:pt x="2198130" y="14597"/>
                    <a:pt x="2477019" y="0"/>
                  </a:cubicBezTo>
                  <a:cubicBezTo>
                    <a:pt x="2755908" y="-14597"/>
                    <a:pt x="3005689" y="17813"/>
                    <a:pt x="3245544" y="0"/>
                  </a:cubicBezTo>
                  <a:cubicBezTo>
                    <a:pt x="3485400" y="-17813"/>
                    <a:pt x="3738470" y="4237"/>
                    <a:pt x="3909270" y="0"/>
                  </a:cubicBezTo>
                  <a:cubicBezTo>
                    <a:pt x="4150563" y="14200"/>
                    <a:pt x="4317276" y="171305"/>
                    <a:pt x="4325245" y="415975"/>
                  </a:cubicBezTo>
                  <a:cubicBezTo>
                    <a:pt x="4311113" y="684824"/>
                    <a:pt x="4321972" y="735766"/>
                    <a:pt x="4325245" y="1031071"/>
                  </a:cubicBezTo>
                  <a:cubicBezTo>
                    <a:pt x="4328518" y="1326376"/>
                    <a:pt x="4330175" y="1485377"/>
                    <a:pt x="4325245" y="1646166"/>
                  </a:cubicBezTo>
                  <a:cubicBezTo>
                    <a:pt x="4345795" y="1877953"/>
                    <a:pt x="4152594" y="2024778"/>
                    <a:pt x="3909270" y="2062141"/>
                  </a:cubicBezTo>
                  <a:cubicBezTo>
                    <a:pt x="3730168" y="2083231"/>
                    <a:pt x="3538802" y="2029540"/>
                    <a:pt x="3210611" y="2062141"/>
                  </a:cubicBezTo>
                  <a:cubicBezTo>
                    <a:pt x="2882420" y="2094742"/>
                    <a:pt x="2677918" y="2051119"/>
                    <a:pt x="2442086" y="2062141"/>
                  </a:cubicBezTo>
                  <a:cubicBezTo>
                    <a:pt x="2206255" y="2073163"/>
                    <a:pt x="2001388" y="2072565"/>
                    <a:pt x="1848226" y="2062141"/>
                  </a:cubicBezTo>
                  <a:cubicBezTo>
                    <a:pt x="1695064" y="2051717"/>
                    <a:pt x="1386455" y="2054804"/>
                    <a:pt x="1254366" y="2062141"/>
                  </a:cubicBezTo>
                  <a:cubicBezTo>
                    <a:pt x="1122277" y="2069478"/>
                    <a:pt x="730034" y="2053991"/>
                    <a:pt x="415975" y="2062141"/>
                  </a:cubicBezTo>
                  <a:cubicBezTo>
                    <a:pt x="138265" y="2083829"/>
                    <a:pt x="4217" y="1855513"/>
                    <a:pt x="0" y="1646166"/>
                  </a:cubicBezTo>
                  <a:cubicBezTo>
                    <a:pt x="-16691" y="1387455"/>
                    <a:pt x="18196" y="1197864"/>
                    <a:pt x="0" y="1067976"/>
                  </a:cubicBezTo>
                  <a:cubicBezTo>
                    <a:pt x="-18196" y="938088"/>
                    <a:pt x="-25016" y="730971"/>
                    <a:pt x="0" y="415975"/>
                  </a:cubicBezTo>
                  <a:close/>
                </a:path>
                <a:path w="4325245" h="2062141" stroke="0" extrusionOk="0">
                  <a:moveTo>
                    <a:pt x="0" y="415975"/>
                  </a:moveTo>
                  <a:cubicBezTo>
                    <a:pt x="184" y="191865"/>
                    <a:pt x="203938" y="31629"/>
                    <a:pt x="415975" y="0"/>
                  </a:cubicBezTo>
                  <a:cubicBezTo>
                    <a:pt x="685283" y="-31753"/>
                    <a:pt x="790172" y="-13552"/>
                    <a:pt x="1149567" y="0"/>
                  </a:cubicBezTo>
                  <a:cubicBezTo>
                    <a:pt x="1508962" y="13552"/>
                    <a:pt x="1646908" y="-24748"/>
                    <a:pt x="1778360" y="0"/>
                  </a:cubicBezTo>
                  <a:cubicBezTo>
                    <a:pt x="1909812" y="24748"/>
                    <a:pt x="2142769" y="6860"/>
                    <a:pt x="2407153" y="0"/>
                  </a:cubicBezTo>
                  <a:cubicBezTo>
                    <a:pt x="2671537" y="-6860"/>
                    <a:pt x="2847739" y="15100"/>
                    <a:pt x="3140745" y="0"/>
                  </a:cubicBezTo>
                  <a:cubicBezTo>
                    <a:pt x="3433751" y="-15100"/>
                    <a:pt x="3686608" y="33263"/>
                    <a:pt x="3909270" y="0"/>
                  </a:cubicBezTo>
                  <a:cubicBezTo>
                    <a:pt x="4114752" y="-37531"/>
                    <a:pt x="4278299" y="211356"/>
                    <a:pt x="4325245" y="415975"/>
                  </a:cubicBezTo>
                  <a:cubicBezTo>
                    <a:pt x="4296973" y="575563"/>
                    <a:pt x="4342593" y="796161"/>
                    <a:pt x="4325245" y="1031071"/>
                  </a:cubicBezTo>
                  <a:cubicBezTo>
                    <a:pt x="4307897" y="1265981"/>
                    <a:pt x="4313232" y="1453275"/>
                    <a:pt x="4325245" y="1646166"/>
                  </a:cubicBezTo>
                  <a:cubicBezTo>
                    <a:pt x="4317334" y="1856661"/>
                    <a:pt x="4108114" y="2052316"/>
                    <a:pt x="3909270" y="2062141"/>
                  </a:cubicBezTo>
                  <a:cubicBezTo>
                    <a:pt x="3656325" y="2073557"/>
                    <a:pt x="3436098" y="2076681"/>
                    <a:pt x="3315410" y="2062141"/>
                  </a:cubicBezTo>
                  <a:cubicBezTo>
                    <a:pt x="3194722" y="2047601"/>
                    <a:pt x="2784921" y="2062551"/>
                    <a:pt x="2616751" y="2062141"/>
                  </a:cubicBezTo>
                  <a:cubicBezTo>
                    <a:pt x="2448581" y="2061731"/>
                    <a:pt x="2295760" y="2052588"/>
                    <a:pt x="1987958" y="2062141"/>
                  </a:cubicBezTo>
                  <a:cubicBezTo>
                    <a:pt x="1680156" y="2071694"/>
                    <a:pt x="1514509" y="2027850"/>
                    <a:pt x="1254366" y="2062141"/>
                  </a:cubicBezTo>
                  <a:cubicBezTo>
                    <a:pt x="994223" y="2096432"/>
                    <a:pt x="824926" y="2038064"/>
                    <a:pt x="415975" y="2062141"/>
                  </a:cubicBezTo>
                  <a:cubicBezTo>
                    <a:pt x="194149" y="2045734"/>
                    <a:pt x="6113" y="1883915"/>
                    <a:pt x="0" y="1646166"/>
                  </a:cubicBezTo>
                  <a:cubicBezTo>
                    <a:pt x="-4494" y="1405123"/>
                    <a:pt x="18279" y="1300382"/>
                    <a:pt x="0" y="1067976"/>
                  </a:cubicBezTo>
                  <a:cubicBezTo>
                    <a:pt x="-18279" y="835570"/>
                    <a:pt x="16217" y="608519"/>
                    <a:pt x="0" y="415975"/>
                  </a:cubicBezTo>
                  <a:close/>
                </a:path>
              </a:pathLst>
            </a:custGeom>
            <a:solidFill>
              <a:srgbClr val="FFFFFF">
                <a:alpha val="85000"/>
              </a:srgbClr>
            </a:solidFill>
            <a:ln w="38100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  CHIA NHÓM 4 EM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D48863F9-1DD6-4C6F-BC11-A51D8D3FF796}"/>
                </a:ext>
              </a:extLst>
            </p:cNvPr>
            <p:cNvSpPr/>
            <p:nvPr/>
          </p:nvSpPr>
          <p:spPr>
            <a:xfrm>
              <a:off x="4206137" y="1124622"/>
              <a:ext cx="2063835" cy="532287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206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en-US" sz="4000" b="1" i="0" u="none" strike="noStrike" kern="0" cap="none" spc="0" normalizeH="0" baseline="0" noProof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kumimoji="0" lang="en-US" sz="4000" b="1" i="0" u="none" strike="noStrike" kern="0" cap="none" spc="0" normalizeH="0" baseline="0" noProof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AE9647B-366C-407C-AB40-D2A6C0AD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14052" y="1948075"/>
              <a:ext cx="570472" cy="57047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B66A6AE-25DF-4ACC-9148-3046FB1C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14053" y="2589143"/>
              <a:ext cx="570471" cy="57047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D751BB70-A857-4DC1-817D-FE365C80B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2674" y="3159614"/>
              <a:ext cx="570470" cy="57047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24563D5-33E1-46C0-965D-58591BEEBA6E}"/>
              </a:ext>
            </a:extLst>
          </p:cNvPr>
          <p:cNvGrpSpPr/>
          <p:nvPr/>
        </p:nvGrpSpPr>
        <p:grpSpPr>
          <a:xfrm>
            <a:off x="4712970" y="3440622"/>
            <a:ext cx="5445754" cy="2437071"/>
            <a:chOff x="5189220" y="3812803"/>
            <a:chExt cx="5445754" cy="2437071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6F80C9-DECE-4392-91BD-ECF27603A8F7}"/>
                </a:ext>
              </a:extLst>
            </p:cNvPr>
            <p:cNvGrpSpPr/>
            <p:nvPr/>
          </p:nvGrpSpPr>
          <p:grpSpPr>
            <a:xfrm>
              <a:off x="5189220" y="3812803"/>
              <a:ext cx="5445754" cy="2437071"/>
              <a:chOff x="3323320" y="1250854"/>
              <a:chExt cx="5445754" cy="2437071"/>
            </a:xfrm>
          </p:grpSpPr>
          <p:sp>
            <p:nvSpPr>
              <p:cNvPr id="82" name="Rectangle: Rounded Corners 12">
                <a:extLst>
                  <a:ext uri="{FF2B5EF4-FFF2-40B4-BE49-F238E27FC236}">
                    <a16:creationId xmlns:a16="http://schemas.microsoft.com/office/drawing/2014/main" id="{1C9C1AC4-D2F6-4BF3-88D4-5D11F409A669}"/>
                  </a:ext>
                </a:extLst>
              </p:cNvPr>
              <p:cNvSpPr/>
              <p:nvPr/>
            </p:nvSpPr>
            <p:spPr>
              <a:xfrm>
                <a:off x="3323320" y="1724299"/>
                <a:ext cx="5445754" cy="1963626"/>
              </a:xfrm>
              <a:custGeom>
                <a:avLst/>
                <a:gdLst>
                  <a:gd name="connsiteX0" fmla="*/ 0 w 5445754"/>
                  <a:gd name="connsiteY0" fmla="*/ 396103 h 1963626"/>
                  <a:gd name="connsiteX1" fmla="*/ 396103 w 5445754"/>
                  <a:gd name="connsiteY1" fmla="*/ 0 h 1963626"/>
                  <a:gd name="connsiteX2" fmla="*/ 1014360 w 5445754"/>
                  <a:gd name="connsiteY2" fmla="*/ 0 h 1963626"/>
                  <a:gd name="connsiteX3" fmla="*/ 1632617 w 5445754"/>
                  <a:gd name="connsiteY3" fmla="*/ 0 h 1963626"/>
                  <a:gd name="connsiteX4" fmla="*/ 2157803 w 5445754"/>
                  <a:gd name="connsiteY4" fmla="*/ 0 h 1963626"/>
                  <a:gd name="connsiteX5" fmla="*/ 2729525 w 5445754"/>
                  <a:gd name="connsiteY5" fmla="*/ 0 h 1963626"/>
                  <a:gd name="connsiteX6" fmla="*/ 3301247 w 5445754"/>
                  <a:gd name="connsiteY6" fmla="*/ 0 h 1963626"/>
                  <a:gd name="connsiteX7" fmla="*/ 4012575 w 5445754"/>
                  <a:gd name="connsiteY7" fmla="*/ 0 h 1963626"/>
                  <a:gd name="connsiteX8" fmla="*/ 5049651 w 5445754"/>
                  <a:gd name="connsiteY8" fmla="*/ 0 h 1963626"/>
                  <a:gd name="connsiteX9" fmla="*/ 5445754 w 5445754"/>
                  <a:gd name="connsiteY9" fmla="*/ 396103 h 1963626"/>
                  <a:gd name="connsiteX10" fmla="*/ 5445754 w 5445754"/>
                  <a:gd name="connsiteY10" fmla="*/ 970099 h 1963626"/>
                  <a:gd name="connsiteX11" fmla="*/ 5445754 w 5445754"/>
                  <a:gd name="connsiteY11" fmla="*/ 1567523 h 1963626"/>
                  <a:gd name="connsiteX12" fmla="*/ 5049651 w 5445754"/>
                  <a:gd name="connsiteY12" fmla="*/ 1963626 h 1963626"/>
                  <a:gd name="connsiteX13" fmla="*/ 4338323 w 5445754"/>
                  <a:gd name="connsiteY13" fmla="*/ 1963626 h 1963626"/>
                  <a:gd name="connsiteX14" fmla="*/ 3673530 w 5445754"/>
                  <a:gd name="connsiteY14" fmla="*/ 1963626 h 1963626"/>
                  <a:gd name="connsiteX15" fmla="*/ 2915667 w 5445754"/>
                  <a:gd name="connsiteY15" fmla="*/ 1963626 h 1963626"/>
                  <a:gd name="connsiteX16" fmla="*/ 2250874 w 5445754"/>
                  <a:gd name="connsiteY16" fmla="*/ 1963626 h 1963626"/>
                  <a:gd name="connsiteX17" fmla="*/ 1586082 w 5445754"/>
                  <a:gd name="connsiteY17" fmla="*/ 1963626 h 1963626"/>
                  <a:gd name="connsiteX18" fmla="*/ 396103 w 5445754"/>
                  <a:gd name="connsiteY18" fmla="*/ 1963626 h 1963626"/>
                  <a:gd name="connsiteX19" fmla="*/ 0 w 5445754"/>
                  <a:gd name="connsiteY19" fmla="*/ 1567523 h 1963626"/>
                  <a:gd name="connsiteX20" fmla="*/ 0 w 5445754"/>
                  <a:gd name="connsiteY20" fmla="*/ 993527 h 1963626"/>
                  <a:gd name="connsiteX21" fmla="*/ 0 w 5445754"/>
                  <a:gd name="connsiteY21" fmla="*/ 396103 h 19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445754" h="1963626" fill="none" extrusionOk="0">
                    <a:moveTo>
                      <a:pt x="0" y="396103"/>
                    </a:moveTo>
                    <a:cubicBezTo>
                      <a:pt x="14917" y="198470"/>
                      <a:pt x="142186" y="32177"/>
                      <a:pt x="396103" y="0"/>
                    </a:cubicBezTo>
                    <a:cubicBezTo>
                      <a:pt x="534279" y="-19845"/>
                      <a:pt x="801978" y="-18245"/>
                      <a:pt x="1014360" y="0"/>
                    </a:cubicBezTo>
                    <a:cubicBezTo>
                      <a:pt x="1226742" y="18245"/>
                      <a:pt x="1376676" y="-3869"/>
                      <a:pt x="1632617" y="0"/>
                    </a:cubicBezTo>
                    <a:cubicBezTo>
                      <a:pt x="1888558" y="3869"/>
                      <a:pt x="2004088" y="473"/>
                      <a:pt x="2157803" y="0"/>
                    </a:cubicBezTo>
                    <a:cubicBezTo>
                      <a:pt x="2311518" y="-473"/>
                      <a:pt x="2451318" y="9934"/>
                      <a:pt x="2729525" y="0"/>
                    </a:cubicBezTo>
                    <a:cubicBezTo>
                      <a:pt x="3007732" y="-9934"/>
                      <a:pt x="3086480" y="870"/>
                      <a:pt x="3301247" y="0"/>
                    </a:cubicBezTo>
                    <a:cubicBezTo>
                      <a:pt x="3516014" y="-870"/>
                      <a:pt x="3815233" y="-35187"/>
                      <a:pt x="4012575" y="0"/>
                    </a:cubicBezTo>
                    <a:cubicBezTo>
                      <a:pt x="4209917" y="35187"/>
                      <a:pt x="4631353" y="-37544"/>
                      <a:pt x="5049651" y="0"/>
                    </a:cubicBezTo>
                    <a:cubicBezTo>
                      <a:pt x="5275524" y="-584"/>
                      <a:pt x="5425162" y="137386"/>
                      <a:pt x="5445754" y="396103"/>
                    </a:cubicBezTo>
                    <a:cubicBezTo>
                      <a:pt x="5453241" y="588062"/>
                      <a:pt x="5459079" y="847733"/>
                      <a:pt x="5445754" y="970099"/>
                    </a:cubicBezTo>
                    <a:cubicBezTo>
                      <a:pt x="5432429" y="1092465"/>
                      <a:pt x="5457498" y="1420661"/>
                      <a:pt x="5445754" y="1567523"/>
                    </a:cubicBezTo>
                    <a:cubicBezTo>
                      <a:pt x="5463716" y="1786438"/>
                      <a:pt x="5283226" y="1989753"/>
                      <a:pt x="5049651" y="1963626"/>
                    </a:cubicBezTo>
                    <a:cubicBezTo>
                      <a:pt x="4832062" y="1941321"/>
                      <a:pt x="4535687" y="1973711"/>
                      <a:pt x="4338323" y="1963626"/>
                    </a:cubicBezTo>
                    <a:cubicBezTo>
                      <a:pt x="4140959" y="1953541"/>
                      <a:pt x="3898171" y="1954452"/>
                      <a:pt x="3673530" y="1963626"/>
                    </a:cubicBezTo>
                    <a:cubicBezTo>
                      <a:pt x="3448889" y="1972800"/>
                      <a:pt x="3127227" y="1926565"/>
                      <a:pt x="2915667" y="1963626"/>
                    </a:cubicBezTo>
                    <a:cubicBezTo>
                      <a:pt x="2704107" y="2000687"/>
                      <a:pt x="2578096" y="1954043"/>
                      <a:pt x="2250874" y="1963626"/>
                    </a:cubicBezTo>
                    <a:cubicBezTo>
                      <a:pt x="1923652" y="1973209"/>
                      <a:pt x="1761142" y="1964249"/>
                      <a:pt x="1586082" y="1963626"/>
                    </a:cubicBezTo>
                    <a:cubicBezTo>
                      <a:pt x="1411022" y="1963003"/>
                      <a:pt x="939232" y="1939074"/>
                      <a:pt x="396103" y="1963626"/>
                    </a:cubicBezTo>
                    <a:cubicBezTo>
                      <a:pt x="176570" y="1972654"/>
                      <a:pt x="-2277" y="1760118"/>
                      <a:pt x="0" y="1567523"/>
                    </a:cubicBezTo>
                    <a:cubicBezTo>
                      <a:pt x="27606" y="1395190"/>
                      <a:pt x="17578" y="1167575"/>
                      <a:pt x="0" y="993527"/>
                    </a:cubicBezTo>
                    <a:cubicBezTo>
                      <a:pt x="-17578" y="819479"/>
                      <a:pt x="5962" y="600177"/>
                      <a:pt x="0" y="396103"/>
                    </a:cubicBezTo>
                    <a:close/>
                  </a:path>
                  <a:path w="5445754" h="1963626" stroke="0" extrusionOk="0">
                    <a:moveTo>
                      <a:pt x="0" y="396103"/>
                    </a:moveTo>
                    <a:cubicBezTo>
                      <a:pt x="393" y="189365"/>
                      <a:pt x="202428" y="44828"/>
                      <a:pt x="396103" y="0"/>
                    </a:cubicBezTo>
                    <a:cubicBezTo>
                      <a:pt x="701241" y="29580"/>
                      <a:pt x="774513" y="-32670"/>
                      <a:pt x="1107431" y="0"/>
                    </a:cubicBezTo>
                    <a:cubicBezTo>
                      <a:pt x="1440349" y="32670"/>
                      <a:pt x="1513198" y="-21624"/>
                      <a:pt x="1679153" y="0"/>
                    </a:cubicBezTo>
                    <a:cubicBezTo>
                      <a:pt x="1845108" y="21624"/>
                      <a:pt x="1997144" y="-27295"/>
                      <a:pt x="2250874" y="0"/>
                    </a:cubicBezTo>
                    <a:cubicBezTo>
                      <a:pt x="2504604" y="27295"/>
                      <a:pt x="2711605" y="7336"/>
                      <a:pt x="2962202" y="0"/>
                    </a:cubicBezTo>
                    <a:cubicBezTo>
                      <a:pt x="3212799" y="-7336"/>
                      <a:pt x="3396565" y="-21926"/>
                      <a:pt x="3580459" y="0"/>
                    </a:cubicBezTo>
                    <a:cubicBezTo>
                      <a:pt x="3764353" y="21926"/>
                      <a:pt x="4140455" y="-10520"/>
                      <a:pt x="4338323" y="0"/>
                    </a:cubicBezTo>
                    <a:cubicBezTo>
                      <a:pt x="4536191" y="10520"/>
                      <a:pt x="4756895" y="-27317"/>
                      <a:pt x="5049651" y="0"/>
                    </a:cubicBezTo>
                    <a:cubicBezTo>
                      <a:pt x="5252462" y="8396"/>
                      <a:pt x="5464440" y="156656"/>
                      <a:pt x="5445754" y="396103"/>
                    </a:cubicBezTo>
                    <a:cubicBezTo>
                      <a:pt x="5418680" y="626552"/>
                      <a:pt x="5435522" y="841290"/>
                      <a:pt x="5445754" y="958385"/>
                    </a:cubicBezTo>
                    <a:cubicBezTo>
                      <a:pt x="5455986" y="1075480"/>
                      <a:pt x="5463851" y="1403102"/>
                      <a:pt x="5445754" y="1567523"/>
                    </a:cubicBezTo>
                    <a:cubicBezTo>
                      <a:pt x="5460854" y="1793718"/>
                      <a:pt x="5266927" y="1954313"/>
                      <a:pt x="5049651" y="1963626"/>
                    </a:cubicBezTo>
                    <a:cubicBezTo>
                      <a:pt x="4893569" y="1952252"/>
                      <a:pt x="4740733" y="1989570"/>
                      <a:pt x="4477929" y="1963626"/>
                    </a:cubicBezTo>
                    <a:cubicBezTo>
                      <a:pt x="4215125" y="1937682"/>
                      <a:pt x="4041768" y="1981816"/>
                      <a:pt x="3766601" y="1963626"/>
                    </a:cubicBezTo>
                    <a:cubicBezTo>
                      <a:pt x="3491434" y="1945436"/>
                      <a:pt x="3175128" y="1986950"/>
                      <a:pt x="3008738" y="1963626"/>
                    </a:cubicBezTo>
                    <a:cubicBezTo>
                      <a:pt x="2842348" y="1940302"/>
                      <a:pt x="2520816" y="1948751"/>
                      <a:pt x="2390481" y="1963626"/>
                    </a:cubicBezTo>
                    <a:cubicBezTo>
                      <a:pt x="2260146" y="1978501"/>
                      <a:pt x="1973823" y="1945581"/>
                      <a:pt x="1772224" y="1963626"/>
                    </a:cubicBezTo>
                    <a:cubicBezTo>
                      <a:pt x="1570625" y="1981671"/>
                      <a:pt x="1247296" y="1971923"/>
                      <a:pt x="1014360" y="1963626"/>
                    </a:cubicBezTo>
                    <a:cubicBezTo>
                      <a:pt x="781424" y="1955329"/>
                      <a:pt x="596949" y="1952585"/>
                      <a:pt x="396103" y="1963626"/>
                    </a:cubicBezTo>
                    <a:cubicBezTo>
                      <a:pt x="223264" y="1951137"/>
                      <a:pt x="13486" y="1793150"/>
                      <a:pt x="0" y="1567523"/>
                    </a:cubicBezTo>
                    <a:cubicBezTo>
                      <a:pt x="-10579" y="1436190"/>
                      <a:pt x="-20792" y="1153264"/>
                      <a:pt x="0" y="1005241"/>
                    </a:cubicBezTo>
                    <a:cubicBezTo>
                      <a:pt x="20792" y="857218"/>
                      <a:pt x="-6695" y="631352"/>
                      <a:pt x="0" y="396103"/>
                    </a:cubicBezTo>
                    <a:close/>
                  </a:path>
                </a:pathLst>
              </a:custGeom>
              <a:solidFill>
                <a:srgbClr val="FFFFFF">
                  <a:alpha val="85000"/>
                </a:srgbClr>
              </a:solidFill>
              <a:ln w="38100" cap="flat" cmpd="sng" algn="ctr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9004DC5F-3210-470B-904D-7F398EA5F8EB}"/>
                  </a:ext>
                </a:extLst>
              </p:cNvPr>
              <p:cNvSpPr/>
              <p:nvPr/>
            </p:nvSpPr>
            <p:spPr>
              <a:xfrm>
                <a:off x="4156061" y="1250854"/>
                <a:ext cx="3933275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 cap="flat" cmpd="sng" algn="ctr">
                <a:solidFill>
                  <a:srgbClr val="00206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kumimoji="0" lang="en-US" sz="32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kumimoji="0" lang="en-US" sz="32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kumimoji="0" lang="en-US" sz="32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giá</a:t>
                </a:r>
                <a:endParaRPr kumimoji="0" lang="en-US" sz="3200" b="1" i="0" u="none" strike="noStrike" kern="0" cap="none" spc="0" normalizeH="0" baseline="0" noProof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A915EFE-F333-4BE3-98DD-C312C6040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1950" y="4700185"/>
              <a:ext cx="469963" cy="469963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9B08900-D0E8-4AFB-A0DF-721073445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1001" y="4690660"/>
              <a:ext cx="469963" cy="469963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93E5BA8-1748-45D1-A73F-196E2FA65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50524" y="4690660"/>
              <a:ext cx="469963" cy="469963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8084DD7-DB6C-46B5-AB46-2DA13944A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6906" y="5170587"/>
              <a:ext cx="469963" cy="46996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FDED6DB-36A6-47E9-A60B-3EDFC11A8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5007" y="5170587"/>
              <a:ext cx="469963" cy="46996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250EBD0-F3F1-4092-8E4D-6D51C8B8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3580" y="5170587"/>
              <a:ext cx="469963" cy="46996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86B5C46-0684-4E3B-BBE3-9E9DEAE31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2887" y="5632246"/>
              <a:ext cx="469963" cy="46996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F2779E08-17D6-4A99-924D-2B028B5A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8138" y="5641771"/>
              <a:ext cx="469963" cy="469963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A0FDCD2-9C9B-4568-996A-BA2542D6C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98111" y="5632246"/>
              <a:ext cx="469963" cy="46996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0ADEC959-E9B1-4986-A3AA-6E74B87D207A}"/>
              </a:ext>
            </a:extLst>
          </p:cNvPr>
          <p:cNvSpPr txBox="1"/>
          <p:nvPr/>
        </p:nvSpPr>
        <p:spPr>
          <a:xfrm>
            <a:off x="3802347" y="1333038"/>
            <a:ext cx="7889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 ĐỌC </a:t>
            </a:r>
            <a:endParaRPr lang="vi-VN" sz="4000" b="1" kern="0" dirty="0">
              <a:ln w="9525">
                <a:solidFill>
                  <a:srgbClr val="B3C3F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EDD26B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NHÓM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3BF26A9-8DB5-4992-8A47-253BF15DCB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75" b="80599" l="60981" r="77233">
                        <a14:foregroundMark x1="67716" y1="46875" x2="67716" y2="46875"/>
                        <a14:foregroundMark x1="75842" y1="67318" x2="71303" y2="75521"/>
                        <a14:foregroundMark x1="60981" y1="59766" x2="61567" y2="67969"/>
                        <a14:foregroundMark x1="63982" y1="62109" x2="70425" y2="62109"/>
                        <a14:foregroundMark x1="66984" y1="67969" x2="68814" y2="66797"/>
                        <a14:foregroundMark x1="65447" y1="77995" x2="71449" y2="78646"/>
                        <a14:foregroundMark x1="68741" y1="80599" x2="68741" y2="80599"/>
                        <a14:foregroundMark x1="65739" y1="75911" x2="69107" y2="73307"/>
                        <a14:foregroundMark x1="77233" y1="68880" x2="77233" y2="68880"/>
                      </a14:backgroundRemoval>
                    </a14:imgEffect>
                  </a14:imgLayer>
                </a14:imgProps>
              </a:ext>
            </a:extLst>
          </a:blip>
          <a:srcRect l="59208" t="46150" r="21025" b="17592"/>
          <a:stretch/>
        </p:blipFill>
        <p:spPr>
          <a:xfrm>
            <a:off x="1940174" y="3963865"/>
            <a:ext cx="1807485" cy="18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1212AB-E185-4D2B-8E68-A23A04E06D8C}"/>
              </a:ext>
            </a:extLst>
          </p:cNvPr>
          <p:cNvSpPr txBox="1"/>
          <p:nvPr/>
        </p:nvSpPr>
        <p:spPr>
          <a:xfrm>
            <a:off x="1408543" y="1147353"/>
            <a:ext cx="409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mõ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Tre, trúc nổi nhạc sáo</a:t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 suối gảy nhạc đàn</a:t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rủ nhau thay áo</a:t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Khoác bao màu tươi non.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FFE3B8F-AB83-4C65-9F07-D6A959EF6293}"/>
              </a:ext>
            </a:extLst>
          </p:cNvPr>
          <p:cNvSpPr txBox="1"/>
          <p:nvPr/>
        </p:nvSpPr>
        <p:spPr>
          <a:xfrm>
            <a:off x="6543675" y="982703"/>
            <a:ext cx="36188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dẫn đầu đội múa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Khuớu lĩnh xướng dàn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Kỳ nhông diễn ảo thuật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 đổi hoài màu da.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Nấm mang ô đi hội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suối, nhìn mê say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kìa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cọn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chơi trò đu quay!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D0921-75EB-4366-B763-059CA7E1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02" y="301369"/>
            <a:ext cx="3596952" cy="1072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BA91CA-68FF-44D3-833B-71856603B259}"/>
              </a:ext>
            </a:extLst>
          </p:cNvPr>
          <p:cNvSpPr txBox="1"/>
          <p:nvPr/>
        </p:nvSpPr>
        <p:spPr>
          <a:xfrm>
            <a:off x="7056552" y="4572189"/>
            <a:ext cx="297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(Vương Trọng)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77CBC4-523A-45DD-BABC-61523CCEF64A}"/>
              </a:ext>
            </a:extLst>
          </p:cNvPr>
          <p:cNvGrpSpPr/>
          <p:nvPr/>
        </p:nvGrpSpPr>
        <p:grpSpPr>
          <a:xfrm>
            <a:off x="373550" y="837864"/>
            <a:ext cx="931530" cy="931530"/>
            <a:chOff x="-93175" y="1999914"/>
            <a:chExt cx="931530" cy="931530"/>
          </a:xfrm>
        </p:grpSpPr>
        <p:pic>
          <p:nvPicPr>
            <p:cNvPr id="16" name="Picture 1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E86E4D1A-E907-410A-834F-7C17DFB90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A4D4C5-C64D-438F-B029-EB2D8A3C0F23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F2341C-89E7-4B61-8CB6-C3E78F9812BE}"/>
              </a:ext>
            </a:extLst>
          </p:cNvPr>
          <p:cNvGrpSpPr/>
          <p:nvPr/>
        </p:nvGrpSpPr>
        <p:grpSpPr>
          <a:xfrm>
            <a:off x="455843" y="2403835"/>
            <a:ext cx="931530" cy="1690787"/>
            <a:chOff x="-93175" y="1999914"/>
            <a:chExt cx="931530" cy="931530"/>
          </a:xfrm>
        </p:grpSpPr>
        <p:pic>
          <p:nvPicPr>
            <p:cNvPr id="19" name="Picture 1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AC30882-64FA-43DB-92CD-C179F59F3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74C78B-30ED-4254-9F92-735CAD448939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A33147-230B-4ECA-9F3E-FBADED272535}"/>
              </a:ext>
            </a:extLst>
          </p:cNvPr>
          <p:cNvGrpSpPr/>
          <p:nvPr/>
        </p:nvGrpSpPr>
        <p:grpSpPr>
          <a:xfrm>
            <a:off x="5528438" y="837864"/>
            <a:ext cx="845650" cy="931530"/>
            <a:chOff x="-93175" y="1999914"/>
            <a:chExt cx="931530" cy="931530"/>
          </a:xfrm>
        </p:grpSpPr>
        <p:pic>
          <p:nvPicPr>
            <p:cNvPr id="22" name="Picture 21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819E350F-968D-497F-B69C-75EFD3046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12373A-AAC8-4578-B820-C2C4C3365E0B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3CFB6F-C839-4B89-B7B7-695D74234E79}"/>
              </a:ext>
            </a:extLst>
          </p:cNvPr>
          <p:cNvGrpSpPr/>
          <p:nvPr/>
        </p:nvGrpSpPr>
        <p:grpSpPr>
          <a:xfrm>
            <a:off x="5559668" y="2497470"/>
            <a:ext cx="845650" cy="931530"/>
            <a:chOff x="-93175" y="1999914"/>
            <a:chExt cx="931530" cy="931530"/>
          </a:xfrm>
        </p:grpSpPr>
        <p:pic>
          <p:nvPicPr>
            <p:cNvPr id="25" name="Picture 2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E553FC4-5F1F-41C1-9912-2B629B691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E66115-4976-4AC6-A272-040DE65F7553}"/>
                </a:ext>
              </a:extLst>
            </p:cNvPr>
            <p:cNvSpPr txBox="1"/>
            <p:nvPr/>
          </p:nvSpPr>
          <p:spPr>
            <a:xfrm>
              <a:off x="-46532" y="2204069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6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18E4591-E58D-49C0-BE4C-67923CD38871}"/>
              </a:ext>
            </a:extLst>
          </p:cNvPr>
          <p:cNvGrpSpPr/>
          <p:nvPr/>
        </p:nvGrpSpPr>
        <p:grpSpPr>
          <a:xfrm>
            <a:off x="2742453" y="1845080"/>
            <a:ext cx="7310232" cy="3287264"/>
            <a:chOff x="5548616" y="3863568"/>
            <a:chExt cx="5668381" cy="254895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8B0DBA-FF89-4D95-B929-6113A66C258E}"/>
                </a:ext>
              </a:extLst>
            </p:cNvPr>
            <p:cNvGrpSpPr/>
            <p:nvPr/>
          </p:nvGrpSpPr>
          <p:grpSpPr>
            <a:xfrm>
              <a:off x="5548616" y="3863568"/>
              <a:ext cx="5668381" cy="2548957"/>
              <a:chOff x="3682716" y="1301619"/>
              <a:chExt cx="5668381" cy="2548957"/>
            </a:xfrm>
          </p:grpSpPr>
          <p:sp>
            <p:nvSpPr>
              <p:cNvPr id="35" name="Rectangle: Rounded Corners 12">
                <a:extLst>
                  <a:ext uri="{FF2B5EF4-FFF2-40B4-BE49-F238E27FC236}">
                    <a16:creationId xmlns:a16="http://schemas.microsoft.com/office/drawing/2014/main" id="{E9D2E86C-FB5E-41C0-8C11-73A1421B6A62}"/>
                  </a:ext>
                </a:extLst>
              </p:cNvPr>
              <p:cNvSpPr/>
              <p:nvPr/>
            </p:nvSpPr>
            <p:spPr>
              <a:xfrm>
                <a:off x="3682716" y="1724298"/>
                <a:ext cx="5668381" cy="2126278"/>
              </a:xfrm>
              <a:custGeom>
                <a:avLst/>
                <a:gdLst>
                  <a:gd name="connsiteX0" fmla="*/ 0 w 5668381"/>
                  <a:gd name="connsiteY0" fmla="*/ 428913 h 2126278"/>
                  <a:gd name="connsiteX1" fmla="*/ 428913 w 5668381"/>
                  <a:gd name="connsiteY1" fmla="*/ 0 h 2126278"/>
                  <a:gd name="connsiteX2" fmla="*/ 1068030 w 5668381"/>
                  <a:gd name="connsiteY2" fmla="*/ 0 h 2126278"/>
                  <a:gd name="connsiteX3" fmla="*/ 1707146 w 5668381"/>
                  <a:gd name="connsiteY3" fmla="*/ 0 h 2126278"/>
                  <a:gd name="connsiteX4" fmla="*/ 2250052 w 5668381"/>
                  <a:gd name="connsiteY4" fmla="*/ 0 h 2126278"/>
                  <a:gd name="connsiteX5" fmla="*/ 2841063 w 5668381"/>
                  <a:gd name="connsiteY5" fmla="*/ 0 h 2126278"/>
                  <a:gd name="connsiteX6" fmla="*/ 3432074 w 5668381"/>
                  <a:gd name="connsiteY6" fmla="*/ 0 h 2126278"/>
                  <a:gd name="connsiteX7" fmla="*/ 4167401 w 5668381"/>
                  <a:gd name="connsiteY7" fmla="*/ 0 h 2126278"/>
                  <a:gd name="connsiteX8" fmla="*/ 5239468 w 5668381"/>
                  <a:gd name="connsiteY8" fmla="*/ 0 h 2126278"/>
                  <a:gd name="connsiteX9" fmla="*/ 5668381 w 5668381"/>
                  <a:gd name="connsiteY9" fmla="*/ 428913 h 2126278"/>
                  <a:gd name="connsiteX10" fmla="*/ 5668381 w 5668381"/>
                  <a:gd name="connsiteY10" fmla="*/ 1050454 h 2126278"/>
                  <a:gd name="connsiteX11" fmla="*/ 5668381 w 5668381"/>
                  <a:gd name="connsiteY11" fmla="*/ 1697365 h 2126278"/>
                  <a:gd name="connsiteX12" fmla="*/ 5239468 w 5668381"/>
                  <a:gd name="connsiteY12" fmla="*/ 2126278 h 2126278"/>
                  <a:gd name="connsiteX13" fmla="*/ 4504140 w 5668381"/>
                  <a:gd name="connsiteY13" fmla="*/ 2126278 h 2126278"/>
                  <a:gd name="connsiteX14" fmla="*/ 3816918 w 5668381"/>
                  <a:gd name="connsiteY14" fmla="*/ 2126278 h 2126278"/>
                  <a:gd name="connsiteX15" fmla="*/ 3033485 w 5668381"/>
                  <a:gd name="connsiteY15" fmla="*/ 2126278 h 2126278"/>
                  <a:gd name="connsiteX16" fmla="*/ 2346263 w 5668381"/>
                  <a:gd name="connsiteY16" fmla="*/ 2126278 h 2126278"/>
                  <a:gd name="connsiteX17" fmla="*/ 1659041 w 5668381"/>
                  <a:gd name="connsiteY17" fmla="*/ 2126278 h 2126278"/>
                  <a:gd name="connsiteX18" fmla="*/ 428913 w 5668381"/>
                  <a:gd name="connsiteY18" fmla="*/ 2126278 h 2126278"/>
                  <a:gd name="connsiteX19" fmla="*/ 0 w 5668381"/>
                  <a:gd name="connsiteY19" fmla="*/ 1697365 h 2126278"/>
                  <a:gd name="connsiteX20" fmla="*/ 0 w 5668381"/>
                  <a:gd name="connsiteY20" fmla="*/ 1075824 h 2126278"/>
                  <a:gd name="connsiteX21" fmla="*/ 0 w 5668381"/>
                  <a:gd name="connsiteY21" fmla="*/ 428913 h 212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668381" h="2126278" fill="none" extrusionOk="0">
                    <a:moveTo>
                      <a:pt x="0" y="428913"/>
                    </a:moveTo>
                    <a:cubicBezTo>
                      <a:pt x="14806" y="213002"/>
                      <a:pt x="183174" y="8106"/>
                      <a:pt x="428913" y="0"/>
                    </a:cubicBezTo>
                    <a:cubicBezTo>
                      <a:pt x="558676" y="-30782"/>
                      <a:pt x="752417" y="12194"/>
                      <a:pt x="1068030" y="0"/>
                    </a:cubicBezTo>
                    <a:cubicBezTo>
                      <a:pt x="1383643" y="-12194"/>
                      <a:pt x="1526874" y="19726"/>
                      <a:pt x="1707146" y="0"/>
                    </a:cubicBezTo>
                    <a:cubicBezTo>
                      <a:pt x="1887418" y="-19726"/>
                      <a:pt x="1989662" y="-13612"/>
                      <a:pt x="2250052" y="0"/>
                    </a:cubicBezTo>
                    <a:cubicBezTo>
                      <a:pt x="2510442" y="13612"/>
                      <a:pt x="2661970" y="3601"/>
                      <a:pt x="2841063" y="0"/>
                    </a:cubicBezTo>
                    <a:cubicBezTo>
                      <a:pt x="3020156" y="-3601"/>
                      <a:pt x="3240655" y="3007"/>
                      <a:pt x="3432074" y="0"/>
                    </a:cubicBezTo>
                    <a:cubicBezTo>
                      <a:pt x="3623493" y="-3007"/>
                      <a:pt x="3981690" y="7132"/>
                      <a:pt x="4167401" y="0"/>
                    </a:cubicBezTo>
                    <a:cubicBezTo>
                      <a:pt x="4353112" y="-7132"/>
                      <a:pt x="4801090" y="-19543"/>
                      <a:pt x="5239468" y="0"/>
                    </a:cubicBezTo>
                    <a:cubicBezTo>
                      <a:pt x="5524348" y="-3944"/>
                      <a:pt x="5663526" y="182612"/>
                      <a:pt x="5668381" y="428913"/>
                    </a:cubicBezTo>
                    <a:cubicBezTo>
                      <a:pt x="5660932" y="599431"/>
                      <a:pt x="5655629" y="773190"/>
                      <a:pt x="5668381" y="1050454"/>
                    </a:cubicBezTo>
                    <a:cubicBezTo>
                      <a:pt x="5681133" y="1327718"/>
                      <a:pt x="5652326" y="1392184"/>
                      <a:pt x="5668381" y="1697365"/>
                    </a:cubicBezTo>
                    <a:cubicBezTo>
                      <a:pt x="5679894" y="1934345"/>
                      <a:pt x="5491372" y="2152774"/>
                      <a:pt x="5239468" y="2126278"/>
                    </a:cubicBezTo>
                    <a:cubicBezTo>
                      <a:pt x="5020003" y="2114389"/>
                      <a:pt x="4866082" y="2091428"/>
                      <a:pt x="4504140" y="2126278"/>
                    </a:cubicBezTo>
                    <a:cubicBezTo>
                      <a:pt x="4142198" y="2161128"/>
                      <a:pt x="4012297" y="2131901"/>
                      <a:pt x="3816918" y="2126278"/>
                    </a:cubicBezTo>
                    <a:cubicBezTo>
                      <a:pt x="3621539" y="2120655"/>
                      <a:pt x="3403376" y="2143489"/>
                      <a:pt x="3033485" y="2126278"/>
                    </a:cubicBezTo>
                    <a:cubicBezTo>
                      <a:pt x="2663594" y="2109067"/>
                      <a:pt x="2598839" y="2094688"/>
                      <a:pt x="2346263" y="2126278"/>
                    </a:cubicBezTo>
                    <a:cubicBezTo>
                      <a:pt x="2093687" y="2157868"/>
                      <a:pt x="1898573" y="2134513"/>
                      <a:pt x="1659041" y="2126278"/>
                    </a:cubicBezTo>
                    <a:cubicBezTo>
                      <a:pt x="1419509" y="2118043"/>
                      <a:pt x="796102" y="2084145"/>
                      <a:pt x="428913" y="2126278"/>
                    </a:cubicBezTo>
                    <a:cubicBezTo>
                      <a:pt x="188896" y="2163001"/>
                      <a:pt x="-1337" y="1918881"/>
                      <a:pt x="0" y="1697365"/>
                    </a:cubicBezTo>
                    <a:cubicBezTo>
                      <a:pt x="28308" y="1512035"/>
                      <a:pt x="-30030" y="1252960"/>
                      <a:pt x="0" y="1075824"/>
                    </a:cubicBezTo>
                    <a:cubicBezTo>
                      <a:pt x="30030" y="898688"/>
                      <a:pt x="9476" y="641345"/>
                      <a:pt x="0" y="428913"/>
                    </a:cubicBezTo>
                    <a:close/>
                  </a:path>
                  <a:path w="5668381" h="2126278" stroke="0" extrusionOk="0">
                    <a:moveTo>
                      <a:pt x="0" y="428913"/>
                    </a:moveTo>
                    <a:cubicBezTo>
                      <a:pt x="470" y="206388"/>
                      <a:pt x="220782" y="51374"/>
                      <a:pt x="428913" y="0"/>
                    </a:cubicBezTo>
                    <a:cubicBezTo>
                      <a:pt x="676522" y="35244"/>
                      <a:pt x="801526" y="35423"/>
                      <a:pt x="1164241" y="0"/>
                    </a:cubicBezTo>
                    <a:cubicBezTo>
                      <a:pt x="1526956" y="-35423"/>
                      <a:pt x="1515966" y="-20635"/>
                      <a:pt x="1755252" y="0"/>
                    </a:cubicBezTo>
                    <a:cubicBezTo>
                      <a:pt x="1994538" y="20635"/>
                      <a:pt x="2051520" y="13758"/>
                      <a:pt x="2346263" y="0"/>
                    </a:cubicBezTo>
                    <a:cubicBezTo>
                      <a:pt x="2641006" y="-13758"/>
                      <a:pt x="2762139" y="21537"/>
                      <a:pt x="3081590" y="0"/>
                    </a:cubicBezTo>
                    <a:cubicBezTo>
                      <a:pt x="3401041" y="-21537"/>
                      <a:pt x="3518183" y="-5892"/>
                      <a:pt x="3720707" y="0"/>
                    </a:cubicBezTo>
                    <a:cubicBezTo>
                      <a:pt x="3923231" y="5892"/>
                      <a:pt x="4228962" y="-37553"/>
                      <a:pt x="4504140" y="0"/>
                    </a:cubicBezTo>
                    <a:cubicBezTo>
                      <a:pt x="4779318" y="37553"/>
                      <a:pt x="5056488" y="-19301"/>
                      <a:pt x="5239468" y="0"/>
                    </a:cubicBezTo>
                    <a:cubicBezTo>
                      <a:pt x="5451056" y="13314"/>
                      <a:pt x="5705145" y="151334"/>
                      <a:pt x="5668381" y="428913"/>
                    </a:cubicBezTo>
                    <a:cubicBezTo>
                      <a:pt x="5645424" y="648506"/>
                      <a:pt x="5689052" y="888537"/>
                      <a:pt x="5668381" y="1037770"/>
                    </a:cubicBezTo>
                    <a:cubicBezTo>
                      <a:pt x="5647710" y="1187003"/>
                      <a:pt x="5637137" y="1463934"/>
                      <a:pt x="5668381" y="1697365"/>
                    </a:cubicBezTo>
                    <a:cubicBezTo>
                      <a:pt x="5679747" y="1939842"/>
                      <a:pt x="5471824" y="2097915"/>
                      <a:pt x="5239468" y="2126278"/>
                    </a:cubicBezTo>
                    <a:cubicBezTo>
                      <a:pt x="5012733" y="2114301"/>
                      <a:pt x="4860276" y="2144670"/>
                      <a:pt x="4648457" y="2126278"/>
                    </a:cubicBezTo>
                    <a:cubicBezTo>
                      <a:pt x="4436638" y="2107886"/>
                      <a:pt x="4112844" y="2112925"/>
                      <a:pt x="3913129" y="2126278"/>
                    </a:cubicBezTo>
                    <a:cubicBezTo>
                      <a:pt x="3713414" y="2139631"/>
                      <a:pt x="3370667" y="2124202"/>
                      <a:pt x="3129696" y="2126278"/>
                    </a:cubicBezTo>
                    <a:cubicBezTo>
                      <a:pt x="2888725" y="2128354"/>
                      <a:pt x="2782510" y="2131626"/>
                      <a:pt x="2490579" y="2126278"/>
                    </a:cubicBezTo>
                    <a:cubicBezTo>
                      <a:pt x="2198648" y="2120930"/>
                      <a:pt x="2020696" y="2100150"/>
                      <a:pt x="1851463" y="2126278"/>
                    </a:cubicBezTo>
                    <a:cubicBezTo>
                      <a:pt x="1682230" y="2152406"/>
                      <a:pt x="1310913" y="2087527"/>
                      <a:pt x="1068030" y="2126278"/>
                    </a:cubicBezTo>
                    <a:cubicBezTo>
                      <a:pt x="825147" y="2165029"/>
                      <a:pt x="730737" y="2099859"/>
                      <a:pt x="428913" y="2126278"/>
                    </a:cubicBezTo>
                    <a:cubicBezTo>
                      <a:pt x="223922" y="2117605"/>
                      <a:pt x="43956" y="1956624"/>
                      <a:pt x="0" y="1697365"/>
                    </a:cubicBezTo>
                    <a:cubicBezTo>
                      <a:pt x="-6724" y="1395257"/>
                      <a:pt x="-5747" y="1339654"/>
                      <a:pt x="0" y="1088508"/>
                    </a:cubicBezTo>
                    <a:cubicBezTo>
                      <a:pt x="5747" y="837362"/>
                      <a:pt x="-12688" y="688443"/>
                      <a:pt x="0" y="428913"/>
                    </a:cubicBezTo>
                    <a:close/>
                  </a:path>
                </a:pathLst>
              </a:custGeom>
              <a:solidFill>
                <a:srgbClr val="FFFFFF">
                  <a:alpha val="85000"/>
                </a:srgbClr>
              </a:solidFill>
              <a:ln w="38100" cap="flat" cmpd="sng" algn="ctr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0465E57E-04A5-46F8-A7ED-0C76344A75EA}"/>
                  </a:ext>
                </a:extLst>
              </p:cNvPr>
              <p:cNvSpPr/>
              <p:nvPr/>
            </p:nvSpPr>
            <p:spPr>
              <a:xfrm>
                <a:off x="4831158" y="1301619"/>
                <a:ext cx="3304503" cy="695896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 cap="flat" cmpd="sng" algn="ctr">
                <a:solidFill>
                  <a:srgbClr val="00206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kumimoji="0" lang="en-US" sz="40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kumimoji="0" lang="en-US" sz="40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kumimoji="0" lang="en-US" sz="4000" b="1" i="0" u="none" strike="noStrike" kern="0" cap="none" spc="0" normalizeH="0" baseline="0" noProof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giá</a:t>
                </a:r>
                <a:endParaRPr kumimoji="0" lang="en-US" sz="4000" b="1" i="0" u="none" strike="noStrike" kern="0" cap="none" spc="0" normalizeH="0" baseline="0" noProof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B32102-7F62-4212-ABD8-42ED82BB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036" y="4828829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630B81A-686C-49AD-8DD9-CBC873DB2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2305" y="4828829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ED36FB-BCB1-4B5E-941B-5C9B2EEB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4821443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7C3ED8A-0B6B-4FAA-9130-C89C2395F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7617" y="5318403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62792C8-7B49-451E-899E-8C1D44A33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9572" y="5303632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4EB681C-2EFB-478B-98D1-E4E6378B5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5663" y="5288860"/>
              <a:ext cx="469963" cy="4699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4CB5EF-D0FE-40B6-9736-C4599994F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0748" y="5758823"/>
              <a:ext cx="469963" cy="4699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E01912D-4932-4AD6-B13B-7F364BDD5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49173" y="5744052"/>
              <a:ext cx="469963" cy="4699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08A8EE-AD25-4A27-B703-8CE23F427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8336" y="5773595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92608B-E150-427D-B9E8-4F8EFA430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067" y="569779"/>
            <a:ext cx="7895004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1212AB-E185-4D2B-8E68-A23A04E06D8C}"/>
              </a:ext>
            </a:extLst>
          </p:cNvPr>
          <p:cNvSpPr txBox="1"/>
          <p:nvPr/>
        </p:nvSpPr>
        <p:spPr>
          <a:xfrm>
            <a:off x="1280128" y="1251287"/>
            <a:ext cx="42103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mõ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Tre, trúc nổi nhạc sáo</a:t>
            </a:r>
            <a:b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 suối gảy nhạc đàn</a:t>
            </a:r>
            <a:b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rủ nhau thay áo</a:t>
            </a:r>
            <a:b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Khoác bao màu tươi non.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FFE3B8F-AB83-4C65-9F07-D6A959EF6293}"/>
              </a:ext>
            </a:extLst>
          </p:cNvPr>
          <p:cNvSpPr txBox="1"/>
          <p:nvPr/>
        </p:nvSpPr>
        <p:spPr>
          <a:xfrm>
            <a:off x="6701521" y="1251287"/>
            <a:ext cx="3960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dẫn đầu đội múa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Khuớu lĩnh xướng dàn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Kỳ nhông diễn ảo thuật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 đổi hoài màu da.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Nấm mang ô đi hội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suối, nhìn mê say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kìa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cọn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chơi trò đu quay!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D0921-75EB-4366-B763-059CA7E1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424" y="301705"/>
            <a:ext cx="3596952" cy="1072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BA91CA-68FF-44D3-833B-71856603B259}"/>
              </a:ext>
            </a:extLst>
          </p:cNvPr>
          <p:cNvSpPr txBox="1"/>
          <p:nvPr/>
        </p:nvSpPr>
        <p:spPr>
          <a:xfrm>
            <a:off x="7891511" y="4719687"/>
            <a:ext cx="24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(Vương Trọng)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4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2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9692F8D-95FE-448F-BB68-8F706F293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146" y="963519"/>
            <a:ext cx="6458390" cy="43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8549" y="228600"/>
            <a:ext cx="11633200" cy="6350000"/>
          </a:xfrm>
          <a:custGeom>
            <a:avLst/>
            <a:gdLst/>
            <a:ahLst/>
            <a:cxnLst/>
            <a:rect l="l" t="t" r="r" b="b"/>
            <a:pathLst>
              <a:path w="13422929" h="8242149">
                <a:moveTo>
                  <a:pt x="0" y="0"/>
                </a:moveTo>
                <a:lnTo>
                  <a:pt x="13422929" y="0"/>
                </a:lnTo>
                <a:lnTo>
                  <a:pt x="13422929" y="8242150"/>
                </a:lnTo>
                <a:lnTo>
                  <a:pt x="0" y="8242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9464E-0311-6AC7-7B5A-933EC748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7761F0B-96FA-B146-8675-FB0521CA95D7}"/>
              </a:ext>
            </a:extLst>
          </p:cNvPr>
          <p:cNvGrpSpPr/>
          <p:nvPr/>
        </p:nvGrpSpPr>
        <p:grpSpPr>
          <a:xfrm>
            <a:off x="5361611" y="4328179"/>
            <a:ext cx="5995035" cy="2164377"/>
            <a:chOff x="2819306" y="1374565"/>
            <a:chExt cx="3931920" cy="1595455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769DDF19-9D2E-AF0C-752F-EABC5FE9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819306" y="1374565"/>
              <a:ext cx="3931920" cy="159545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2CC234-640E-C656-1113-3C064A1DFEB7}"/>
                </a:ext>
              </a:extLst>
            </p:cNvPr>
            <p:cNvSpPr/>
            <p:nvPr/>
          </p:nvSpPr>
          <p:spPr>
            <a:xfrm>
              <a:off x="3300964" y="1958593"/>
              <a:ext cx="3130632" cy="61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AvantGarde" panose="00000400000000000000" pitchFamily="2" charset="0"/>
                  <a:cs typeface="Calibri" panose="020F0502020204030204" pitchFamily="34" charset="0"/>
                </a:rPr>
                <a:t>Các em hãy đoán thử xem những con vật này làm gì trong ngày hội?</a:t>
              </a:r>
              <a:endPara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1A2909F-4AB2-4794-6D46-43D4AB02F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988" y="500063"/>
            <a:ext cx="9372483" cy="39588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E4A0E2-DB44-401B-950A-8F517BEAB215}"/>
              </a:ext>
            </a:extLst>
          </p:cNvPr>
          <p:cNvSpPr txBox="1"/>
          <p:nvPr/>
        </p:nvSpPr>
        <p:spPr>
          <a:xfrm>
            <a:off x="2328129" y="4458879"/>
            <a:ext cx="880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chim gõ kiến, gà rừng, công, khướu, kì nhông.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4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D691D402-5A4E-4101-8E8B-7047FDA4AA3F}"/>
              </a:ext>
            </a:extLst>
          </p:cNvPr>
          <p:cNvSpPr txBox="1"/>
          <p:nvPr/>
        </p:nvSpPr>
        <p:spPr>
          <a:xfrm>
            <a:off x="2956968" y="1127319"/>
            <a:ext cx="712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53E5BE-4356-4B9D-923D-57EB52B4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326" y="1551952"/>
            <a:ext cx="4064931" cy="707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A5760B-7B65-4A25-A578-48088D14C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787" y="2259149"/>
            <a:ext cx="870765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503" y="1720416"/>
            <a:ext cx="9520717" cy="240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B0D30-A8B3-4CC5-9E21-701C366B1CAA}"/>
              </a:ext>
            </a:extLst>
          </p:cNvPr>
          <p:cNvSpPr txBox="1"/>
          <p:nvPr/>
        </p:nvSpPr>
        <p:spPr>
          <a:xfrm>
            <a:off x="2080591" y="1685087"/>
            <a:ext cx="8371845" cy="2084987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endParaRPr lang="en-US" sz="8800" kern="0" dirty="0">
              <a:ln w="295275">
                <a:solidFill>
                  <a:srgbClr val="B3C3F0"/>
                </a:solidFill>
              </a:ln>
              <a:solidFill>
                <a:srgbClr val="FFFFFF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7185D0-F79F-41F0-A722-1A4F7246DA59}"/>
              </a:ext>
            </a:extLst>
          </p:cNvPr>
          <p:cNvGrpSpPr/>
          <p:nvPr/>
        </p:nvGrpSpPr>
        <p:grpSpPr>
          <a:xfrm>
            <a:off x="-1278699" y="2310058"/>
            <a:ext cx="6355429" cy="1463001"/>
            <a:chOff x="159959" y="912415"/>
            <a:chExt cx="6055113" cy="10972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E9FF19-AE45-4EC2-9E0E-F4A89F5C1312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5333" kern="0" dirty="0">
                <a:ln w="127000">
                  <a:solidFill>
                    <a:srgbClr val="B3C3F0"/>
                  </a:solidFill>
                </a:ln>
                <a:solidFill>
                  <a:srgbClr val="000000"/>
                </a:solidFill>
                <a:latin typeface="#9Slide05 Phobia" panose="02000506000000020003" pitchFamily="2" charset="0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47A462-3BD9-4541-8F11-D8990DDC5950}"/>
                </a:ext>
              </a:extLst>
            </p:cNvPr>
            <p:cNvSpPr txBox="1"/>
            <p:nvPr/>
          </p:nvSpPr>
          <p:spPr>
            <a:xfrm rot="20615280">
              <a:off x="1951411" y="912415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kern="0" dirty="0" err="1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Hoạt</a:t>
              </a:r>
              <a:r>
                <a:rPr lang="en-US" sz="5333" kern="0" dirty="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5333" kern="0" dirty="0" err="1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endParaRPr lang="en-US" sz="5333" kern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E8DDD4-FE29-434D-B015-C02D1DDA926B}"/>
              </a:ext>
            </a:extLst>
          </p:cNvPr>
          <p:cNvSpPr txBox="1"/>
          <p:nvPr/>
        </p:nvSpPr>
        <p:spPr>
          <a:xfrm>
            <a:off x="29760" y="2802729"/>
            <a:ext cx="12473507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L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U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Y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Ệ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N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D26B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 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Đ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Ọ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C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D26B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 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T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H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À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N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H 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T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I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Ế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N</a:t>
            </a:r>
            <a:r>
              <a:rPr lang="en-US" sz="6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  <a:cs typeface="Arial"/>
                <a:sym typeface="Arial"/>
              </a:rPr>
              <a:t>G</a:t>
            </a:r>
            <a:endParaRPr lang="en-US" sz="6400" b="1" kern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EDD26B">
                    <a:lumMod val="60000"/>
                    <a:lumOff val="40000"/>
                  </a:srgbClr>
                </a:outerShdw>
              </a:effectLst>
              <a:latin typeface="UVN Banh Mi" pitchFamily="2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1123604" y="3779648"/>
            <a:ext cx="3476829" cy="34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5.55112E-17 L 1.11111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4" descr="Laeacco Cartoon Rainbow Clouds Portrait Scene Baby Children Photography  Background Photographic Vinyl Backdrops For Photo Studio|Background| -  AliExpress">
            <a:extLst>
              <a:ext uri="{FF2B5EF4-FFF2-40B4-BE49-F238E27FC236}">
                <a16:creationId xmlns:a16="http://schemas.microsoft.com/office/drawing/2014/main" id="{2B7D7B8A-7E5F-4A3F-B16D-00BDA3FB2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72383FD8-CB79-4204-AF64-333B349F5C9A}"/>
              </a:ext>
            </a:extLst>
          </p:cNvPr>
          <p:cNvGrpSpPr/>
          <p:nvPr/>
        </p:nvGrpSpPr>
        <p:grpSpPr>
          <a:xfrm>
            <a:off x="852552" y="1644163"/>
            <a:ext cx="2974777" cy="1550088"/>
            <a:chOff x="139959" y="1387023"/>
            <a:chExt cx="3172408" cy="1636095"/>
          </a:xfrm>
        </p:grpSpPr>
        <p:sp>
          <p:nvSpPr>
            <p:cNvPr id="63" name="Rectangle: Rounded Corners 14">
              <a:extLst>
                <a:ext uri="{FF2B5EF4-FFF2-40B4-BE49-F238E27FC236}">
                  <a16:creationId xmlns:a16="http://schemas.microsoft.com/office/drawing/2014/main" id="{9090AC91-9552-47DA-B9CB-E7AF02FA2C3E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82000"/>
              </a:srgbClr>
            </a:solidFill>
            <a:ln w="28575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Mắt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dõi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8DF550D-7604-4909-BA12-B57DCC66C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DA0F757-9B2B-4725-88C5-D025C5D462B9}"/>
              </a:ext>
            </a:extLst>
          </p:cNvPr>
          <p:cNvGrpSpPr/>
          <p:nvPr/>
        </p:nvGrpSpPr>
        <p:grpSpPr>
          <a:xfrm>
            <a:off x="4270230" y="3200741"/>
            <a:ext cx="3651540" cy="1477328"/>
            <a:chOff x="4424729" y="3902060"/>
            <a:chExt cx="3397434" cy="1559458"/>
          </a:xfrm>
        </p:grpSpPr>
        <p:sp>
          <p:nvSpPr>
            <p:cNvPr id="66" name="Rectangle: Rounded Corners 20">
              <a:extLst>
                <a:ext uri="{FF2B5EF4-FFF2-40B4-BE49-F238E27FC236}">
                  <a16:creationId xmlns:a16="http://schemas.microsoft.com/office/drawing/2014/main" id="{DE541234-F55D-4E3D-A6BA-686C64E5EF25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82000"/>
              </a:srgbClr>
            </a:solidFill>
            <a:ln w="28575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Tai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nghe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1710951-BE9B-49EB-9EAC-F18060A5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4217B86-4CDA-4ADF-A27D-DC6588438940}"/>
              </a:ext>
            </a:extLst>
          </p:cNvPr>
          <p:cNvGrpSpPr/>
          <p:nvPr/>
        </p:nvGrpSpPr>
        <p:grpSpPr>
          <a:xfrm>
            <a:off x="8123239" y="1803816"/>
            <a:ext cx="3294383" cy="1390435"/>
            <a:chOff x="8110962" y="1828720"/>
            <a:chExt cx="3329164" cy="1371679"/>
          </a:xfrm>
        </p:grpSpPr>
        <p:sp>
          <p:nvSpPr>
            <p:cNvPr id="69" name="Rectangle: Rounded Corners 26">
              <a:extLst>
                <a:ext uri="{FF2B5EF4-FFF2-40B4-BE49-F238E27FC236}">
                  <a16:creationId xmlns:a16="http://schemas.microsoft.com/office/drawing/2014/main" id="{ECCC56B9-49C4-4D89-AB21-72959ECADCFF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82000"/>
              </a:srgbClr>
            </a:solidFill>
            <a:ln w="28575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Tay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dò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DB79730F-8C3B-4BE6-AA05-779DCB5FC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2D653D86-FD78-4F44-B0CF-B304AC5DF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919" y="257166"/>
            <a:ext cx="5272995" cy="157672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203B43-13D3-4BD1-AE4B-C53FF3A458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693" b="78125" l="19327" r="42899">
                        <a14:foregroundMark x1="25110" y1="60938" x2="28404" y2="58984"/>
                        <a14:foregroundMark x1="28404" y1="58984" x2="27745" y2="57943"/>
                        <a14:foregroundMark x1="19546" y1="66667" x2="20425" y2="68359"/>
                        <a14:foregroundMark x1="19327" y1="67318" x2="20864" y2="67578"/>
                        <a14:foregroundMark x1="23133" y1="71875" x2="23133" y2="71875"/>
                        <a14:foregroundMark x1="23133" y1="71875" x2="21596" y2="68880"/>
                        <a14:foregroundMark x1="31552" y1="76953" x2="32430" y2="75000"/>
                        <a14:foregroundMark x1="33455" y1="77214" x2="33455" y2="77214"/>
                        <a14:foregroundMark x1="31479" y1="78125" x2="31479" y2="78125"/>
                        <a14:foregroundMark x1="35944" y1="72135" x2="36091" y2="73307"/>
                        <a14:foregroundMark x1="24671" y1="51693" x2="26061" y2="53125"/>
                        <a14:foregroundMark x1="22328" y1="54036" x2="22548" y2="57292"/>
                        <a14:foregroundMark x1="22987" y1="54818" x2="22621" y2="56771"/>
                        <a14:foregroundMark x1="20132" y1="68620" x2="21010" y2="69010"/>
                        <a14:foregroundMark x1="29283" y1="61198" x2="29283" y2="61198"/>
                        <a14:foregroundMark x1="29283" y1="60807" x2="29283" y2="60807"/>
                        <a14:foregroundMark x1="24597" y1="66016" x2="24597" y2="66016"/>
                        <a14:foregroundMark x1="23206" y1="65755" x2="23206" y2="65755"/>
                        <a14:foregroundMark x1="23572" y1="66146" x2="23572" y2="66146"/>
                        <a14:foregroundMark x1="23280" y1="65885" x2="22767" y2="63932"/>
                        <a14:backgroundMark x1="33309" y1="57943" x2="38433" y2="62630"/>
                        <a14:backgroundMark x1="34114" y1="55729" x2="41362" y2="65495"/>
                        <a14:backgroundMark x1="34480" y1="64193" x2="37262" y2="64063"/>
                        <a14:backgroundMark x1="37555" y1="69401" x2="41874" y2="67057"/>
                        <a14:backgroundMark x1="38214" y1="70443" x2="41142" y2="67188"/>
                        <a14:backgroundMark x1="41142" y1="67188" x2="43777" y2="61068"/>
                        <a14:backgroundMark x1="43777" y1="61068" x2="42533" y2="66146"/>
                        <a14:backgroundMark x1="37994" y1="70964" x2="37994" y2="70964"/>
                        <a14:backgroundMark x1="37994" y1="70573" x2="38726" y2="7161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687" t="49994" r="61717" b="20321"/>
          <a:stretch/>
        </p:blipFill>
        <p:spPr>
          <a:xfrm>
            <a:off x="600023" y="3396107"/>
            <a:ext cx="377687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1212AB-E185-4D2B-8E68-A23A04E06D8C}"/>
              </a:ext>
            </a:extLst>
          </p:cNvPr>
          <p:cNvSpPr txBox="1"/>
          <p:nvPr/>
        </p:nvSpPr>
        <p:spPr>
          <a:xfrm>
            <a:off x="1331412" y="1597729"/>
            <a:ext cx="42398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gõ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mõ</a:t>
            </a:r>
            <a:b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ừng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b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b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Tre, trúc nổi nhạc sáo</a:t>
            </a:r>
            <a:br>
              <a:rPr lang="vi-V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 suối gảy nhạc đàn</a:t>
            </a:r>
            <a:br>
              <a:rPr lang="vi-V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rủ nhau thay áo</a:t>
            </a:r>
            <a:br>
              <a:rPr lang="vi-V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Khoác bao màu tươi non.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FFE3B8F-AB83-4C65-9F07-D6A959EF6293}"/>
              </a:ext>
            </a:extLst>
          </p:cNvPr>
          <p:cNvSpPr txBox="1"/>
          <p:nvPr/>
        </p:nvSpPr>
        <p:spPr>
          <a:xfrm>
            <a:off x="6418717" y="1536174"/>
            <a:ext cx="46672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Công dẫn đầu đội múa</a:t>
            </a:r>
          </a:p>
          <a:p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Khuớu lĩnh xướng dàn ca</a:t>
            </a:r>
          </a:p>
          <a:p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Kỳ nhông diễn ảo thuật</a:t>
            </a:r>
          </a:p>
          <a:p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Thay đổi hoài màu da.</a:t>
            </a:r>
            <a:endParaRPr lang="en-US" sz="2800" b="1" i="0" dirty="0">
              <a:effectLst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Nấm mang ô đi hội</a:t>
            </a:r>
          </a:p>
          <a:p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Tới suối, nhìn mê say</a:t>
            </a:r>
            <a:r>
              <a:rPr lang="en-US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800" b="1" i="0" dirty="0">
              <a:effectLst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Ơ </a:t>
            </a:r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anh cọn </a:t>
            </a:r>
            <a:r>
              <a:rPr lang="en-US" sz="28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</a:p>
          <a:p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Đang chơi trò đu quay!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D0921-75EB-4366-B763-059CA7E1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310" y="433632"/>
            <a:ext cx="4503862" cy="1343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BA91CA-68FF-44D3-833B-71856603B259}"/>
              </a:ext>
            </a:extLst>
          </p:cNvPr>
          <p:cNvSpPr txBox="1"/>
          <p:nvPr/>
        </p:nvSpPr>
        <p:spPr>
          <a:xfrm>
            <a:off x="7087287" y="5558672"/>
            <a:ext cx="285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(Vương Trọng)</a:t>
            </a:r>
            <a:endParaRPr lang="en-US" sz="28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581DAC0-3AA0-DB0C-5981-239EEED2AE3F}"/>
              </a:ext>
            </a:extLst>
          </p:cNvPr>
          <p:cNvSpPr txBox="1"/>
          <p:nvPr/>
        </p:nvSpPr>
        <p:spPr>
          <a:xfrm>
            <a:off x="2026763" y="1263192"/>
            <a:ext cx="808819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1;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thong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2;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3,4.</a:t>
            </a:r>
          </a:p>
          <a:p>
            <a:pPr marL="0" marR="0" algn="just"/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DE29-F302-11A9-89CA-7381D0093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84BC2C56-E381-A439-D02B-4DF3AF44A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1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C25F76D1-190F-05F0-A476-AC943D661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61" y="1285500"/>
            <a:ext cx="6680573" cy="6680573"/>
          </a:xfrm>
          <a:prstGeom prst="rect">
            <a:avLst/>
          </a:prstGeom>
        </p:spPr>
      </p:pic>
      <p:sp>
        <p:nvSpPr>
          <p:cNvPr id="12" name="矩形 26">
            <a:extLst>
              <a:ext uri="{FF2B5EF4-FFF2-40B4-BE49-F238E27FC236}">
                <a16:creationId xmlns:a16="http://schemas.microsoft.com/office/drawing/2014/main" id="{198247B2-FC4E-172E-6827-D61363201242}"/>
              </a:ext>
            </a:extLst>
          </p:cNvPr>
          <p:cNvSpPr/>
          <p:nvPr/>
        </p:nvSpPr>
        <p:spPr>
          <a:xfrm>
            <a:off x="8193705" y="2810733"/>
            <a:ext cx="2428870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Chia khổ</a:t>
            </a:r>
            <a:endParaRPr lang="zh-CN" alt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618DD1-46AF-8D3C-A2F1-F8B3F3447DA4}"/>
              </a:ext>
            </a:extLst>
          </p:cNvPr>
          <p:cNvGrpSpPr/>
          <p:nvPr/>
        </p:nvGrpSpPr>
        <p:grpSpPr>
          <a:xfrm>
            <a:off x="-12006" y="1034118"/>
            <a:ext cx="7533565" cy="5482138"/>
            <a:chOff x="122830" y="1363701"/>
            <a:chExt cx="5459104" cy="5169315"/>
          </a:xfrm>
        </p:grpSpPr>
        <p:pic>
          <p:nvPicPr>
            <p:cNvPr id="14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A45D36F9-08AB-372D-F290-FD3853617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5" name="矩形 2">
              <a:extLst>
                <a:ext uri="{FF2B5EF4-FFF2-40B4-BE49-F238E27FC236}">
                  <a16:creationId xmlns:a16="http://schemas.microsoft.com/office/drawing/2014/main" id="{3A43C2E8-78BD-673D-8572-ADF21B617742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Theo em bài viết có mấy khổ thơ?</a:t>
              </a:r>
              <a:endParaRPr lang="zh-CN" alt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8C83FC-DCB4-2B57-690F-1452C07446D6}"/>
              </a:ext>
            </a:extLst>
          </p:cNvPr>
          <p:cNvGrpSpPr/>
          <p:nvPr/>
        </p:nvGrpSpPr>
        <p:grpSpPr>
          <a:xfrm>
            <a:off x="333375" y="900661"/>
            <a:ext cx="7200190" cy="5482138"/>
            <a:chOff x="122830" y="1363701"/>
            <a:chExt cx="5459104" cy="5169315"/>
          </a:xfrm>
        </p:grpSpPr>
        <p:pic>
          <p:nvPicPr>
            <p:cNvPr id="17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00E19BD-A510-998D-99A7-27659CD72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8" name="矩形 2">
              <a:extLst>
                <a:ext uri="{FF2B5EF4-FFF2-40B4-BE49-F238E27FC236}">
                  <a16:creationId xmlns:a16="http://schemas.microsoft.com/office/drawing/2014/main" id="{A68960FB-6C65-47D8-D6F0-F9114D51292D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 dirty="0" err="1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5400" b="1" dirty="0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viết</a:t>
              </a:r>
              <a:r>
                <a:rPr lang="en-US" altLang="zh-CN" sz="5400" b="1" dirty="0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chia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ra</a:t>
              </a:r>
              <a:r>
                <a:rPr lang="en-US" altLang="zh-CN" sz="5400" b="1" dirty="0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làm</a:t>
              </a:r>
              <a:r>
                <a:rPr lang="en-US" altLang="zh-CN" sz="5400" b="1" dirty="0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4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khổ</a:t>
              </a:r>
              <a:r>
                <a:rPr lang="en-US" altLang="zh-CN" sz="5400" b="1" dirty="0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thơ</a:t>
              </a:r>
              <a:endParaRPr lang="zh-CN" altLang="en-US" sz="5400" b="1" dirty="0">
                <a:solidFill>
                  <a:srgbClr val="CA34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97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972</Words>
  <Application>Microsoft Office PowerPoint</Application>
  <PresentationFormat>Widescreen</PresentationFormat>
  <Paragraphs>153</Paragraphs>
  <Slides>25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#9Slide05 Phobia</vt:lpstr>
      <vt:lpstr>Arial</vt:lpstr>
      <vt:lpstr>Arial-Rounded</vt:lpstr>
      <vt:lpstr>Calibri</vt:lpstr>
      <vt:lpstr>Livvic</vt:lpstr>
      <vt:lpstr>Roboto Condensed Light</vt:lpstr>
      <vt:lpstr>Rubik</vt:lpstr>
      <vt:lpstr>SVN-Poky's</vt:lpstr>
      <vt:lpstr>Times New Roman</vt:lpstr>
      <vt:lpstr>UVN Banh Mi</vt:lpstr>
      <vt:lpstr>字魂27号-布丁体</vt:lpstr>
      <vt:lpstr>千图网海量PPT模板www.58pic.com​​</vt:lpstr>
      <vt:lpstr>Kawaii Pastel by Slidesgo</vt:lpstr>
      <vt:lpstr>1_Kawaii Pastel by Slidesgo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118</cp:revision>
  <dcterms:created xsi:type="dcterms:W3CDTF">2022-10-24T10:13:24Z</dcterms:created>
  <dcterms:modified xsi:type="dcterms:W3CDTF">2025-05-13T13:51:24Z</dcterms:modified>
</cp:coreProperties>
</file>