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306" r:id="rId2"/>
    <p:sldId id="307" r:id="rId3"/>
    <p:sldId id="308" r:id="rId4"/>
    <p:sldId id="309" r:id="rId5"/>
    <p:sldId id="310" r:id="rId6"/>
    <p:sldId id="272" r:id="rId7"/>
    <p:sldId id="318" r:id="rId8"/>
    <p:sldId id="319" r:id="rId9"/>
    <p:sldId id="290" r:id="rId10"/>
    <p:sldId id="316" r:id="rId11"/>
    <p:sldId id="294" r:id="rId12"/>
    <p:sldId id="287" r:id="rId13"/>
    <p:sldId id="314" r:id="rId14"/>
    <p:sldId id="293" r:id="rId15"/>
    <p:sldId id="270" r:id="rId16"/>
    <p:sldId id="271" r:id="rId17"/>
    <p:sldId id="31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65" d="100"/>
          <a:sy n="65" d="100"/>
        </p:scale>
        <p:origin x="122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72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81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74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450603ss06xdzo9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-66675"/>
            <a:ext cx="799307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3" descr="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0" y="120650"/>
            <a:ext cx="758825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4" descr="Copy of bocauij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1505744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4" descr="Copy of bocauij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989" y="346686"/>
            <a:ext cx="441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4" descr="Copy of bocauij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264" y="571500"/>
            <a:ext cx="4397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4" descr="Copy of bocauij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6" y="258763"/>
            <a:ext cx="441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4" descr="Copy of bocauij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000" y="67505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8" descr="1466F10D5EAC4B0AA7D758AB687A66F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4006850"/>
            <a:ext cx="12382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8" descr="1466F10D5EAC4B0AA7D758AB687A66F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947738"/>
            <a:ext cx="12382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7" descr="chuong_gio_9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08175" y="4076700"/>
            <a:ext cx="7239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8" descr="chuong_gio_9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646069" y="4144169"/>
            <a:ext cx="723900" cy="463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1466F10D5EAC4B0AA7D758AB687A66F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8" y="3232150"/>
            <a:ext cx="12382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8" descr="1466F10D5EAC4B0AA7D758AB687A66F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2216150"/>
            <a:ext cx="12382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êu đề 1"/>
          <p:cNvSpPr txBox="1">
            <a:spLocks/>
          </p:cNvSpPr>
          <p:nvPr/>
        </p:nvSpPr>
        <p:spPr>
          <a:xfrm>
            <a:off x="1222141" y="1608448"/>
            <a:ext cx="6343650" cy="2119630"/>
          </a:xfrm>
          <a:prstGeom prst="rect">
            <a:avLst/>
          </a:prstGeom>
        </p:spPr>
        <p:txBody>
          <a:bodyPr spcFirstLastPara="1" numCol="1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kern="1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3600" b="1" kern="1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3600" b="1" kern="1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3600" b="1" kern="1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3600" b="1" kern="1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3600" b="1" kern="1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3600" b="1" kern="1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3600" b="1" kern="1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3600" b="1" kern="1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3600" b="1" kern="1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3600" b="1" kern="1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3600" b="1" kern="1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842" y="2505075"/>
            <a:ext cx="4069556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文本框 4"/>
          <p:cNvSpPr txBox="1">
            <a:spLocks noChangeArrowheads="1"/>
          </p:cNvSpPr>
          <p:nvPr/>
        </p:nvSpPr>
        <p:spPr bwMode="auto">
          <a:xfrm>
            <a:off x="4095276" y="5213420"/>
            <a:ext cx="4084971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>
                <a:solidFill>
                  <a:srgbClr val="92D050"/>
                </a:solidFill>
                <a:latin typeface="+mj-lt"/>
                <a:cs typeface="Tahoma" panose="020B0604030504040204" pitchFamily="34" charset="0"/>
                <a:sym typeface="+mn-lt"/>
              </a:rPr>
              <a:t>Giáo viên</a:t>
            </a:r>
            <a:r>
              <a:rPr lang="en-US" altLang="zh-CN" sz="3200" b="1" dirty="0">
                <a:solidFill>
                  <a:srgbClr val="92D05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200" b="1" dirty="0" err="1" smtClean="0">
                <a:solidFill>
                  <a:srgbClr val="92D050"/>
                </a:solidFill>
                <a:latin typeface="+mj-lt"/>
                <a:cs typeface="Tahoma" panose="020B0604030504040204" pitchFamily="34" charset="0"/>
                <a:sym typeface="+mn-lt"/>
              </a:rPr>
              <a:t>Bùi</a:t>
            </a:r>
            <a:r>
              <a:rPr lang="en-US" altLang="zh-CN" sz="3200" b="1" dirty="0" smtClean="0">
                <a:solidFill>
                  <a:srgbClr val="92D050"/>
                </a:solidFill>
                <a:latin typeface="+mj-lt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92D050"/>
                </a:solidFill>
                <a:latin typeface="+mj-lt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3200" b="1" dirty="0">
                <a:solidFill>
                  <a:srgbClr val="92D050"/>
                </a:solidFill>
                <a:latin typeface="+mj-lt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92D050"/>
                </a:solidFill>
                <a:latin typeface="+mj-lt"/>
                <a:cs typeface="Tahoma" panose="020B0604030504040204" pitchFamily="34" charset="0"/>
                <a:sym typeface="+mn-lt"/>
              </a:rPr>
              <a:t>Nhân</a:t>
            </a:r>
            <a:endParaRPr lang="zh-CN" altLang="en-US" sz="3200" b="1" dirty="0">
              <a:solidFill>
                <a:srgbClr val="92D050"/>
              </a:solidFill>
              <a:latin typeface="+mj-lt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014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6" grpId="2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-Point Star 5"/>
          <p:cNvSpPr/>
          <p:nvPr/>
        </p:nvSpPr>
        <p:spPr>
          <a:xfrm>
            <a:off x="1286645" y="398207"/>
            <a:ext cx="6356555" cy="5190828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71255" y="2270346"/>
            <a:ext cx="4306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en-US" sz="7200" b="1" i="1" ker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5400" b="1" i="1" kern="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44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254"/>
            <a:ext cx="1565754" cy="482365"/>
          </a:xfrm>
          <a:prstGeom prst="rect">
            <a:avLst/>
          </a:prstGeom>
        </p:spPr>
      </p:pic>
      <p:pic>
        <p:nvPicPr>
          <p:cNvPr id="5" name="409_20200512125521_chu-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9286" y="403624"/>
            <a:ext cx="5134971" cy="5134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84704" cy="450937"/>
          </a:xfrm>
          <a:prstGeom prst="rect">
            <a:avLst/>
          </a:prstGeom>
        </p:spPr>
      </p:pic>
      <p:pic>
        <p:nvPicPr>
          <p:cNvPr id="4" name="409_20200801035532_b14_kh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759" y="850613"/>
            <a:ext cx="7137779" cy="532483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56089" y="0"/>
            <a:ext cx="7702061" cy="5609492"/>
          </a:xfrm>
          <a:prstGeom prst="cloudCallou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1652" y="2044584"/>
            <a:ext cx="3310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i="1" ker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8800" b="1" i="1" kern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8800" b="1" i="1" kern="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18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" y="2354895"/>
            <a:ext cx="7415408" cy="129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52575" cy="48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92" y="642939"/>
            <a:ext cx="7732734" cy="505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18" y="637328"/>
            <a:ext cx="1344459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474839" cy="57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8073" y="5846442"/>
            <a:ext cx="6150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smtClean="0">
                <a:solidFill>
                  <a:schemeClr val="bg1"/>
                </a:solidFill>
              </a:rPr>
              <a:t>Chị có cá kho khế.</a:t>
            </a:r>
            <a:endParaRPr lang="en-US" sz="5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47"/>
            <a:ext cx="1465545" cy="44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8723"/>
            <a:ext cx="9144000" cy="60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956" y="588723"/>
            <a:ext cx="7214992" cy="70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903" y="5028678"/>
            <a:ext cx="590550" cy="124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454" y="5300206"/>
            <a:ext cx="293449" cy="93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81819" y="-150312"/>
            <a:ext cx="3269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smtClean="0">
                <a:solidFill>
                  <a:srgbClr val="FFFF00"/>
                </a:solidFill>
              </a:rPr>
              <a:t>Cá cảnh</a:t>
            </a:r>
            <a:endParaRPr lang="en-US" sz="54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4" y="476250"/>
            <a:ext cx="8207375" cy="571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49925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6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4" y="5237589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7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5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8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3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9" y="1658298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777989" y="2388955"/>
            <a:ext cx="1282488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1" y="-104781"/>
            <a:ext cx="3600451" cy="5231607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2046" y="2232983"/>
            <a:ext cx="358840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altLang="zh-CN" sz="32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32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32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2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013" y="3269457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5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ú Thỏ Con remix Nhạc Thiếu Nhi Vui Nhộn Con Heo Đất Cháu Lên Ba remix dành cho bé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44" y="-237995"/>
            <a:ext cx="9153743" cy="656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7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4846" y="-10224"/>
            <a:ext cx="6256664" cy="1900445"/>
          </a:xfrm>
          <a:prstGeom prst="rect">
            <a:avLst/>
          </a:prstGeom>
        </p:spPr>
      </p:pic>
      <p:sp>
        <p:nvSpPr>
          <p:cNvPr id="5" name="Google Shape;461;p28"/>
          <p:cNvSpPr txBox="1"/>
          <p:nvPr/>
        </p:nvSpPr>
        <p:spPr>
          <a:xfrm>
            <a:off x="2138122" y="2014675"/>
            <a:ext cx="4761990" cy="1076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5400" b="1" u="sng" kern="0" dirty="0" err="1">
                <a:solidFill>
                  <a:srgbClr val="FFFF00"/>
                </a:solidFill>
                <a:latin typeface="HP001 4 hàng" panose="020B0603050302020204" pitchFamily="34" charset="0"/>
                <a:cs typeface="AvantGarde-Demi" charset="0"/>
              </a:rPr>
              <a:t>Tiếng</a:t>
            </a:r>
            <a:r>
              <a:rPr lang="en-US" sz="5400" b="1" u="sng" kern="0" dirty="0">
                <a:solidFill>
                  <a:srgbClr val="FFFF00"/>
                </a:solidFill>
                <a:latin typeface="HP001 4 hàng" panose="020B0603050302020204" pitchFamily="34" charset="0"/>
                <a:cs typeface="AvantGarde-Demi" charset="0"/>
              </a:rPr>
              <a:t> </a:t>
            </a:r>
            <a:r>
              <a:rPr lang="en-US" sz="5400" b="1" u="sng" kern="0" dirty="0" err="1">
                <a:solidFill>
                  <a:srgbClr val="FFFF00"/>
                </a:solidFill>
                <a:latin typeface="HP001 4 hàng" panose="020B0603050302020204" pitchFamily="34" charset="0"/>
                <a:cs typeface="AvantGarde-Demi" charset="0"/>
              </a:rPr>
              <a:t>Việt</a:t>
            </a:r>
            <a:endParaRPr lang="en-US" sz="5400" b="1" u="sng" kern="0" dirty="0">
              <a:solidFill>
                <a:srgbClr val="FFFF00"/>
              </a:solidFill>
              <a:latin typeface="HP001 4 hàng" panose="020B0603050302020204" pitchFamily="34" charset="0"/>
              <a:cs typeface="AvantGarde-Demi" charset="0"/>
            </a:endParaRPr>
          </a:p>
        </p:txBody>
      </p:sp>
      <p:sp>
        <p:nvSpPr>
          <p:cNvPr id="6" name="Google Shape;461;p28">
            <a:extLst>
              <a:ext uri="{FF2B5EF4-FFF2-40B4-BE49-F238E27FC236}">
                <a16:creationId xmlns:a16="http://schemas.microsoft.com/office/drawing/2014/main" id="{B4C099B5-E3DF-4EEF-B188-1654CA5A2675}"/>
              </a:ext>
            </a:extLst>
          </p:cNvPr>
          <p:cNvSpPr txBox="1"/>
          <p:nvPr/>
        </p:nvSpPr>
        <p:spPr>
          <a:xfrm>
            <a:off x="413359" y="2516684"/>
            <a:ext cx="8455068" cy="232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>
              <a:spcBef>
                <a:spcPts val="800"/>
              </a:spcBef>
              <a:buNone/>
            </a:pPr>
            <a:endParaRPr lang="en-US" sz="5400" b="1" u="sng" kern="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vi-VN" sz="5400" b="1" kern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u="sng" kern="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5400" b="1" u="sng" kern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lang="vi-VN" sz="5400" b="1" u="sng" kern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5400" b="1" kern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  <a:r>
              <a:rPr lang="vi-VN" sz="5400" b="1" kern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  ch</a:t>
            </a:r>
            <a:r>
              <a:rPr lang="en-US" sz="5400" b="1" kern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vi-VN" sz="5400" b="1" kern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  kh</a:t>
            </a:r>
            <a:endParaRPr lang="en-US" sz="5400" b="1" kern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-US" sz="5400" b="1" u="sng" kern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en-US" sz="5400" b="1" kern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75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296563" y="276264"/>
            <a:ext cx="7702061" cy="5609492"/>
          </a:xfrm>
          <a:prstGeom prst="cloudCallou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1652" y="2132266"/>
            <a:ext cx="3310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i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8800" b="1" i="1" kern="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8800" b="1" i="1" kern="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6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7" t="13333" r="7491" b="64306"/>
          <a:stretch>
            <a:fillRect/>
          </a:stretch>
        </p:blipFill>
        <p:spPr>
          <a:xfrm>
            <a:off x="0" y="0"/>
            <a:ext cx="9144001" cy="55904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0180" y="5799551"/>
            <a:ext cx="6764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smtClean="0">
                <a:solidFill>
                  <a:schemeClr val="bg1"/>
                </a:solidFill>
                <a:latin typeface="+mj-lt"/>
              </a:rPr>
              <a:t>Mấy chú khỉ ăn chuối.</a:t>
            </a:r>
            <a:endParaRPr lang="en-US" sz="5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2706" y="5812074"/>
            <a:ext cx="6764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smtClean="0">
                <a:solidFill>
                  <a:schemeClr val="bg1"/>
                </a:solidFill>
                <a:latin typeface="+mj-lt"/>
              </a:rPr>
              <a:t>Mấy </a:t>
            </a:r>
            <a:r>
              <a:rPr lang="vi-VN" sz="5400" smtClean="0">
                <a:solidFill>
                  <a:srgbClr val="FF0000"/>
                </a:solidFill>
                <a:latin typeface="+mj-lt"/>
              </a:rPr>
              <a:t>ch</a:t>
            </a:r>
            <a:r>
              <a:rPr lang="vi-VN" sz="5400" smtClean="0">
                <a:solidFill>
                  <a:schemeClr val="bg1"/>
                </a:solidFill>
                <a:latin typeface="+mj-lt"/>
              </a:rPr>
              <a:t>ú </a:t>
            </a:r>
            <a:r>
              <a:rPr lang="vi-VN" sz="5400" smtClean="0">
                <a:solidFill>
                  <a:srgbClr val="FF0000"/>
                </a:solidFill>
                <a:latin typeface="+mj-lt"/>
              </a:rPr>
              <a:t>kh</a:t>
            </a:r>
            <a:r>
              <a:rPr lang="vi-VN" sz="5400" smtClean="0">
                <a:solidFill>
                  <a:schemeClr val="bg1"/>
                </a:solidFill>
                <a:latin typeface="+mj-lt"/>
              </a:rPr>
              <a:t>ỉ ăn </a:t>
            </a:r>
            <a:r>
              <a:rPr lang="vi-VN" sz="5400" smtClean="0">
                <a:solidFill>
                  <a:srgbClr val="FF0000"/>
                </a:solidFill>
                <a:latin typeface="+mj-lt"/>
              </a:rPr>
              <a:t>ch</a:t>
            </a:r>
            <a:r>
              <a:rPr lang="vi-VN" sz="5400" smtClean="0">
                <a:solidFill>
                  <a:schemeClr val="bg1"/>
                </a:solidFill>
                <a:latin typeface="+mj-lt"/>
              </a:rPr>
              <a:t>uối.</a:t>
            </a:r>
            <a:endParaRPr lang="en-US" sz="540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944"/>
            <a:ext cx="1609595" cy="6334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8A8C87-DA3C-4D3A-9869-960EE7405FB9}"/>
              </a:ext>
            </a:extLst>
          </p:cNvPr>
          <p:cNvSpPr txBox="1"/>
          <p:nvPr/>
        </p:nvSpPr>
        <p:spPr>
          <a:xfrm>
            <a:off x="2069353" y="2768"/>
            <a:ext cx="13468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9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8A8C87-DA3C-4D3A-9869-960EE7405FB9}"/>
              </a:ext>
            </a:extLst>
          </p:cNvPr>
          <p:cNvSpPr txBox="1"/>
          <p:nvPr/>
        </p:nvSpPr>
        <p:spPr>
          <a:xfrm>
            <a:off x="6015048" y="-1542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9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1667" y="1878904"/>
            <a:ext cx="1615856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9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endParaRPr lang="en-US" sz="9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2679" y="1878904"/>
            <a:ext cx="1615856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9600">
                <a:latin typeface="Times New Roman" pitchFamily="18" charset="0"/>
                <a:cs typeface="Times New Roman" pitchFamily="18" charset="0"/>
              </a:rPr>
              <a:t>u</a:t>
            </a:r>
            <a:endParaRPr lang="en-US" sz="9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9243" y="1878904"/>
            <a:ext cx="1615856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9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endParaRPr lang="en-US" sz="9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87729" y="1878904"/>
            <a:ext cx="1615856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960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sz="9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6445" y="3498668"/>
            <a:ext cx="2323578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9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9600" smtClean="0">
                <a:latin typeface="Times New Roman" pitchFamily="18" charset="0"/>
                <a:cs typeface="Times New Roman" pitchFamily="18" charset="0"/>
              </a:rPr>
              <a:t>ú</a:t>
            </a:r>
            <a:endParaRPr lang="en-US" sz="9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8362" y="3498668"/>
            <a:ext cx="2323578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9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vi-VN" sz="9600" smtClean="0">
                <a:latin typeface="Times New Roman" pitchFamily="18" charset="0"/>
                <a:cs typeface="Times New Roman" pitchFamily="18" charset="0"/>
              </a:rPr>
              <a:t>ỉ</a:t>
            </a:r>
            <a:endParaRPr lang="en-US" sz="9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4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Alternate Process 31"/>
          <p:cNvSpPr/>
          <p:nvPr/>
        </p:nvSpPr>
        <p:spPr>
          <a:xfrm>
            <a:off x="5442558" y="475659"/>
            <a:ext cx="1903957" cy="1818590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Alternate Process 29"/>
          <p:cNvSpPr/>
          <p:nvPr/>
        </p:nvSpPr>
        <p:spPr>
          <a:xfrm>
            <a:off x="1822539" y="475658"/>
            <a:ext cx="1903957" cy="1822703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22747" y="645258"/>
            <a:ext cx="21607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smtClean="0">
                <a:latin typeface="Times New Roman" pitchFamily="18" charset="0"/>
                <a:cs typeface="Times New Roman" pitchFamily="18" charset="0"/>
              </a:rPr>
              <a:t>chè</a:t>
            </a:r>
            <a:endParaRPr lang="en-US" sz="8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42765" y="691249"/>
            <a:ext cx="2423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smtClean="0">
                <a:latin typeface="Times New Roman" pitchFamily="18" charset="0"/>
                <a:cs typeface="Times New Roman" pitchFamily="18" charset="0"/>
              </a:rPr>
              <a:t>khế</a:t>
            </a:r>
            <a:endParaRPr lang="en-US" sz="8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1822538" y="2504874"/>
            <a:ext cx="1903957" cy="1791222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2041742" y="2661616"/>
            <a:ext cx="23674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smtClean="0"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8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Flowchart: Alternate Process 42"/>
          <p:cNvSpPr/>
          <p:nvPr/>
        </p:nvSpPr>
        <p:spPr>
          <a:xfrm>
            <a:off x="5442557" y="2504873"/>
            <a:ext cx="1903957" cy="1791223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534444" y="2649421"/>
            <a:ext cx="2532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smtClean="0">
                <a:latin typeface="Times New Roman" pitchFamily="18" charset="0"/>
                <a:cs typeface="Times New Roman" pitchFamily="18" charset="0"/>
              </a:rPr>
              <a:t>kho</a:t>
            </a:r>
            <a:endParaRPr lang="en-US" sz="8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Flowchart: Alternate Process 44"/>
          <p:cNvSpPr/>
          <p:nvPr/>
        </p:nvSpPr>
        <p:spPr>
          <a:xfrm>
            <a:off x="1822539" y="4627869"/>
            <a:ext cx="1903957" cy="1835230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914426" y="4778513"/>
            <a:ext cx="21690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smtClean="0">
                <a:latin typeface="Times New Roman" pitchFamily="18" charset="0"/>
                <a:cs typeface="Times New Roman" pitchFamily="18" charset="0"/>
              </a:rPr>
              <a:t>chợ</a:t>
            </a:r>
            <a:endParaRPr lang="en-US" sz="8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Flowchart: Alternate Process 46"/>
          <p:cNvSpPr/>
          <p:nvPr/>
        </p:nvSpPr>
        <p:spPr>
          <a:xfrm>
            <a:off x="5442558" y="4653252"/>
            <a:ext cx="1903957" cy="1809847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5559497" y="4904104"/>
            <a:ext cx="2444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smtClean="0">
                <a:latin typeface="Times New Roman" pitchFamily="18" charset="0"/>
                <a:cs typeface="Times New Roman" pitchFamily="18" charset="0"/>
              </a:rPr>
              <a:t>khô</a:t>
            </a:r>
            <a:endParaRPr lang="en-US" sz="8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43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6" y="0"/>
            <a:ext cx="1503095" cy="57694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13" y="832914"/>
            <a:ext cx="2551591" cy="352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539" y="821887"/>
            <a:ext cx="2551591" cy="352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420" y="821889"/>
            <a:ext cx="2551591" cy="352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8723" y="4897677"/>
            <a:ext cx="2204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smtClean="0">
                <a:solidFill>
                  <a:schemeClr val="bg1"/>
                </a:solidFill>
                <a:latin typeface="+mj-lt"/>
              </a:rPr>
              <a:t>lá khô</a:t>
            </a:r>
            <a:endParaRPr lang="en-US" sz="5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40940" y="4897677"/>
            <a:ext cx="258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smtClean="0">
                <a:solidFill>
                  <a:schemeClr val="bg1"/>
                </a:solidFill>
                <a:latin typeface="+mj-lt"/>
              </a:rPr>
              <a:t>chú khỉ</a:t>
            </a:r>
            <a:endParaRPr lang="en-US" sz="5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4452" y="4897677"/>
            <a:ext cx="2204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smtClean="0">
                <a:solidFill>
                  <a:schemeClr val="bg1"/>
                </a:solidFill>
                <a:latin typeface="+mj-lt"/>
              </a:rPr>
              <a:t>chợ cá</a:t>
            </a:r>
            <a:endParaRPr lang="en-US" sz="540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595</TotalTime>
  <Words>69</Words>
  <Application>Microsoft Office PowerPoint</Application>
  <PresentationFormat>On-screen Show (4:3)</PresentationFormat>
  <Paragraphs>34</Paragraphs>
  <Slides>17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Arial-Rounded</vt:lpstr>
      <vt:lpstr>AvantGarde-Demi</vt:lpstr>
      <vt:lpstr>Calibri</vt:lpstr>
      <vt:lpstr>Calibri Light</vt:lpstr>
      <vt:lpstr>Chivo Light</vt:lpstr>
      <vt:lpstr>等线</vt:lpstr>
      <vt:lpstr>HP001 4 hàng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91</cp:revision>
  <dcterms:created xsi:type="dcterms:W3CDTF">2020-08-07T01:41:00Z</dcterms:created>
  <dcterms:modified xsi:type="dcterms:W3CDTF">2021-10-08T18:22:33Z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