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90" r:id="rId2"/>
  </p:sldMasterIdLst>
  <p:notesMasterIdLst>
    <p:notesMasterId r:id="rId28"/>
  </p:notesMasterIdLst>
  <p:sldIdLst>
    <p:sldId id="271" r:id="rId3"/>
    <p:sldId id="353" r:id="rId4"/>
    <p:sldId id="390" r:id="rId5"/>
    <p:sldId id="336" r:id="rId6"/>
    <p:sldId id="380" r:id="rId7"/>
    <p:sldId id="375" r:id="rId8"/>
    <p:sldId id="337" r:id="rId9"/>
    <p:sldId id="338" r:id="rId10"/>
    <p:sldId id="339" r:id="rId11"/>
    <p:sldId id="381" r:id="rId12"/>
    <p:sldId id="340" r:id="rId13"/>
    <p:sldId id="341" r:id="rId14"/>
    <p:sldId id="342" r:id="rId15"/>
    <p:sldId id="373" r:id="rId16"/>
    <p:sldId id="367" r:id="rId17"/>
    <p:sldId id="368" r:id="rId18"/>
    <p:sldId id="382" r:id="rId19"/>
    <p:sldId id="384" r:id="rId20"/>
    <p:sldId id="383" r:id="rId21"/>
    <p:sldId id="386" r:id="rId22"/>
    <p:sldId id="369" r:id="rId23"/>
    <p:sldId id="387" r:id="rId24"/>
    <p:sldId id="371" r:id="rId25"/>
    <p:sldId id="372" r:id="rId26"/>
    <p:sldId id="31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CBE02-BD53-4D45-B840-5AA9AA6DE850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31E6A-6F08-4CF8-882A-F951842420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4475" y="1431925"/>
            <a:ext cx="68691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032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4475" y="1431925"/>
            <a:ext cx="68691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15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882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6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0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5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63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5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10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1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04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56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1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97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0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36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7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746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5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282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3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15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53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46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29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82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18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8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0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pPr/>
              <a:t>08/05/2025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0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BB880B7-215B-6520-39C9-2B9DD7B2FF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962" y="268356"/>
            <a:ext cx="1341783" cy="134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4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8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1" r:id="rId20"/>
  </p:sldLayoutIdLst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72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gif"/><Relationship Id="rId5" Type="http://schemas.openxmlformats.org/officeDocument/2006/relationships/image" Target="../media/image7.w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sv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gif"/><Relationship Id="rId5" Type="http://schemas.openxmlformats.org/officeDocument/2006/relationships/image" Target="../media/image7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1795" y="2065285"/>
            <a:ext cx="12001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</a:t>
            </a:r>
            <a:endParaRPr 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5722" y="2967335"/>
            <a:ext cx="9520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HOẠT ĐỘNG TRẢI NGHIỆM 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1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175807" y="889407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Góc tuyên dương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>
            <a:fillRect/>
          </a:stretch>
        </p:blipFill>
        <p:spPr>
          <a:xfrm>
            <a:off x="-325755" y="1511343"/>
            <a:ext cx="3003870" cy="53466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>
            <a:fillRect/>
          </a:stretch>
        </p:blipFill>
        <p:spPr>
          <a:xfrm>
            <a:off x="9684174" y="1040032"/>
            <a:ext cx="2964268" cy="58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646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3550"/>
            <a:ext cx="15494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600" y="5543550"/>
            <a:ext cx="15494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" y="0"/>
          <a:ext cx="1748367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3" r:id="rId4" imgW="1278331" imgH="1273759" progId="">
                  <p:embed/>
                </p:oleObj>
              </mc:Choice>
              <mc:Fallback>
                <p:oleObj r:id="rId4" imgW="1278331" imgH="127375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748367" cy="196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0" descr="Bellco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3251200" y="5029200"/>
            <a:ext cx="406400" cy="4572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914400" y="38100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4673600" y="20574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10668000" y="22860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16"/>
          <p:cNvSpPr>
            <a:spLocks noChangeArrowheads="1"/>
          </p:cNvSpPr>
          <p:nvPr/>
        </p:nvSpPr>
        <p:spPr bwMode="auto">
          <a:xfrm>
            <a:off x="9855200" y="55626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4064000" y="3810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18"/>
          <p:cNvSpPr>
            <a:spLocks noChangeArrowheads="1"/>
          </p:cNvSpPr>
          <p:nvPr/>
        </p:nvSpPr>
        <p:spPr bwMode="auto">
          <a:xfrm>
            <a:off x="8128000" y="3048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8800" y="2928935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Phương hướng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tuần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32</a:t>
            </a:r>
            <a:endParaRPr lang="en-US" sz="3600" b="1" i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3587" y="1000109"/>
            <a:ext cx="1056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i="1" dirty="0" smtClean="0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04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vi-VN" sz="2800" b="1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5738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8758" y="0"/>
            <a:ext cx="11712785" cy="707886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461;p28"/>
          <p:cNvSpPr txBox="1">
            <a:spLocks noChangeArrowheads="1"/>
          </p:cNvSpPr>
          <p:nvPr/>
        </p:nvSpPr>
        <p:spPr bwMode="auto">
          <a:xfrm>
            <a:off x="0" y="707886"/>
            <a:ext cx="12192000" cy="6382726"/>
          </a:xfrm>
          <a:prstGeom prst="rect">
            <a:avLst/>
          </a:prstGeom>
          <a:solidFill>
            <a:srgbClr val="FFFF99"/>
          </a:solidFill>
          <a:ln>
            <a:solidFill>
              <a:srgbClr val="FFFFCC"/>
            </a:solidFill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121900" tIns="121900" rIns="121900" bIns="121900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ts val="800"/>
              </a:spcBef>
              <a:buClr>
                <a:schemeClr val="accent1"/>
              </a:buClr>
              <a:buSzPts val="2600"/>
            </a:pPr>
            <a:r>
              <a:rPr lang="vi-VN" sz="3600" b="1" i="1" dirty="0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Thi đua lập thành tích chào mừng</a:t>
            </a:r>
            <a:r>
              <a:rPr lang="en-US" sz="3600" b="1" i="1" dirty="0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i="1" dirty="0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50</a:t>
            </a:r>
            <a:r>
              <a:rPr lang="vi-VN" sz="3600" b="1" i="1" dirty="0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vi-VN" sz="3600" b="1" i="1" dirty="0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năm  ngày</a:t>
            </a:r>
            <a:r>
              <a:rPr lang="en-US" sz="3600" b="1" i="1" dirty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giải</a:t>
            </a:r>
            <a:r>
              <a:rPr lang="en-US" sz="3600" b="1" i="1" dirty="0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phóng</a:t>
            </a:r>
            <a:r>
              <a:rPr lang="en-US" sz="3600" b="1" i="1" dirty="0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 </a:t>
            </a:r>
          </a:p>
          <a:p>
            <a:pPr algn="ctr">
              <a:spcBef>
                <a:spcPts val="800"/>
              </a:spcBef>
              <a:buClr>
                <a:schemeClr val="accent1"/>
              </a:buClr>
              <a:buSzPts val="2600"/>
            </a:pPr>
            <a:r>
              <a:rPr lang="en-US" sz="3600" b="1" i="1" dirty="0" err="1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Miền</a:t>
            </a:r>
            <a:r>
              <a:rPr lang="en-US" sz="3600" b="1" i="1" dirty="0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 Nam </a:t>
            </a:r>
            <a:r>
              <a:rPr lang="en-US" sz="3600" b="1" i="1" dirty="0" err="1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thống</a:t>
            </a:r>
            <a:r>
              <a:rPr lang="en-US" sz="3600" b="1" i="1" dirty="0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nhất</a:t>
            </a:r>
            <a:r>
              <a:rPr lang="en-US" sz="3600" b="1" i="1" dirty="0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đất</a:t>
            </a:r>
            <a:r>
              <a:rPr lang="en-US" sz="3600" b="1" i="1" dirty="0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nước</a:t>
            </a:r>
            <a:r>
              <a:rPr lang="en-US" sz="3600" b="1" i="1" dirty="0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 (30/04/1975 </a:t>
            </a:r>
            <a:r>
              <a:rPr lang="vi-VN" sz="3600" b="1" i="1" dirty="0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-</a:t>
            </a:r>
            <a:r>
              <a:rPr lang="en-US" sz="3600" b="1" i="1" dirty="0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30</a:t>
            </a:r>
            <a:r>
              <a:rPr lang="vi-VN" sz="3600" b="1" i="1" dirty="0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/0</a:t>
            </a:r>
            <a:r>
              <a:rPr lang="en-US" sz="3600" b="1" i="1" dirty="0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4</a:t>
            </a:r>
            <a:r>
              <a:rPr lang="vi-VN" sz="3600" b="1" i="1" dirty="0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/202</a:t>
            </a:r>
            <a:r>
              <a:rPr lang="en-US" sz="3600" b="1" i="1" dirty="0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5)</a:t>
            </a:r>
            <a:r>
              <a:rPr lang="vi-VN" sz="3600" b="1" i="1" dirty="0" smtClean="0">
                <a:solidFill>
                  <a:srgbClr val="FF0000"/>
                </a:solidFill>
                <a:ea typeface="Chivo Light"/>
                <a:cs typeface="Times New Roman" pitchFamily="18" charset="0"/>
                <a:sym typeface="Chivo Light"/>
              </a:rPr>
              <a:t>.</a:t>
            </a:r>
            <a:endParaRPr lang="en-US" sz="3600" b="1" i="1" dirty="0" smtClean="0">
              <a:solidFill>
                <a:srgbClr val="FF0000"/>
              </a:solidFill>
              <a:ea typeface="Chivo Light"/>
              <a:cs typeface="Times New Roman" pitchFamily="18" charset="0"/>
              <a:sym typeface="Chivo Light"/>
            </a:endParaRPr>
          </a:p>
          <a:p>
            <a:pPr>
              <a:spcBef>
                <a:spcPts val="800"/>
              </a:spcBef>
              <a:buClr>
                <a:schemeClr val="accent1"/>
              </a:buClr>
              <a:buSzPts val="2600"/>
            </a:pPr>
            <a:r>
              <a:rPr lang="vi-VN" sz="3600" b="1" dirty="0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*</a:t>
            </a:r>
            <a:r>
              <a:rPr lang="en-US" sz="3600" b="1" dirty="0" err="1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Về</a:t>
            </a:r>
            <a:r>
              <a:rPr lang="en-US" sz="3600" b="1" dirty="0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nề</a:t>
            </a:r>
            <a:r>
              <a:rPr lang="en-US" sz="3600" b="1" dirty="0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nếp</a:t>
            </a:r>
            <a:r>
              <a:rPr lang="en-US" sz="3600" b="1" dirty="0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vi-VN" sz="3600" b="1" dirty="0" smtClean="0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:</a:t>
            </a:r>
            <a:endParaRPr lang="en-US" sz="3600" b="1" dirty="0" smtClean="0">
              <a:solidFill>
                <a:srgbClr val="CC0066"/>
              </a:solidFill>
              <a:ea typeface="Chivo Light"/>
              <a:cs typeface="Times New Roman" pitchFamily="18" charset="0"/>
              <a:sym typeface="Chivo Light"/>
            </a:endParaRPr>
          </a:p>
          <a:p>
            <a:pPr>
              <a:spcBef>
                <a:spcPts val="800"/>
              </a:spcBef>
              <a:buClr>
                <a:schemeClr val="accent1"/>
              </a:buClr>
              <a:buSzPts val="2600"/>
            </a:pP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-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Tập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thể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dục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giữa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giờ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.</a:t>
            </a:r>
            <a:endParaRPr lang="vi-VN" sz="3600" b="1" dirty="0">
              <a:ea typeface="Chivo Light"/>
              <a:cs typeface="Times New Roman" pitchFamily="18" charset="0"/>
              <a:sym typeface="Chivo Light"/>
            </a:endParaRPr>
          </a:p>
          <a:p>
            <a:pPr>
              <a:spcBef>
                <a:spcPts val="800"/>
              </a:spcBef>
              <a:buClr>
                <a:schemeClr val="accent1"/>
              </a:buClr>
              <a:buSzPts val="2600"/>
            </a:pP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-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Thực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hiện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khăn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quàng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,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đồng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phục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.</a:t>
            </a:r>
          </a:p>
          <a:p>
            <a:pPr>
              <a:spcBef>
                <a:spcPts val="800"/>
              </a:spcBef>
              <a:buClr>
                <a:schemeClr val="accent1"/>
              </a:buClr>
              <a:buSzPts val="2600"/>
            </a:pP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-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Vào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lớp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đúng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giờ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,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đầy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đủ</a:t>
            </a:r>
            <a:r>
              <a:rPr lang="vi-VN" sz="3600" b="1" dirty="0">
                <a:ea typeface="Chivo Light"/>
                <a:cs typeface="Times New Roman" pitchFamily="18" charset="0"/>
                <a:sym typeface="Chivo Light"/>
              </a:rPr>
              <a:t>.</a:t>
            </a:r>
          </a:p>
          <a:p>
            <a:pPr>
              <a:spcBef>
                <a:spcPts val="800"/>
              </a:spcBef>
              <a:buClr>
                <a:schemeClr val="accent1"/>
              </a:buClr>
              <a:buSzPts val="2600"/>
            </a:pP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-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Nghỉ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học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phải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có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giấy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xin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phép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,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hoặc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bố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mẹ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gọi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điện</a:t>
            </a:r>
            <a:r>
              <a:rPr lang="vi-VN" sz="3600" b="1" dirty="0">
                <a:ea typeface="Chivo Light"/>
                <a:cs typeface="Times New Roman" pitchFamily="18" charset="0"/>
                <a:sym typeface="Chivo Light"/>
              </a:rPr>
              <a:t> thoại cho cô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.</a:t>
            </a:r>
            <a:endParaRPr lang="en-US" sz="3600" b="1" dirty="0">
              <a:ea typeface="Chivo Light"/>
              <a:cs typeface="Times New Roman" pitchFamily="18" charset="0"/>
              <a:sym typeface="Chivo Light"/>
            </a:endParaRPr>
          </a:p>
        </p:txBody>
      </p:sp>
    </p:spTree>
    <p:extLst>
      <p:ext uri="{BB962C8B-B14F-4D97-AF65-F5344CB8AC3E}">
        <p14:creationId xmlns:p14="http://schemas.microsoft.com/office/powerpoint/2010/main" val="372201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Ảnh động làm giáo án\hinh-anh-dong-powerpoint-2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6" y="6019802"/>
            <a:ext cx="12122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61;p28"/>
          <p:cNvSpPr txBox="1">
            <a:spLocks noChangeArrowheads="1"/>
          </p:cNvSpPr>
          <p:nvPr/>
        </p:nvSpPr>
        <p:spPr bwMode="auto">
          <a:xfrm>
            <a:off x="300446" y="0"/>
            <a:ext cx="11891555" cy="6126480"/>
          </a:xfrm>
          <a:prstGeom prst="rect">
            <a:avLst/>
          </a:prstGeom>
          <a:solidFill>
            <a:srgbClr val="FFFF99"/>
          </a:solidFill>
          <a:ln>
            <a:solidFill>
              <a:srgbClr val="FFFFCC"/>
            </a:solidFill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121900" tIns="121900" rIns="121900" bIns="121900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800"/>
              </a:spcBef>
              <a:buClr>
                <a:schemeClr val="accent1"/>
              </a:buClr>
              <a:buSzPts val="2600"/>
            </a:pPr>
            <a:r>
              <a:rPr lang="en-US" sz="3600" b="1" dirty="0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*</a:t>
            </a:r>
            <a:r>
              <a:rPr lang="en-US" sz="3600" b="1" dirty="0" err="1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Về</a:t>
            </a:r>
            <a:r>
              <a:rPr lang="en-US" sz="3600" b="1" dirty="0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học</a:t>
            </a:r>
            <a:r>
              <a:rPr lang="en-US" sz="3600" b="1" dirty="0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tập</a:t>
            </a:r>
            <a:endParaRPr lang="en-US" sz="3600" b="1" dirty="0">
              <a:solidFill>
                <a:srgbClr val="CC0066"/>
              </a:solidFill>
              <a:ea typeface="Chivo Light"/>
              <a:cs typeface="Times New Roman" pitchFamily="18" charset="0"/>
              <a:sym typeface="Chivo Light"/>
            </a:endParaRPr>
          </a:p>
          <a:p>
            <a:pPr>
              <a:spcBef>
                <a:spcPts val="800"/>
              </a:spcBef>
              <a:buClr>
                <a:schemeClr val="accent1"/>
              </a:buClr>
              <a:buSzPts val="2600"/>
            </a:pPr>
            <a:r>
              <a:rPr lang="en-US" sz="3600" b="1" dirty="0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-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Thứ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Tư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ngày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30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/4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,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thứ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Năm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ngày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1/5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và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thứ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Sáu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ngày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2/5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nghỉ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lễ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.</a:t>
            </a:r>
            <a:endParaRPr lang="vi-VN" sz="3600" b="1" dirty="0">
              <a:ea typeface="Chivo Light"/>
              <a:cs typeface="Times New Roman" pitchFamily="18" charset="0"/>
              <a:sym typeface="Chivo Light"/>
            </a:endParaRPr>
          </a:p>
          <a:p>
            <a:pPr lvl="0"/>
            <a:r>
              <a:rPr lang="en-US" sz="3600" b="1" dirty="0" smtClean="0"/>
              <a:t>-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-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Thực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hiện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theo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chương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trình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tuần</a:t>
            </a:r>
            <a:r>
              <a:rPr lang="vi-VN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32.</a:t>
            </a:r>
          </a:p>
          <a:p>
            <a:pPr>
              <a:spcBef>
                <a:spcPts val="800"/>
              </a:spcBef>
              <a:buClr>
                <a:schemeClr val="accent1"/>
              </a:buClr>
              <a:buSzPts val="2600"/>
            </a:pP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-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Học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bài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,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làm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bài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tập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đầy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đủ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,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chu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đáo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trước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k</a:t>
            </a:r>
            <a:r>
              <a:rPr lang="vi-VN" sz="3600" b="1" dirty="0">
                <a:ea typeface="Chivo Light"/>
                <a:cs typeface="Times New Roman" pitchFamily="18" charset="0"/>
                <a:sym typeface="Chivo Light"/>
              </a:rPr>
              <a:t>hi đến lớp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.</a:t>
            </a:r>
          </a:p>
          <a:p>
            <a:pPr>
              <a:spcBef>
                <a:spcPts val="800"/>
              </a:spcBef>
              <a:buClr>
                <a:schemeClr val="accent1"/>
              </a:buClr>
              <a:buSzPts val="2600"/>
            </a:pP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-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Tích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cực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tham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gia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học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tập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và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các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hoạt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động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giáo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dục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khác</a:t>
            </a:r>
            <a:r>
              <a:rPr lang="en-US" sz="3600" b="1" dirty="0">
                <a:ea typeface="Chivo Light"/>
                <a:cs typeface="Times New Roman" pitchFamily="18" charset="0"/>
                <a:sym typeface="Chivo Light"/>
              </a:rPr>
              <a:t>.</a:t>
            </a:r>
          </a:p>
          <a:p>
            <a:pPr>
              <a:spcBef>
                <a:spcPts val="800"/>
              </a:spcBef>
              <a:buClr>
                <a:schemeClr val="accent1"/>
              </a:buClr>
              <a:buSzPts val="2600"/>
            </a:pP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-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Tiếp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tục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thực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hiện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phong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trào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hỗ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trợ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học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tập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: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đôi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bạn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cùng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tiến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, </a:t>
            </a:r>
            <a:r>
              <a:rPr lang="en-US" sz="3600" b="1" dirty="0" err="1">
                <a:ea typeface="Chivo Light"/>
                <a:cs typeface="Times New Roman" pitchFamily="18" charset="0"/>
                <a:sym typeface="Chivo Light"/>
              </a:rPr>
              <a:t>b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ạn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giúp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600" b="1" dirty="0" err="1" smtClean="0">
                <a:ea typeface="Chivo Light"/>
                <a:cs typeface="Times New Roman" pitchFamily="18" charset="0"/>
                <a:sym typeface="Chivo Light"/>
              </a:rPr>
              <a:t>bạn</a:t>
            </a:r>
            <a:r>
              <a:rPr lang="en-US" sz="3600" b="1" dirty="0" smtClean="0">
                <a:ea typeface="Chivo Light"/>
                <a:cs typeface="Times New Roman" pitchFamily="18" charset="0"/>
                <a:sym typeface="Chivo Light"/>
              </a:rPr>
              <a:t>.</a:t>
            </a:r>
            <a:endParaRPr lang="vi-VN" sz="3600" b="1" dirty="0">
              <a:ea typeface="Chivo Light"/>
              <a:cs typeface="Times New Roman" pitchFamily="18" charset="0"/>
              <a:sym typeface="Chivo Light"/>
            </a:endParaRPr>
          </a:p>
        </p:txBody>
      </p:sp>
    </p:spTree>
    <p:extLst>
      <p:ext uri="{BB962C8B-B14F-4D97-AF65-F5344CB8AC3E}">
        <p14:creationId xmlns:p14="http://schemas.microsoft.com/office/powerpoint/2010/main" val="1793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Ảnh động làm giáo án\hinh-anh-dong-powerpoint-2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6" y="6019802"/>
            <a:ext cx="12122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61;p28"/>
          <p:cNvSpPr txBox="1">
            <a:spLocks noChangeArrowheads="1"/>
          </p:cNvSpPr>
          <p:nvPr/>
        </p:nvSpPr>
        <p:spPr bwMode="auto">
          <a:xfrm>
            <a:off x="448236" y="214291"/>
            <a:ext cx="11203834" cy="5145497"/>
          </a:xfrm>
          <a:prstGeom prst="rect">
            <a:avLst/>
          </a:prstGeom>
          <a:solidFill>
            <a:srgbClr val="FFFF99"/>
          </a:solidFill>
          <a:ln>
            <a:solidFill>
              <a:srgbClr val="FFFFCC"/>
            </a:solidFill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lIns="121900" tIns="121900" rIns="121900" bIns="121900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800"/>
              </a:spcBef>
              <a:buClr>
                <a:schemeClr val="accent1"/>
              </a:buClr>
              <a:buSzPts val="2600"/>
            </a:pPr>
            <a:r>
              <a:rPr lang="en-US" sz="3200" b="1" dirty="0" smtClean="0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* </a:t>
            </a:r>
            <a:r>
              <a:rPr lang="en-US" sz="3200" b="1" dirty="0" err="1" smtClean="0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Các</a:t>
            </a:r>
            <a:r>
              <a:rPr lang="en-US" sz="3200" b="1" dirty="0" smtClean="0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vi-VN" sz="3200" b="1" dirty="0" smtClean="0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hoạt động</a:t>
            </a:r>
            <a:r>
              <a:rPr lang="en-US" sz="3200" b="1" dirty="0" smtClean="0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khác</a:t>
            </a:r>
            <a:r>
              <a:rPr lang="vi-VN" sz="3200" b="1" dirty="0" smtClean="0">
                <a:solidFill>
                  <a:srgbClr val="CC0066"/>
                </a:solidFill>
                <a:ea typeface="Chivo Light"/>
                <a:cs typeface="Times New Roman" pitchFamily="18" charset="0"/>
                <a:sym typeface="Chivo Light"/>
              </a:rPr>
              <a:t>.</a:t>
            </a:r>
            <a:endParaRPr lang="vi-VN" sz="3200" b="1" dirty="0">
              <a:solidFill>
                <a:srgbClr val="CC0066"/>
              </a:solidFill>
              <a:ea typeface="Chivo Light"/>
              <a:cs typeface="Times New Roman" pitchFamily="18" charset="0"/>
              <a:sym typeface="Chivo Light"/>
            </a:endParaRPr>
          </a:p>
          <a:p>
            <a:pPr>
              <a:spcBef>
                <a:spcPts val="800"/>
              </a:spcBef>
              <a:buClr>
                <a:schemeClr val="accent1"/>
              </a:buClr>
              <a:buSzPts val="2600"/>
            </a:pP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-</a:t>
            </a:r>
            <a:r>
              <a:rPr lang="vi-VN" sz="3200" b="1" dirty="0" smtClean="0">
                <a:ea typeface="Chivo Light"/>
                <a:cs typeface="Times New Roman" pitchFamily="18" charset="0"/>
                <a:sym typeface="Chivo Light"/>
              </a:rPr>
              <a:t>Thực hiện công tác trực Sao đỏ 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.</a:t>
            </a:r>
            <a:endParaRPr lang="vi-VN" sz="3200" b="1" dirty="0" smtClean="0">
              <a:ea typeface="Chivo Light"/>
              <a:cs typeface="Times New Roman" pitchFamily="18" charset="0"/>
              <a:sym typeface="Chivo Light"/>
            </a:endParaRPr>
          </a:p>
          <a:p>
            <a:pPr>
              <a:spcBef>
                <a:spcPts val="800"/>
              </a:spcBef>
              <a:buClr>
                <a:schemeClr val="accent1"/>
              </a:buClr>
              <a:buSzPts val="2600"/>
            </a:pPr>
            <a:r>
              <a:rPr lang="vi-VN" sz="3200" b="1" dirty="0" smtClean="0">
                <a:ea typeface="Chivo Light"/>
                <a:cs typeface="Times New Roman" pitchFamily="18" charset="0"/>
                <a:sym typeface="Chivo Light"/>
              </a:rPr>
              <a:t>-Thực hiện tốt an toàn giao thông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,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phòng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chống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tai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nạn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thương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tích</a:t>
            </a:r>
            <a:r>
              <a:rPr lang="en-US" sz="3200" b="1" dirty="0">
                <a:ea typeface="Chivo Light"/>
                <a:cs typeface="Times New Roman" pitchFamily="18" charset="0"/>
                <a:sym typeface="Chivo Light"/>
              </a:rPr>
              <a:t>.</a:t>
            </a:r>
            <a:endParaRPr lang="vi-VN" sz="3200" b="1" dirty="0" smtClean="0">
              <a:ea typeface="Chivo Light"/>
              <a:cs typeface="Times New Roman" pitchFamily="18" charset="0"/>
              <a:sym typeface="Chivo Light"/>
            </a:endParaRPr>
          </a:p>
          <a:p>
            <a:pPr>
              <a:spcBef>
                <a:spcPts val="800"/>
              </a:spcBef>
              <a:buClr>
                <a:schemeClr val="accent1"/>
              </a:buClr>
              <a:buSzPts val="2600"/>
            </a:pPr>
            <a:r>
              <a:rPr lang="vi-VN" sz="3200" b="1" dirty="0" smtClean="0">
                <a:ea typeface="Chivo Light"/>
                <a:cs typeface="Times New Roman" pitchFamily="18" charset="0"/>
                <a:sym typeface="Chivo Light"/>
              </a:rPr>
              <a:t>-Lớp làm một sản phẩm mô hình kĩ thuật trải nghiệm sáng tạo</a:t>
            </a:r>
            <a:endParaRPr lang="en-US" sz="3200" b="1" dirty="0" smtClean="0">
              <a:ea typeface="Chivo Light"/>
              <a:cs typeface="Times New Roman" pitchFamily="18" charset="0"/>
              <a:sym typeface="Chivo Light"/>
            </a:endParaRPr>
          </a:p>
          <a:p>
            <a:pPr>
              <a:spcBef>
                <a:spcPts val="800"/>
              </a:spcBef>
              <a:buClr>
                <a:schemeClr val="accent1"/>
              </a:buClr>
              <a:buSzPts val="2600"/>
            </a:pP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-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Tham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gia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tập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trống</a:t>
            </a:r>
            <a:r>
              <a:rPr lang="en-US" sz="3200" b="1" dirty="0">
                <a:ea typeface="Chivo Light"/>
                <a:cs typeface="Times New Roman" pitchFamily="18" charset="0"/>
                <a:sym typeface="Chivo Light"/>
              </a:rPr>
              <a:t>.</a:t>
            </a:r>
            <a:endParaRPr lang="en-US" sz="3200" b="1" dirty="0" smtClean="0">
              <a:ea typeface="Chivo Light"/>
              <a:cs typeface="Times New Roman" pitchFamily="18" charset="0"/>
              <a:sym typeface="Chivo Light"/>
            </a:endParaRPr>
          </a:p>
          <a:p>
            <a:pPr>
              <a:spcBef>
                <a:spcPts val="800"/>
              </a:spcBef>
              <a:buClr>
                <a:schemeClr val="accent1"/>
              </a:buClr>
              <a:buSzPts val="2600"/>
            </a:pP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-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Tham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gia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các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phong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trào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do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nhà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trường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và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Liên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đội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đề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ra.</a:t>
            </a:r>
            <a:endParaRPr lang="en-US" sz="3200" b="1" dirty="0" smtClean="0">
              <a:ea typeface="Chivo Light"/>
              <a:cs typeface="Times New Roman" pitchFamily="18" charset="0"/>
              <a:sym typeface="Chivo Light"/>
            </a:endParaRPr>
          </a:p>
          <a:p>
            <a:pPr>
              <a:spcBef>
                <a:spcPts val="800"/>
              </a:spcBef>
              <a:buClr>
                <a:schemeClr val="accent1"/>
              </a:buClr>
              <a:buSzPts val="2600"/>
            </a:pP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-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Duy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trì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phong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trào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“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Bạn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giúp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 </a:t>
            </a:r>
            <a:r>
              <a:rPr lang="en-US" sz="3200" b="1" dirty="0" err="1" smtClean="0">
                <a:ea typeface="Chivo Light"/>
                <a:cs typeface="Times New Roman" pitchFamily="18" charset="0"/>
                <a:sym typeface="Chivo Light"/>
              </a:rPr>
              <a:t>bạn</a:t>
            </a:r>
            <a:r>
              <a:rPr lang="en-US" sz="3200" b="1" dirty="0" smtClean="0">
                <a:ea typeface="Chivo Light"/>
                <a:cs typeface="Times New Roman" pitchFamily="18" charset="0"/>
                <a:sym typeface="Chivo Light"/>
              </a:rPr>
              <a:t>”.</a:t>
            </a:r>
            <a:endParaRPr lang="vi-VN" sz="3200" b="1" dirty="0">
              <a:ea typeface="Chivo Light"/>
              <a:cs typeface="Times New Roman" pitchFamily="18" charset="0"/>
              <a:sym typeface="Chivo Light"/>
            </a:endParaRPr>
          </a:p>
        </p:txBody>
      </p:sp>
    </p:spTree>
    <p:extLst>
      <p:ext uri="{BB962C8B-B14F-4D97-AF65-F5344CB8AC3E}">
        <p14:creationId xmlns:p14="http://schemas.microsoft.com/office/powerpoint/2010/main" val="347249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716" l="46812" r="63261">
                        <a14:foregroundMark x1="53841" y1="93134" x2="56232" y2="92836"/>
                        <a14:foregroundMark x1="52391" y1="96716" x2="55435" y2="95672"/>
                        <a14:backgroundMark x1="53841" y1="40299" x2="53841" y2="40299"/>
                        <a14:backgroundMark x1="55507" y1="51343" x2="55507" y2="51343"/>
                        <a14:backgroundMark x1="55217" y1="58358" x2="55217" y2="58358"/>
                        <a14:backgroundMark x1="54275" y1="62388" x2="54275" y2="62388"/>
                        <a14:backgroundMark x1="55217" y1="62388" x2="55217" y2="62388"/>
                        <a14:backgroundMark x1="53043" y1="68060" x2="53043" y2="68060"/>
                        <a14:backgroundMark x1="57174" y1="47164" x2="57174" y2="47164"/>
                        <a14:backgroundMark x1="56957" y1="47910" x2="56957" y2="47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96" r="34687" b="-205"/>
          <a:stretch>
            <a:fillRect/>
          </a:stretch>
        </p:blipFill>
        <p:spPr>
          <a:xfrm>
            <a:off x="9536908" y="88900"/>
            <a:ext cx="2858292" cy="68109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3829" y="888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8756" y="888273"/>
            <a:ext cx="9784080" cy="56248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347935" y="363632"/>
            <a:ext cx="11622156" cy="6056243"/>
          </a:xfrm>
          <a:custGeom>
            <a:avLst/>
            <a:gdLst>
              <a:gd name="connsiteX0" fmla="*/ 0 w 11622156"/>
              <a:gd name="connsiteY0" fmla="*/ 1009394 h 6056243"/>
              <a:gd name="connsiteX1" fmla="*/ 1009394 w 11622156"/>
              <a:gd name="connsiteY1" fmla="*/ 0 h 6056243"/>
              <a:gd name="connsiteX2" fmla="*/ 1766365 w 11622156"/>
              <a:gd name="connsiteY2" fmla="*/ 0 h 6056243"/>
              <a:gd name="connsiteX3" fmla="*/ 2139202 w 11622156"/>
              <a:gd name="connsiteY3" fmla="*/ 0 h 6056243"/>
              <a:gd name="connsiteX4" fmla="*/ 2416005 w 11622156"/>
              <a:gd name="connsiteY4" fmla="*/ 0 h 6056243"/>
              <a:gd name="connsiteX5" fmla="*/ 3076943 w 11622156"/>
              <a:gd name="connsiteY5" fmla="*/ 0 h 6056243"/>
              <a:gd name="connsiteX6" fmla="*/ 3449779 w 11622156"/>
              <a:gd name="connsiteY6" fmla="*/ 0 h 6056243"/>
              <a:gd name="connsiteX7" fmla="*/ 4206751 w 11622156"/>
              <a:gd name="connsiteY7" fmla="*/ 0 h 6056243"/>
              <a:gd name="connsiteX8" fmla="*/ 4579587 w 11622156"/>
              <a:gd name="connsiteY8" fmla="*/ 0 h 6056243"/>
              <a:gd name="connsiteX9" fmla="*/ 4952424 w 11622156"/>
              <a:gd name="connsiteY9" fmla="*/ 0 h 6056243"/>
              <a:gd name="connsiteX10" fmla="*/ 5229227 w 11622156"/>
              <a:gd name="connsiteY10" fmla="*/ 0 h 6056243"/>
              <a:gd name="connsiteX11" fmla="*/ 5698097 w 11622156"/>
              <a:gd name="connsiteY11" fmla="*/ 0 h 6056243"/>
              <a:gd name="connsiteX12" fmla="*/ 6166968 w 11622156"/>
              <a:gd name="connsiteY12" fmla="*/ 0 h 6056243"/>
              <a:gd name="connsiteX13" fmla="*/ 6635838 w 11622156"/>
              <a:gd name="connsiteY13" fmla="*/ 0 h 6056243"/>
              <a:gd name="connsiteX14" fmla="*/ 7296776 w 11622156"/>
              <a:gd name="connsiteY14" fmla="*/ 0 h 6056243"/>
              <a:gd name="connsiteX15" fmla="*/ 7669612 w 11622156"/>
              <a:gd name="connsiteY15" fmla="*/ 0 h 6056243"/>
              <a:gd name="connsiteX16" fmla="*/ 8234516 w 11622156"/>
              <a:gd name="connsiteY16" fmla="*/ 0 h 6056243"/>
              <a:gd name="connsiteX17" fmla="*/ 8607353 w 11622156"/>
              <a:gd name="connsiteY17" fmla="*/ 0 h 6056243"/>
              <a:gd name="connsiteX18" fmla="*/ 9364324 w 11622156"/>
              <a:gd name="connsiteY18" fmla="*/ 0 h 6056243"/>
              <a:gd name="connsiteX19" fmla="*/ 9833194 w 11622156"/>
              <a:gd name="connsiteY19" fmla="*/ 0 h 6056243"/>
              <a:gd name="connsiteX20" fmla="*/ 10109997 w 11622156"/>
              <a:gd name="connsiteY20" fmla="*/ 0 h 6056243"/>
              <a:gd name="connsiteX21" fmla="*/ 10612762 w 11622156"/>
              <a:gd name="connsiteY21" fmla="*/ 0 h 6056243"/>
              <a:gd name="connsiteX22" fmla="*/ 11622156 w 11622156"/>
              <a:gd name="connsiteY22" fmla="*/ 1009394 h 6056243"/>
              <a:gd name="connsiteX23" fmla="*/ 11622156 w 11622156"/>
              <a:gd name="connsiteY23" fmla="*/ 1666922 h 6056243"/>
              <a:gd name="connsiteX24" fmla="*/ 11622156 w 11622156"/>
              <a:gd name="connsiteY24" fmla="*/ 2162953 h 6056243"/>
              <a:gd name="connsiteX25" fmla="*/ 11622156 w 11622156"/>
              <a:gd name="connsiteY25" fmla="*/ 2658983 h 6056243"/>
              <a:gd name="connsiteX26" fmla="*/ 11622156 w 11622156"/>
              <a:gd name="connsiteY26" fmla="*/ 3235762 h 6056243"/>
              <a:gd name="connsiteX27" fmla="*/ 11622156 w 11622156"/>
              <a:gd name="connsiteY27" fmla="*/ 3812541 h 6056243"/>
              <a:gd name="connsiteX28" fmla="*/ 11622156 w 11622156"/>
              <a:gd name="connsiteY28" fmla="*/ 4470070 h 6056243"/>
              <a:gd name="connsiteX29" fmla="*/ 11622156 w 11622156"/>
              <a:gd name="connsiteY29" fmla="*/ 5046849 h 6056243"/>
              <a:gd name="connsiteX30" fmla="*/ 10612762 w 11622156"/>
              <a:gd name="connsiteY30" fmla="*/ 6056243 h 6056243"/>
              <a:gd name="connsiteX31" fmla="*/ 10047858 w 11622156"/>
              <a:gd name="connsiteY31" fmla="*/ 6056243 h 6056243"/>
              <a:gd name="connsiteX32" fmla="*/ 9578988 w 11622156"/>
              <a:gd name="connsiteY32" fmla="*/ 6056243 h 6056243"/>
              <a:gd name="connsiteX33" fmla="*/ 9302185 w 11622156"/>
              <a:gd name="connsiteY33" fmla="*/ 6056243 h 6056243"/>
              <a:gd name="connsiteX34" fmla="*/ 8545213 w 11622156"/>
              <a:gd name="connsiteY34" fmla="*/ 6056243 h 6056243"/>
              <a:gd name="connsiteX35" fmla="*/ 8268410 w 11622156"/>
              <a:gd name="connsiteY35" fmla="*/ 6056243 h 6056243"/>
              <a:gd name="connsiteX36" fmla="*/ 7607473 w 11622156"/>
              <a:gd name="connsiteY36" fmla="*/ 6056243 h 6056243"/>
              <a:gd name="connsiteX37" fmla="*/ 7138602 w 11622156"/>
              <a:gd name="connsiteY37" fmla="*/ 6056243 h 6056243"/>
              <a:gd name="connsiteX38" fmla="*/ 6765766 w 11622156"/>
              <a:gd name="connsiteY38" fmla="*/ 6056243 h 6056243"/>
              <a:gd name="connsiteX39" fmla="*/ 6296895 w 11622156"/>
              <a:gd name="connsiteY39" fmla="*/ 6056243 h 6056243"/>
              <a:gd name="connsiteX40" fmla="*/ 5635958 w 11622156"/>
              <a:gd name="connsiteY40" fmla="*/ 6056243 h 6056243"/>
              <a:gd name="connsiteX41" fmla="*/ 4975020 w 11622156"/>
              <a:gd name="connsiteY41" fmla="*/ 6056243 h 6056243"/>
              <a:gd name="connsiteX42" fmla="*/ 4506150 w 11622156"/>
              <a:gd name="connsiteY42" fmla="*/ 6056243 h 6056243"/>
              <a:gd name="connsiteX43" fmla="*/ 4037279 w 11622156"/>
              <a:gd name="connsiteY43" fmla="*/ 6056243 h 6056243"/>
              <a:gd name="connsiteX44" fmla="*/ 3376342 w 11622156"/>
              <a:gd name="connsiteY44" fmla="*/ 6056243 h 6056243"/>
              <a:gd name="connsiteX45" fmla="*/ 3003505 w 11622156"/>
              <a:gd name="connsiteY45" fmla="*/ 6056243 h 6056243"/>
              <a:gd name="connsiteX46" fmla="*/ 2726702 w 11622156"/>
              <a:gd name="connsiteY46" fmla="*/ 6056243 h 6056243"/>
              <a:gd name="connsiteX47" fmla="*/ 1969731 w 11622156"/>
              <a:gd name="connsiteY47" fmla="*/ 6056243 h 6056243"/>
              <a:gd name="connsiteX48" fmla="*/ 1692928 w 11622156"/>
              <a:gd name="connsiteY48" fmla="*/ 6056243 h 6056243"/>
              <a:gd name="connsiteX49" fmla="*/ 1009394 w 11622156"/>
              <a:gd name="connsiteY49" fmla="*/ 6056243 h 6056243"/>
              <a:gd name="connsiteX50" fmla="*/ 0 w 11622156"/>
              <a:gd name="connsiteY50" fmla="*/ 5046849 h 6056243"/>
              <a:gd name="connsiteX51" fmla="*/ 0 w 11622156"/>
              <a:gd name="connsiteY51" fmla="*/ 4591193 h 6056243"/>
              <a:gd name="connsiteX52" fmla="*/ 0 w 11622156"/>
              <a:gd name="connsiteY52" fmla="*/ 4054789 h 6056243"/>
              <a:gd name="connsiteX53" fmla="*/ 0 w 11622156"/>
              <a:gd name="connsiteY53" fmla="*/ 3397260 h 6056243"/>
              <a:gd name="connsiteX54" fmla="*/ 0 w 11622156"/>
              <a:gd name="connsiteY54" fmla="*/ 2901230 h 6056243"/>
              <a:gd name="connsiteX55" fmla="*/ 0 w 11622156"/>
              <a:gd name="connsiteY55" fmla="*/ 2445574 h 6056243"/>
              <a:gd name="connsiteX56" fmla="*/ 0 w 11622156"/>
              <a:gd name="connsiteY56" fmla="*/ 1788046 h 6056243"/>
              <a:gd name="connsiteX57" fmla="*/ 0 w 11622156"/>
              <a:gd name="connsiteY57" fmla="*/ 1009394 h 605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622156" h="6056243" fill="none" extrusionOk="0">
                <a:moveTo>
                  <a:pt x="0" y="1009394"/>
                </a:moveTo>
                <a:cubicBezTo>
                  <a:pt x="52822" y="524201"/>
                  <a:pt x="520798" y="110751"/>
                  <a:pt x="1009394" y="0"/>
                </a:cubicBezTo>
                <a:cubicBezTo>
                  <a:pt x="1358058" y="-78456"/>
                  <a:pt x="1434242" y="825"/>
                  <a:pt x="1766365" y="0"/>
                </a:cubicBezTo>
                <a:cubicBezTo>
                  <a:pt x="2098488" y="-825"/>
                  <a:pt x="1984889" y="44684"/>
                  <a:pt x="2139202" y="0"/>
                </a:cubicBezTo>
                <a:cubicBezTo>
                  <a:pt x="2293515" y="-44684"/>
                  <a:pt x="2359350" y="4175"/>
                  <a:pt x="2416005" y="0"/>
                </a:cubicBezTo>
                <a:cubicBezTo>
                  <a:pt x="2472660" y="-4175"/>
                  <a:pt x="2831903" y="30027"/>
                  <a:pt x="3076943" y="0"/>
                </a:cubicBezTo>
                <a:cubicBezTo>
                  <a:pt x="3321983" y="-30027"/>
                  <a:pt x="3265968" y="13709"/>
                  <a:pt x="3449779" y="0"/>
                </a:cubicBezTo>
                <a:cubicBezTo>
                  <a:pt x="3633590" y="-13709"/>
                  <a:pt x="4014923" y="27739"/>
                  <a:pt x="4206751" y="0"/>
                </a:cubicBezTo>
                <a:cubicBezTo>
                  <a:pt x="4398579" y="-27739"/>
                  <a:pt x="4484973" y="7019"/>
                  <a:pt x="4579587" y="0"/>
                </a:cubicBezTo>
                <a:cubicBezTo>
                  <a:pt x="4674201" y="-7019"/>
                  <a:pt x="4859018" y="15080"/>
                  <a:pt x="4952424" y="0"/>
                </a:cubicBezTo>
                <a:cubicBezTo>
                  <a:pt x="5045830" y="-15080"/>
                  <a:pt x="5155584" y="2938"/>
                  <a:pt x="5229227" y="0"/>
                </a:cubicBezTo>
                <a:cubicBezTo>
                  <a:pt x="5302870" y="-2938"/>
                  <a:pt x="5484059" y="13918"/>
                  <a:pt x="5698097" y="0"/>
                </a:cubicBezTo>
                <a:cubicBezTo>
                  <a:pt x="5912135" y="-13918"/>
                  <a:pt x="6038395" y="15009"/>
                  <a:pt x="6166968" y="0"/>
                </a:cubicBezTo>
                <a:cubicBezTo>
                  <a:pt x="6295541" y="-15009"/>
                  <a:pt x="6455774" y="42725"/>
                  <a:pt x="6635838" y="0"/>
                </a:cubicBezTo>
                <a:cubicBezTo>
                  <a:pt x="6815902" y="-42725"/>
                  <a:pt x="7038396" y="73758"/>
                  <a:pt x="7296776" y="0"/>
                </a:cubicBezTo>
                <a:cubicBezTo>
                  <a:pt x="7555156" y="-73758"/>
                  <a:pt x="7492686" y="41702"/>
                  <a:pt x="7669612" y="0"/>
                </a:cubicBezTo>
                <a:cubicBezTo>
                  <a:pt x="7846538" y="-41702"/>
                  <a:pt x="7954474" y="57749"/>
                  <a:pt x="8234516" y="0"/>
                </a:cubicBezTo>
                <a:cubicBezTo>
                  <a:pt x="8514558" y="-57749"/>
                  <a:pt x="8448370" y="19613"/>
                  <a:pt x="8607353" y="0"/>
                </a:cubicBezTo>
                <a:cubicBezTo>
                  <a:pt x="8766336" y="-19613"/>
                  <a:pt x="9025987" y="47697"/>
                  <a:pt x="9364324" y="0"/>
                </a:cubicBezTo>
                <a:cubicBezTo>
                  <a:pt x="9702661" y="-47697"/>
                  <a:pt x="9731668" y="19070"/>
                  <a:pt x="9833194" y="0"/>
                </a:cubicBezTo>
                <a:cubicBezTo>
                  <a:pt x="9934720" y="-19070"/>
                  <a:pt x="10018046" y="8719"/>
                  <a:pt x="10109997" y="0"/>
                </a:cubicBezTo>
                <a:cubicBezTo>
                  <a:pt x="10201948" y="-8719"/>
                  <a:pt x="10414611" y="38790"/>
                  <a:pt x="10612762" y="0"/>
                </a:cubicBezTo>
                <a:cubicBezTo>
                  <a:pt x="11041545" y="34044"/>
                  <a:pt x="11494868" y="440594"/>
                  <a:pt x="11622156" y="1009394"/>
                </a:cubicBezTo>
                <a:cubicBezTo>
                  <a:pt x="11699873" y="1287461"/>
                  <a:pt x="11620591" y="1448278"/>
                  <a:pt x="11622156" y="1666922"/>
                </a:cubicBezTo>
                <a:cubicBezTo>
                  <a:pt x="11623721" y="1885566"/>
                  <a:pt x="11603030" y="1986042"/>
                  <a:pt x="11622156" y="2162953"/>
                </a:cubicBezTo>
                <a:cubicBezTo>
                  <a:pt x="11641282" y="2339864"/>
                  <a:pt x="11617295" y="2521599"/>
                  <a:pt x="11622156" y="2658983"/>
                </a:cubicBezTo>
                <a:cubicBezTo>
                  <a:pt x="11627017" y="2796367"/>
                  <a:pt x="11594400" y="3019284"/>
                  <a:pt x="11622156" y="3235762"/>
                </a:cubicBezTo>
                <a:cubicBezTo>
                  <a:pt x="11649912" y="3452240"/>
                  <a:pt x="11571482" y="3531182"/>
                  <a:pt x="11622156" y="3812541"/>
                </a:cubicBezTo>
                <a:cubicBezTo>
                  <a:pt x="11672830" y="4093900"/>
                  <a:pt x="11576804" y="4244422"/>
                  <a:pt x="11622156" y="4470070"/>
                </a:cubicBezTo>
                <a:cubicBezTo>
                  <a:pt x="11667508" y="4695718"/>
                  <a:pt x="11598623" y="4762520"/>
                  <a:pt x="11622156" y="5046849"/>
                </a:cubicBezTo>
                <a:cubicBezTo>
                  <a:pt x="11659448" y="5457655"/>
                  <a:pt x="11233090" y="5978096"/>
                  <a:pt x="10612762" y="6056243"/>
                </a:cubicBezTo>
                <a:cubicBezTo>
                  <a:pt x="10486867" y="6062969"/>
                  <a:pt x="10267403" y="6017910"/>
                  <a:pt x="10047858" y="6056243"/>
                </a:cubicBezTo>
                <a:cubicBezTo>
                  <a:pt x="9828313" y="6094576"/>
                  <a:pt x="9688542" y="6022418"/>
                  <a:pt x="9578988" y="6056243"/>
                </a:cubicBezTo>
                <a:cubicBezTo>
                  <a:pt x="9469434" y="6090068"/>
                  <a:pt x="9366482" y="6036218"/>
                  <a:pt x="9302185" y="6056243"/>
                </a:cubicBezTo>
                <a:cubicBezTo>
                  <a:pt x="9237888" y="6076268"/>
                  <a:pt x="8782197" y="6044401"/>
                  <a:pt x="8545213" y="6056243"/>
                </a:cubicBezTo>
                <a:cubicBezTo>
                  <a:pt x="8308229" y="6068085"/>
                  <a:pt x="8335034" y="6049803"/>
                  <a:pt x="8268410" y="6056243"/>
                </a:cubicBezTo>
                <a:cubicBezTo>
                  <a:pt x="8201786" y="6062683"/>
                  <a:pt x="7846806" y="5988982"/>
                  <a:pt x="7607473" y="6056243"/>
                </a:cubicBezTo>
                <a:cubicBezTo>
                  <a:pt x="7368140" y="6123504"/>
                  <a:pt x="7233825" y="6040316"/>
                  <a:pt x="7138602" y="6056243"/>
                </a:cubicBezTo>
                <a:cubicBezTo>
                  <a:pt x="7043379" y="6072170"/>
                  <a:pt x="6951940" y="6021842"/>
                  <a:pt x="6765766" y="6056243"/>
                </a:cubicBezTo>
                <a:cubicBezTo>
                  <a:pt x="6579592" y="6090644"/>
                  <a:pt x="6394272" y="6038811"/>
                  <a:pt x="6296895" y="6056243"/>
                </a:cubicBezTo>
                <a:cubicBezTo>
                  <a:pt x="6199518" y="6073675"/>
                  <a:pt x="5850902" y="6020866"/>
                  <a:pt x="5635958" y="6056243"/>
                </a:cubicBezTo>
                <a:cubicBezTo>
                  <a:pt x="5421014" y="6091620"/>
                  <a:pt x="5291497" y="6003730"/>
                  <a:pt x="4975020" y="6056243"/>
                </a:cubicBezTo>
                <a:cubicBezTo>
                  <a:pt x="4658543" y="6108756"/>
                  <a:pt x="4690023" y="6032412"/>
                  <a:pt x="4506150" y="6056243"/>
                </a:cubicBezTo>
                <a:cubicBezTo>
                  <a:pt x="4322277" y="6080074"/>
                  <a:pt x="4216000" y="6042625"/>
                  <a:pt x="4037279" y="6056243"/>
                </a:cubicBezTo>
                <a:cubicBezTo>
                  <a:pt x="3858558" y="6069861"/>
                  <a:pt x="3589902" y="6005571"/>
                  <a:pt x="3376342" y="6056243"/>
                </a:cubicBezTo>
                <a:cubicBezTo>
                  <a:pt x="3162782" y="6106915"/>
                  <a:pt x="3126455" y="6032497"/>
                  <a:pt x="3003505" y="6056243"/>
                </a:cubicBezTo>
                <a:cubicBezTo>
                  <a:pt x="2880555" y="6079989"/>
                  <a:pt x="2835689" y="6028650"/>
                  <a:pt x="2726702" y="6056243"/>
                </a:cubicBezTo>
                <a:cubicBezTo>
                  <a:pt x="2617715" y="6083836"/>
                  <a:pt x="2305374" y="5970815"/>
                  <a:pt x="1969731" y="6056243"/>
                </a:cubicBezTo>
                <a:cubicBezTo>
                  <a:pt x="1634088" y="6141671"/>
                  <a:pt x="1764743" y="6038579"/>
                  <a:pt x="1692928" y="6056243"/>
                </a:cubicBezTo>
                <a:cubicBezTo>
                  <a:pt x="1621113" y="6073907"/>
                  <a:pt x="1231212" y="6054577"/>
                  <a:pt x="1009394" y="6056243"/>
                </a:cubicBezTo>
                <a:cubicBezTo>
                  <a:pt x="501338" y="6121373"/>
                  <a:pt x="-29231" y="5611870"/>
                  <a:pt x="0" y="5046849"/>
                </a:cubicBezTo>
                <a:cubicBezTo>
                  <a:pt x="-8765" y="4913072"/>
                  <a:pt x="19605" y="4782815"/>
                  <a:pt x="0" y="4591193"/>
                </a:cubicBezTo>
                <a:cubicBezTo>
                  <a:pt x="-19605" y="4399571"/>
                  <a:pt x="43031" y="4194103"/>
                  <a:pt x="0" y="4054789"/>
                </a:cubicBezTo>
                <a:cubicBezTo>
                  <a:pt x="-43031" y="3915475"/>
                  <a:pt x="54479" y="3622438"/>
                  <a:pt x="0" y="3397260"/>
                </a:cubicBezTo>
                <a:cubicBezTo>
                  <a:pt x="-54479" y="3172082"/>
                  <a:pt x="20148" y="3132545"/>
                  <a:pt x="0" y="2901230"/>
                </a:cubicBezTo>
                <a:cubicBezTo>
                  <a:pt x="-20148" y="2669915"/>
                  <a:pt x="3618" y="2551636"/>
                  <a:pt x="0" y="2445574"/>
                </a:cubicBezTo>
                <a:cubicBezTo>
                  <a:pt x="-3618" y="2339512"/>
                  <a:pt x="21679" y="1937906"/>
                  <a:pt x="0" y="1788046"/>
                </a:cubicBezTo>
                <a:cubicBezTo>
                  <a:pt x="-21679" y="1638186"/>
                  <a:pt x="11227" y="1339892"/>
                  <a:pt x="0" y="1009394"/>
                </a:cubicBezTo>
                <a:close/>
              </a:path>
              <a:path w="11622156" h="6056243" stroke="0" extrusionOk="0">
                <a:moveTo>
                  <a:pt x="0" y="1009394"/>
                </a:moveTo>
                <a:cubicBezTo>
                  <a:pt x="-14695" y="365116"/>
                  <a:pt x="407031" y="-96688"/>
                  <a:pt x="1009394" y="0"/>
                </a:cubicBezTo>
                <a:cubicBezTo>
                  <a:pt x="1065416" y="-20774"/>
                  <a:pt x="1210244" y="32682"/>
                  <a:pt x="1286197" y="0"/>
                </a:cubicBezTo>
                <a:cubicBezTo>
                  <a:pt x="1362150" y="-32682"/>
                  <a:pt x="1616902" y="56945"/>
                  <a:pt x="1851101" y="0"/>
                </a:cubicBezTo>
                <a:cubicBezTo>
                  <a:pt x="2085300" y="-56945"/>
                  <a:pt x="2000136" y="11991"/>
                  <a:pt x="2127904" y="0"/>
                </a:cubicBezTo>
                <a:cubicBezTo>
                  <a:pt x="2255672" y="-11991"/>
                  <a:pt x="2581626" y="47181"/>
                  <a:pt x="2788842" y="0"/>
                </a:cubicBezTo>
                <a:cubicBezTo>
                  <a:pt x="2996058" y="-47181"/>
                  <a:pt x="3007596" y="42043"/>
                  <a:pt x="3161678" y="0"/>
                </a:cubicBezTo>
                <a:cubicBezTo>
                  <a:pt x="3315760" y="-42043"/>
                  <a:pt x="3305923" y="25098"/>
                  <a:pt x="3438481" y="0"/>
                </a:cubicBezTo>
                <a:cubicBezTo>
                  <a:pt x="3571039" y="-25098"/>
                  <a:pt x="3614912" y="26520"/>
                  <a:pt x="3715284" y="0"/>
                </a:cubicBezTo>
                <a:cubicBezTo>
                  <a:pt x="3815656" y="-26520"/>
                  <a:pt x="4058612" y="45119"/>
                  <a:pt x="4280188" y="0"/>
                </a:cubicBezTo>
                <a:cubicBezTo>
                  <a:pt x="4501764" y="-45119"/>
                  <a:pt x="4496929" y="16987"/>
                  <a:pt x="4653025" y="0"/>
                </a:cubicBezTo>
                <a:cubicBezTo>
                  <a:pt x="4809121" y="-16987"/>
                  <a:pt x="4856613" y="11495"/>
                  <a:pt x="4929828" y="0"/>
                </a:cubicBezTo>
                <a:cubicBezTo>
                  <a:pt x="5003043" y="-11495"/>
                  <a:pt x="5348821" y="52314"/>
                  <a:pt x="5686799" y="0"/>
                </a:cubicBezTo>
                <a:cubicBezTo>
                  <a:pt x="6024777" y="-52314"/>
                  <a:pt x="6047552" y="61205"/>
                  <a:pt x="6347737" y="0"/>
                </a:cubicBezTo>
                <a:cubicBezTo>
                  <a:pt x="6647922" y="-61205"/>
                  <a:pt x="6586937" y="27819"/>
                  <a:pt x="6720573" y="0"/>
                </a:cubicBezTo>
                <a:cubicBezTo>
                  <a:pt x="6854209" y="-27819"/>
                  <a:pt x="7074483" y="29335"/>
                  <a:pt x="7285477" y="0"/>
                </a:cubicBezTo>
                <a:cubicBezTo>
                  <a:pt x="7496471" y="-29335"/>
                  <a:pt x="7428573" y="7613"/>
                  <a:pt x="7562280" y="0"/>
                </a:cubicBezTo>
                <a:cubicBezTo>
                  <a:pt x="7695987" y="-7613"/>
                  <a:pt x="7849050" y="34570"/>
                  <a:pt x="8031151" y="0"/>
                </a:cubicBezTo>
                <a:cubicBezTo>
                  <a:pt x="8213252" y="-34570"/>
                  <a:pt x="8228236" y="5479"/>
                  <a:pt x="8307954" y="0"/>
                </a:cubicBezTo>
                <a:cubicBezTo>
                  <a:pt x="8387672" y="-5479"/>
                  <a:pt x="8515141" y="12890"/>
                  <a:pt x="8584757" y="0"/>
                </a:cubicBezTo>
                <a:cubicBezTo>
                  <a:pt x="8654373" y="-12890"/>
                  <a:pt x="8934157" y="47297"/>
                  <a:pt x="9053627" y="0"/>
                </a:cubicBezTo>
                <a:cubicBezTo>
                  <a:pt x="9173097" y="-47297"/>
                  <a:pt x="9411826" y="64582"/>
                  <a:pt x="9618531" y="0"/>
                </a:cubicBezTo>
                <a:cubicBezTo>
                  <a:pt x="9825236" y="-64582"/>
                  <a:pt x="10229751" y="28462"/>
                  <a:pt x="10612762" y="0"/>
                </a:cubicBezTo>
                <a:cubicBezTo>
                  <a:pt x="11106439" y="52871"/>
                  <a:pt x="11607988" y="460967"/>
                  <a:pt x="11622156" y="1009394"/>
                </a:cubicBezTo>
                <a:cubicBezTo>
                  <a:pt x="11672623" y="1186910"/>
                  <a:pt x="11565715" y="1370085"/>
                  <a:pt x="11622156" y="1545799"/>
                </a:cubicBezTo>
                <a:cubicBezTo>
                  <a:pt x="11678597" y="1721514"/>
                  <a:pt x="11608139" y="1891118"/>
                  <a:pt x="11622156" y="2203327"/>
                </a:cubicBezTo>
                <a:cubicBezTo>
                  <a:pt x="11636173" y="2515536"/>
                  <a:pt x="11592030" y="2590917"/>
                  <a:pt x="11622156" y="2739732"/>
                </a:cubicBezTo>
                <a:cubicBezTo>
                  <a:pt x="11652282" y="2888547"/>
                  <a:pt x="11560594" y="3210546"/>
                  <a:pt x="11622156" y="3356886"/>
                </a:cubicBezTo>
                <a:cubicBezTo>
                  <a:pt x="11683718" y="3503226"/>
                  <a:pt x="11569268" y="3680875"/>
                  <a:pt x="11622156" y="3933665"/>
                </a:cubicBezTo>
                <a:cubicBezTo>
                  <a:pt x="11675044" y="4186455"/>
                  <a:pt x="11613034" y="4187556"/>
                  <a:pt x="11622156" y="4429695"/>
                </a:cubicBezTo>
                <a:cubicBezTo>
                  <a:pt x="11631278" y="4671834"/>
                  <a:pt x="11559831" y="4785347"/>
                  <a:pt x="11622156" y="5046849"/>
                </a:cubicBezTo>
                <a:cubicBezTo>
                  <a:pt x="11671119" y="5642148"/>
                  <a:pt x="11186671" y="6012676"/>
                  <a:pt x="10612762" y="6056243"/>
                </a:cubicBezTo>
                <a:cubicBezTo>
                  <a:pt x="10400494" y="6117983"/>
                  <a:pt x="10098454" y="6003946"/>
                  <a:pt x="9855791" y="6056243"/>
                </a:cubicBezTo>
                <a:cubicBezTo>
                  <a:pt x="9613128" y="6108540"/>
                  <a:pt x="9393518" y="6031075"/>
                  <a:pt x="9098819" y="6056243"/>
                </a:cubicBezTo>
                <a:cubicBezTo>
                  <a:pt x="8804120" y="6081411"/>
                  <a:pt x="8756590" y="5985490"/>
                  <a:pt x="8437882" y="6056243"/>
                </a:cubicBezTo>
                <a:cubicBezTo>
                  <a:pt x="8119174" y="6126996"/>
                  <a:pt x="8087844" y="6054828"/>
                  <a:pt x="7969011" y="6056243"/>
                </a:cubicBezTo>
                <a:cubicBezTo>
                  <a:pt x="7850178" y="6057658"/>
                  <a:pt x="7615845" y="6050488"/>
                  <a:pt x="7500141" y="6056243"/>
                </a:cubicBezTo>
                <a:cubicBezTo>
                  <a:pt x="7384437" y="6061998"/>
                  <a:pt x="7217425" y="6038451"/>
                  <a:pt x="7127304" y="6056243"/>
                </a:cubicBezTo>
                <a:cubicBezTo>
                  <a:pt x="7037183" y="6074035"/>
                  <a:pt x="6650256" y="6042105"/>
                  <a:pt x="6466367" y="6056243"/>
                </a:cubicBezTo>
                <a:cubicBezTo>
                  <a:pt x="6282478" y="6070381"/>
                  <a:pt x="6063783" y="6050412"/>
                  <a:pt x="5901463" y="6056243"/>
                </a:cubicBezTo>
                <a:cubicBezTo>
                  <a:pt x="5739143" y="6062074"/>
                  <a:pt x="5577055" y="6036910"/>
                  <a:pt x="5432592" y="6056243"/>
                </a:cubicBezTo>
                <a:cubicBezTo>
                  <a:pt x="5288129" y="6075576"/>
                  <a:pt x="5070847" y="6014055"/>
                  <a:pt x="4963722" y="6056243"/>
                </a:cubicBezTo>
                <a:cubicBezTo>
                  <a:pt x="4856597" y="6098431"/>
                  <a:pt x="4517685" y="5997824"/>
                  <a:pt x="4302784" y="6056243"/>
                </a:cubicBezTo>
                <a:cubicBezTo>
                  <a:pt x="4087883" y="6114662"/>
                  <a:pt x="3800842" y="6041131"/>
                  <a:pt x="3545813" y="6056243"/>
                </a:cubicBezTo>
                <a:cubicBezTo>
                  <a:pt x="3290784" y="6071355"/>
                  <a:pt x="3272405" y="6003240"/>
                  <a:pt x="3076943" y="6056243"/>
                </a:cubicBezTo>
                <a:cubicBezTo>
                  <a:pt x="2881481" y="6109246"/>
                  <a:pt x="2718902" y="6034739"/>
                  <a:pt x="2416005" y="6056243"/>
                </a:cubicBezTo>
                <a:cubicBezTo>
                  <a:pt x="2113108" y="6077747"/>
                  <a:pt x="2050843" y="6026924"/>
                  <a:pt x="1755067" y="6056243"/>
                </a:cubicBezTo>
                <a:cubicBezTo>
                  <a:pt x="1459291" y="6085562"/>
                  <a:pt x="1293464" y="5968102"/>
                  <a:pt x="1009394" y="6056243"/>
                </a:cubicBezTo>
                <a:cubicBezTo>
                  <a:pt x="585023" y="6058739"/>
                  <a:pt x="18105" y="5487898"/>
                  <a:pt x="0" y="5046849"/>
                </a:cubicBezTo>
                <a:cubicBezTo>
                  <a:pt x="-55081" y="4840345"/>
                  <a:pt x="32113" y="4701234"/>
                  <a:pt x="0" y="4510444"/>
                </a:cubicBezTo>
                <a:cubicBezTo>
                  <a:pt x="-32113" y="4319654"/>
                  <a:pt x="34767" y="4111321"/>
                  <a:pt x="0" y="3893290"/>
                </a:cubicBezTo>
                <a:cubicBezTo>
                  <a:pt x="-34767" y="3675259"/>
                  <a:pt x="6124" y="3575045"/>
                  <a:pt x="0" y="3356886"/>
                </a:cubicBezTo>
                <a:cubicBezTo>
                  <a:pt x="-6124" y="3138727"/>
                  <a:pt x="63900" y="3020011"/>
                  <a:pt x="0" y="2780106"/>
                </a:cubicBezTo>
                <a:cubicBezTo>
                  <a:pt x="-63900" y="2540201"/>
                  <a:pt x="36283" y="2399461"/>
                  <a:pt x="0" y="2243702"/>
                </a:cubicBezTo>
                <a:cubicBezTo>
                  <a:pt x="-36283" y="2087943"/>
                  <a:pt x="12002" y="1847001"/>
                  <a:pt x="0" y="1586173"/>
                </a:cubicBezTo>
                <a:cubicBezTo>
                  <a:pt x="-12002" y="1325345"/>
                  <a:pt x="15546" y="1188833"/>
                  <a:pt x="0" y="10093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 panose="020F0502020204030204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8278" y="471166"/>
            <a:ext cx="107100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字魂107号-萌趣欢乐体" panose="020F0502020204030204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1902139"/>
            <a:ext cx="10816045" cy="2349579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-S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lvl="0" algn="just">
              <a:defRPr/>
            </a:pP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83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36" y="247559"/>
            <a:ext cx="11917785" cy="602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6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2777" y="104503"/>
            <a:ext cx="9771017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3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1114314" cy="61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0738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BÀI HÁT -SIÊU NHÂN XANH - VÌ MÔI TRƯỜNG XANH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794" y="-104503"/>
            <a:ext cx="1123841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TRẢI NGHIỆM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22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256495" y="337506"/>
            <a:ext cx="11622156" cy="6056243"/>
          </a:xfrm>
          <a:custGeom>
            <a:avLst/>
            <a:gdLst>
              <a:gd name="connsiteX0" fmla="*/ 0 w 11622156"/>
              <a:gd name="connsiteY0" fmla="*/ 1009394 h 6056243"/>
              <a:gd name="connsiteX1" fmla="*/ 1009394 w 11622156"/>
              <a:gd name="connsiteY1" fmla="*/ 0 h 6056243"/>
              <a:gd name="connsiteX2" fmla="*/ 1766365 w 11622156"/>
              <a:gd name="connsiteY2" fmla="*/ 0 h 6056243"/>
              <a:gd name="connsiteX3" fmla="*/ 2139202 w 11622156"/>
              <a:gd name="connsiteY3" fmla="*/ 0 h 6056243"/>
              <a:gd name="connsiteX4" fmla="*/ 2416005 w 11622156"/>
              <a:gd name="connsiteY4" fmla="*/ 0 h 6056243"/>
              <a:gd name="connsiteX5" fmla="*/ 3076943 w 11622156"/>
              <a:gd name="connsiteY5" fmla="*/ 0 h 6056243"/>
              <a:gd name="connsiteX6" fmla="*/ 3449779 w 11622156"/>
              <a:gd name="connsiteY6" fmla="*/ 0 h 6056243"/>
              <a:gd name="connsiteX7" fmla="*/ 4206751 w 11622156"/>
              <a:gd name="connsiteY7" fmla="*/ 0 h 6056243"/>
              <a:gd name="connsiteX8" fmla="*/ 4579587 w 11622156"/>
              <a:gd name="connsiteY8" fmla="*/ 0 h 6056243"/>
              <a:gd name="connsiteX9" fmla="*/ 4952424 w 11622156"/>
              <a:gd name="connsiteY9" fmla="*/ 0 h 6056243"/>
              <a:gd name="connsiteX10" fmla="*/ 5229227 w 11622156"/>
              <a:gd name="connsiteY10" fmla="*/ 0 h 6056243"/>
              <a:gd name="connsiteX11" fmla="*/ 5698097 w 11622156"/>
              <a:gd name="connsiteY11" fmla="*/ 0 h 6056243"/>
              <a:gd name="connsiteX12" fmla="*/ 6166968 w 11622156"/>
              <a:gd name="connsiteY12" fmla="*/ 0 h 6056243"/>
              <a:gd name="connsiteX13" fmla="*/ 6635838 w 11622156"/>
              <a:gd name="connsiteY13" fmla="*/ 0 h 6056243"/>
              <a:gd name="connsiteX14" fmla="*/ 7296776 w 11622156"/>
              <a:gd name="connsiteY14" fmla="*/ 0 h 6056243"/>
              <a:gd name="connsiteX15" fmla="*/ 7669612 w 11622156"/>
              <a:gd name="connsiteY15" fmla="*/ 0 h 6056243"/>
              <a:gd name="connsiteX16" fmla="*/ 8234516 w 11622156"/>
              <a:gd name="connsiteY16" fmla="*/ 0 h 6056243"/>
              <a:gd name="connsiteX17" fmla="*/ 8607353 w 11622156"/>
              <a:gd name="connsiteY17" fmla="*/ 0 h 6056243"/>
              <a:gd name="connsiteX18" fmla="*/ 9364324 w 11622156"/>
              <a:gd name="connsiteY18" fmla="*/ 0 h 6056243"/>
              <a:gd name="connsiteX19" fmla="*/ 9833194 w 11622156"/>
              <a:gd name="connsiteY19" fmla="*/ 0 h 6056243"/>
              <a:gd name="connsiteX20" fmla="*/ 10109997 w 11622156"/>
              <a:gd name="connsiteY20" fmla="*/ 0 h 6056243"/>
              <a:gd name="connsiteX21" fmla="*/ 10612762 w 11622156"/>
              <a:gd name="connsiteY21" fmla="*/ 0 h 6056243"/>
              <a:gd name="connsiteX22" fmla="*/ 11622156 w 11622156"/>
              <a:gd name="connsiteY22" fmla="*/ 1009394 h 6056243"/>
              <a:gd name="connsiteX23" fmla="*/ 11622156 w 11622156"/>
              <a:gd name="connsiteY23" fmla="*/ 1666922 h 6056243"/>
              <a:gd name="connsiteX24" fmla="*/ 11622156 w 11622156"/>
              <a:gd name="connsiteY24" fmla="*/ 2162953 h 6056243"/>
              <a:gd name="connsiteX25" fmla="*/ 11622156 w 11622156"/>
              <a:gd name="connsiteY25" fmla="*/ 2658983 h 6056243"/>
              <a:gd name="connsiteX26" fmla="*/ 11622156 w 11622156"/>
              <a:gd name="connsiteY26" fmla="*/ 3235762 h 6056243"/>
              <a:gd name="connsiteX27" fmla="*/ 11622156 w 11622156"/>
              <a:gd name="connsiteY27" fmla="*/ 3812541 h 6056243"/>
              <a:gd name="connsiteX28" fmla="*/ 11622156 w 11622156"/>
              <a:gd name="connsiteY28" fmla="*/ 4470070 h 6056243"/>
              <a:gd name="connsiteX29" fmla="*/ 11622156 w 11622156"/>
              <a:gd name="connsiteY29" fmla="*/ 5046849 h 6056243"/>
              <a:gd name="connsiteX30" fmla="*/ 10612762 w 11622156"/>
              <a:gd name="connsiteY30" fmla="*/ 6056243 h 6056243"/>
              <a:gd name="connsiteX31" fmla="*/ 10047858 w 11622156"/>
              <a:gd name="connsiteY31" fmla="*/ 6056243 h 6056243"/>
              <a:gd name="connsiteX32" fmla="*/ 9578988 w 11622156"/>
              <a:gd name="connsiteY32" fmla="*/ 6056243 h 6056243"/>
              <a:gd name="connsiteX33" fmla="*/ 9302185 w 11622156"/>
              <a:gd name="connsiteY33" fmla="*/ 6056243 h 6056243"/>
              <a:gd name="connsiteX34" fmla="*/ 8545213 w 11622156"/>
              <a:gd name="connsiteY34" fmla="*/ 6056243 h 6056243"/>
              <a:gd name="connsiteX35" fmla="*/ 8268410 w 11622156"/>
              <a:gd name="connsiteY35" fmla="*/ 6056243 h 6056243"/>
              <a:gd name="connsiteX36" fmla="*/ 7607473 w 11622156"/>
              <a:gd name="connsiteY36" fmla="*/ 6056243 h 6056243"/>
              <a:gd name="connsiteX37" fmla="*/ 7138602 w 11622156"/>
              <a:gd name="connsiteY37" fmla="*/ 6056243 h 6056243"/>
              <a:gd name="connsiteX38" fmla="*/ 6765766 w 11622156"/>
              <a:gd name="connsiteY38" fmla="*/ 6056243 h 6056243"/>
              <a:gd name="connsiteX39" fmla="*/ 6296895 w 11622156"/>
              <a:gd name="connsiteY39" fmla="*/ 6056243 h 6056243"/>
              <a:gd name="connsiteX40" fmla="*/ 5635958 w 11622156"/>
              <a:gd name="connsiteY40" fmla="*/ 6056243 h 6056243"/>
              <a:gd name="connsiteX41" fmla="*/ 4975020 w 11622156"/>
              <a:gd name="connsiteY41" fmla="*/ 6056243 h 6056243"/>
              <a:gd name="connsiteX42" fmla="*/ 4506150 w 11622156"/>
              <a:gd name="connsiteY42" fmla="*/ 6056243 h 6056243"/>
              <a:gd name="connsiteX43" fmla="*/ 4037279 w 11622156"/>
              <a:gd name="connsiteY43" fmla="*/ 6056243 h 6056243"/>
              <a:gd name="connsiteX44" fmla="*/ 3376342 w 11622156"/>
              <a:gd name="connsiteY44" fmla="*/ 6056243 h 6056243"/>
              <a:gd name="connsiteX45" fmla="*/ 3003505 w 11622156"/>
              <a:gd name="connsiteY45" fmla="*/ 6056243 h 6056243"/>
              <a:gd name="connsiteX46" fmla="*/ 2726702 w 11622156"/>
              <a:gd name="connsiteY46" fmla="*/ 6056243 h 6056243"/>
              <a:gd name="connsiteX47" fmla="*/ 1969731 w 11622156"/>
              <a:gd name="connsiteY47" fmla="*/ 6056243 h 6056243"/>
              <a:gd name="connsiteX48" fmla="*/ 1692928 w 11622156"/>
              <a:gd name="connsiteY48" fmla="*/ 6056243 h 6056243"/>
              <a:gd name="connsiteX49" fmla="*/ 1009394 w 11622156"/>
              <a:gd name="connsiteY49" fmla="*/ 6056243 h 6056243"/>
              <a:gd name="connsiteX50" fmla="*/ 0 w 11622156"/>
              <a:gd name="connsiteY50" fmla="*/ 5046849 h 6056243"/>
              <a:gd name="connsiteX51" fmla="*/ 0 w 11622156"/>
              <a:gd name="connsiteY51" fmla="*/ 4591193 h 6056243"/>
              <a:gd name="connsiteX52" fmla="*/ 0 w 11622156"/>
              <a:gd name="connsiteY52" fmla="*/ 4054789 h 6056243"/>
              <a:gd name="connsiteX53" fmla="*/ 0 w 11622156"/>
              <a:gd name="connsiteY53" fmla="*/ 3397260 h 6056243"/>
              <a:gd name="connsiteX54" fmla="*/ 0 w 11622156"/>
              <a:gd name="connsiteY54" fmla="*/ 2901230 h 6056243"/>
              <a:gd name="connsiteX55" fmla="*/ 0 w 11622156"/>
              <a:gd name="connsiteY55" fmla="*/ 2445574 h 6056243"/>
              <a:gd name="connsiteX56" fmla="*/ 0 w 11622156"/>
              <a:gd name="connsiteY56" fmla="*/ 1788046 h 6056243"/>
              <a:gd name="connsiteX57" fmla="*/ 0 w 11622156"/>
              <a:gd name="connsiteY57" fmla="*/ 1009394 h 605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622156" h="6056243" fill="none" extrusionOk="0">
                <a:moveTo>
                  <a:pt x="0" y="1009394"/>
                </a:moveTo>
                <a:cubicBezTo>
                  <a:pt x="52822" y="524201"/>
                  <a:pt x="520798" y="110751"/>
                  <a:pt x="1009394" y="0"/>
                </a:cubicBezTo>
                <a:cubicBezTo>
                  <a:pt x="1358058" y="-78456"/>
                  <a:pt x="1434242" y="825"/>
                  <a:pt x="1766365" y="0"/>
                </a:cubicBezTo>
                <a:cubicBezTo>
                  <a:pt x="2098488" y="-825"/>
                  <a:pt x="1984889" y="44684"/>
                  <a:pt x="2139202" y="0"/>
                </a:cubicBezTo>
                <a:cubicBezTo>
                  <a:pt x="2293515" y="-44684"/>
                  <a:pt x="2359350" y="4175"/>
                  <a:pt x="2416005" y="0"/>
                </a:cubicBezTo>
                <a:cubicBezTo>
                  <a:pt x="2472660" y="-4175"/>
                  <a:pt x="2831903" y="30027"/>
                  <a:pt x="3076943" y="0"/>
                </a:cubicBezTo>
                <a:cubicBezTo>
                  <a:pt x="3321983" y="-30027"/>
                  <a:pt x="3265968" y="13709"/>
                  <a:pt x="3449779" y="0"/>
                </a:cubicBezTo>
                <a:cubicBezTo>
                  <a:pt x="3633590" y="-13709"/>
                  <a:pt x="4014923" y="27739"/>
                  <a:pt x="4206751" y="0"/>
                </a:cubicBezTo>
                <a:cubicBezTo>
                  <a:pt x="4398579" y="-27739"/>
                  <a:pt x="4484973" y="7019"/>
                  <a:pt x="4579587" y="0"/>
                </a:cubicBezTo>
                <a:cubicBezTo>
                  <a:pt x="4674201" y="-7019"/>
                  <a:pt x="4859018" y="15080"/>
                  <a:pt x="4952424" y="0"/>
                </a:cubicBezTo>
                <a:cubicBezTo>
                  <a:pt x="5045830" y="-15080"/>
                  <a:pt x="5155584" y="2938"/>
                  <a:pt x="5229227" y="0"/>
                </a:cubicBezTo>
                <a:cubicBezTo>
                  <a:pt x="5302870" y="-2938"/>
                  <a:pt x="5484059" y="13918"/>
                  <a:pt x="5698097" y="0"/>
                </a:cubicBezTo>
                <a:cubicBezTo>
                  <a:pt x="5912135" y="-13918"/>
                  <a:pt x="6038395" y="15009"/>
                  <a:pt x="6166968" y="0"/>
                </a:cubicBezTo>
                <a:cubicBezTo>
                  <a:pt x="6295541" y="-15009"/>
                  <a:pt x="6455774" y="42725"/>
                  <a:pt x="6635838" y="0"/>
                </a:cubicBezTo>
                <a:cubicBezTo>
                  <a:pt x="6815902" y="-42725"/>
                  <a:pt x="7038396" y="73758"/>
                  <a:pt x="7296776" y="0"/>
                </a:cubicBezTo>
                <a:cubicBezTo>
                  <a:pt x="7555156" y="-73758"/>
                  <a:pt x="7492686" y="41702"/>
                  <a:pt x="7669612" y="0"/>
                </a:cubicBezTo>
                <a:cubicBezTo>
                  <a:pt x="7846538" y="-41702"/>
                  <a:pt x="7954474" y="57749"/>
                  <a:pt x="8234516" y="0"/>
                </a:cubicBezTo>
                <a:cubicBezTo>
                  <a:pt x="8514558" y="-57749"/>
                  <a:pt x="8448370" y="19613"/>
                  <a:pt x="8607353" y="0"/>
                </a:cubicBezTo>
                <a:cubicBezTo>
                  <a:pt x="8766336" y="-19613"/>
                  <a:pt x="9025987" y="47697"/>
                  <a:pt x="9364324" y="0"/>
                </a:cubicBezTo>
                <a:cubicBezTo>
                  <a:pt x="9702661" y="-47697"/>
                  <a:pt x="9731668" y="19070"/>
                  <a:pt x="9833194" y="0"/>
                </a:cubicBezTo>
                <a:cubicBezTo>
                  <a:pt x="9934720" y="-19070"/>
                  <a:pt x="10018046" y="8719"/>
                  <a:pt x="10109997" y="0"/>
                </a:cubicBezTo>
                <a:cubicBezTo>
                  <a:pt x="10201948" y="-8719"/>
                  <a:pt x="10414611" y="38790"/>
                  <a:pt x="10612762" y="0"/>
                </a:cubicBezTo>
                <a:cubicBezTo>
                  <a:pt x="11041545" y="34044"/>
                  <a:pt x="11494868" y="440594"/>
                  <a:pt x="11622156" y="1009394"/>
                </a:cubicBezTo>
                <a:cubicBezTo>
                  <a:pt x="11699873" y="1287461"/>
                  <a:pt x="11620591" y="1448278"/>
                  <a:pt x="11622156" y="1666922"/>
                </a:cubicBezTo>
                <a:cubicBezTo>
                  <a:pt x="11623721" y="1885566"/>
                  <a:pt x="11603030" y="1986042"/>
                  <a:pt x="11622156" y="2162953"/>
                </a:cubicBezTo>
                <a:cubicBezTo>
                  <a:pt x="11641282" y="2339864"/>
                  <a:pt x="11617295" y="2521599"/>
                  <a:pt x="11622156" y="2658983"/>
                </a:cubicBezTo>
                <a:cubicBezTo>
                  <a:pt x="11627017" y="2796367"/>
                  <a:pt x="11594400" y="3019284"/>
                  <a:pt x="11622156" y="3235762"/>
                </a:cubicBezTo>
                <a:cubicBezTo>
                  <a:pt x="11649912" y="3452240"/>
                  <a:pt x="11571482" y="3531182"/>
                  <a:pt x="11622156" y="3812541"/>
                </a:cubicBezTo>
                <a:cubicBezTo>
                  <a:pt x="11672830" y="4093900"/>
                  <a:pt x="11576804" y="4244422"/>
                  <a:pt x="11622156" y="4470070"/>
                </a:cubicBezTo>
                <a:cubicBezTo>
                  <a:pt x="11667508" y="4695718"/>
                  <a:pt x="11598623" y="4762520"/>
                  <a:pt x="11622156" y="5046849"/>
                </a:cubicBezTo>
                <a:cubicBezTo>
                  <a:pt x="11659448" y="5457655"/>
                  <a:pt x="11233090" y="5978096"/>
                  <a:pt x="10612762" y="6056243"/>
                </a:cubicBezTo>
                <a:cubicBezTo>
                  <a:pt x="10486867" y="6062969"/>
                  <a:pt x="10267403" y="6017910"/>
                  <a:pt x="10047858" y="6056243"/>
                </a:cubicBezTo>
                <a:cubicBezTo>
                  <a:pt x="9828313" y="6094576"/>
                  <a:pt x="9688542" y="6022418"/>
                  <a:pt x="9578988" y="6056243"/>
                </a:cubicBezTo>
                <a:cubicBezTo>
                  <a:pt x="9469434" y="6090068"/>
                  <a:pt x="9366482" y="6036218"/>
                  <a:pt x="9302185" y="6056243"/>
                </a:cubicBezTo>
                <a:cubicBezTo>
                  <a:pt x="9237888" y="6076268"/>
                  <a:pt x="8782197" y="6044401"/>
                  <a:pt x="8545213" y="6056243"/>
                </a:cubicBezTo>
                <a:cubicBezTo>
                  <a:pt x="8308229" y="6068085"/>
                  <a:pt x="8335034" y="6049803"/>
                  <a:pt x="8268410" y="6056243"/>
                </a:cubicBezTo>
                <a:cubicBezTo>
                  <a:pt x="8201786" y="6062683"/>
                  <a:pt x="7846806" y="5988982"/>
                  <a:pt x="7607473" y="6056243"/>
                </a:cubicBezTo>
                <a:cubicBezTo>
                  <a:pt x="7368140" y="6123504"/>
                  <a:pt x="7233825" y="6040316"/>
                  <a:pt x="7138602" y="6056243"/>
                </a:cubicBezTo>
                <a:cubicBezTo>
                  <a:pt x="7043379" y="6072170"/>
                  <a:pt x="6951940" y="6021842"/>
                  <a:pt x="6765766" y="6056243"/>
                </a:cubicBezTo>
                <a:cubicBezTo>
                  <a:pt x="6579592" y="6090644"/>
                  <a:pt x="6394272" y="6038811"/>
                  <a:pt x="6296895" y="6056243"/>
                </a:cubicBezTo>
                <a:cubicBezTo>
                  <a:pt x="6199518" y="6073675"/>
                  <a:pt x="5850902" y="6020866"/>
                  <a:pt x="5635958" y="6056243"/>
                </a:cubicBezTo>
                <a:cubicBezTo>
                  <a:pt x="5421014" y="6091620"/>
                  <a:pt x="5291497" y="6003730"/>
                  <a:pt x="4975020" y="6056243"/>
                </a:cubicBezTo>
                <a:cubicBezTo>
                  <a:pt x="4658543" y="6108756"/>
                  <a:pt x="4690023" y="6032412"/>
                  <a:pt x="4506150" y="6056243"/>
                </a:cubicBezTo>
                <a:cubicBezTo>
                  <a:pt x="4322277" y="6080074"/>
                  <a:pt x="4216000" y="6042625"/>
                  <a:pt x="4037279" y="6056243"/>
                </a:cubicBezTo>
                <a:cubicBezTo>
                  <a:pt x="3858558" y="6069861"/>
                  <a:pt x="3589902" y="6005571"/>
                  <a:pt x="3376342" y="6056243"/>
                </a:cubicBezTo>
                <a:cubicBezTo>
                  <a:pt x="3162782" y="6106915"/>
                  <a:pt x="3126455" y="6032497"/>
                  <a:pt x="3003505" y="6056243"/>
                </a:cubicBezTo>
                <a:cubicBezTo>
                  <a:pt x="2880555" y="6079989"/>
                  <a:pt x="2835689" y="6028650"/>
                  <a:pt x="2726702" y="6056243"/>
                </a:cubicBezTo>
                <a:cubicBezTo>
                  <a:pt x="2617715" y="6083836"/>
                  <a:pt x="2305374" y="5970815"/>
                  <a:pt x="1969731" y="6056243"/>
                </a:cubicBezTo>
                <a:cubicBezTo>
                  <a:pt x="1634088" y="6141671"/>
                  <a:pt x="1764743" y="6038579"/>
                  <a:pt x="1692928" y="6056243"/>
                </a:cubicBezTo>
                <a:cubicBezTo>
                  <a:pt x="1621113" y="6073907"/>
                  <a:pt x="1231212" y="6054577"/>
                  <a:pt x="1009394" y="6056243"/>
                </a:cubicBezTo>
                <a:cubicBezTo>
                  <a:pt x="501338" y="6121373"/>
                  <a:pt x="-29231" y="5611870"/>
                  <a:pt x="0" y="5046849"/>
                </a:cubicBezTo>
                <a:cubicBezTo>
                  <a:pt x="-8765" y="4913072"/>
                  <a:pt x="19605" y="4782815"/>
                  <a:pt x="0" y="4591193"/>
                </a:cubicBezTo>
                <a:cubicBezTo>
                  <a:pt x="-19605" y="4399571"/>
                  <a:pt x="43031" y="4194103"/>
                  <a:pt x="0" y="4054789"/>
                </a:cubicBezTo>
                <a:cubicBezTo>
                  <a:pt x="-43031" y="3915475"/>
                  <a:pt x="54479" y="3622438"/>
                  <a:pt x="0" y="3397260"/>
                </a:cubicBezTo>
                <a:cubicBezTo>
                  <a:pt x="-54479" y="3172082"/>
                  <a:pt x="20148" y="3132545"/>
                  <a:pt x="0" y="2901230"/>
                </a:cubicBezTo>
                <a:cubicBezTo>
                  <a:pt x="-20148" y="2669915"/>
                  <a:pt x="3618" y="2551636"/>
                  <a:pt x="0" y="2445574"/>
                </a:cubicBezTo>
                <a:cubicBezTo>
                  <a:pt x="-3618" y="2339512"/>
                  <a:pt x="21679" y="1937906"/>
                  <a:pt x="0" y="1788046"/>
                </a:cubicBezTo>
                <a:cubicBezTo>
                  <a:pt x="-21679" y="1638186"/>
                  <a:pt x="11227" y="1339892"/>
                  <a:pt x="0" y="1009394"/>
                </a:cubicBezTo>
                <a:close/>
              </a:path>
              <a:path w="11622156" h="6056243" stroke="0" extrusionOk="0">
                <a:moveTo>
                  <a:pt x="0" y="1009394"/>
                </a:moveTo>
                <a:cubicBezTo>
                  <a:pt x="-14695" y="365116"/>
                  <a:pt x="407031" y="-96688"/>
                  <a:pt x="1009394" y="0"/>
                </a:cubicBezTo>
                <a:cubicBezTo>
                  <a:pt x="1065416" y="-20774"/>
                  <a:pt x="1210244" y="32682"/>
                  <a:pt x="1286197" y="0"/>
                </a:cubicBezTo>
                <a:cubicBezTo>
                  <a:pt x="1362150" y="-32682"/>
                  <a:pt x="1616902" y="56945"/>
                  <a:pt x="1851101" y="0"/>
                </a:cubicBezTo>
                <a:cubicBezTo>
                  <a:pt x="2085300" y="-56945"/>
                  <a:pt x="2000136" y="11991"/>
                  <a:pt x="2127904" y="0"/>
                </a:cubicBezTo>
                <a:cubicBezTo>
                  <a:pt x="2255672" y="-11991"/>
                  <a:pt x="2581626" y="47181"/>
                  <a:pt x="2788842" y="0"/>
                </a:cubicBezTo>
                <a:cubicBezTo>
                  <a:pt x="2996058" y="-47181"/>
                  <a:pt x="3007596" y="42043"/>
                  <a:pt x="3161678" y="0"/>
                </a:cubicBezTo>
                <a:cubicBezTo>
                  <a:pt x="3315760" y="-42043"/>
                  <a:pt x="3305923" y="25098"/>
                  <a:pt x="3438481" y="0"/>
                </a:cubicBezTo>
                <a:cubicBezTo>
                  <a:pt x="3571039" y="-25098"/>
                  <a:pt x="3614912" y="26520"/>
                  <a:pt x="3715284" y="0"/>
                </a:cubicBezTo>
                <a:cubicBezTo>
                  <a:pt x="3815656" y="-26520"/>
                  <a:pt x="4058612" y="45119"/>
                  <a:pt x="4280188" y="0"/>
                </a:cubicBezTo>
                <a:cubicBezTo>
                  <a:pt x="4501764" y="-45119"/>
                  <a:pt x="4496929" y="16987"/>
                  <a:pt x="4653025" y="0"/>
                </a:cubicBezTo>
                <a:cubicBezTo>
                  <a:pt x="4809121" y="-16987"/>
                  <a:pt x="4856613" y="11495"/>
                  <a:pt x="4929828" y="0"/>
                </a:cubicBezTo>
                <a:cubicBezTo>
                  <a:pt x="5003043" y="-11495"/>
                  <a:pt x="5348821" y="52314"/>
                  <a:pt x="5686799" y="0"/>
                </a:cubicBezTo>
                <a:cubicBezTo>
                  <a:pt x="6024777" y="-52314"/>
                  <a:pt x="6047552" y="61205"/>
                  <a:pt x="6347737" y="0"/>
                </a:cubicBezTo>
                <a:cubicBezTo>
                  <a:pt x="6647922" y="-61205"/>
                  <a:pt x="6586937" y="27819"/>
                  <a:pt x="6720573" y="0"/>
                </a:cubicBezTo>
                <a:cubicBezTo>
                  <a:pt x="6854209" y="-27819"/>
                  <a:pt x="7074483" y="29335"/>
                  <a:pt x="7285477" y="0"/>
                </a:cubicBezTo>
                <a:cubicBezTo>
                  <a:pt x="7496471" y="-29335"/>
                  <a:pt x="7428573" y="7613"/>
                  <a:pt x="7562280" y="0"/>
                </a:cubicBezTo>
                <a:cubicBezTo>
                  <a:pt x="7695987" y="-7613"/>
                  <a:pt x="7849050" y="34570"/>
                  <a:pt x="8031151" y="0"/>
                </a:cubicBezTo>
                <a:cubicBezTo>
                  <a:pt x="8213252" y="-34570"/>
                  <a:pt x="8228236" y="5479"/>
                  <a:pt x="8307954" y="0"/>
                </a:cubicBezTo>
                <a:cubicBezTo>
                  <a:pt x="8387672" y="-5479"/>
                  <a:pt x="8515141" y="12890"/>
                  <a:pt x="8584757" y="0"/>
                </a:cubicBezTo>
                <a:cubicBezTo>
                  <a:pt x="8654373" y="-12890"/>
                  <a:pt x="8934157" y="47297"/>
                  <a:pt x="9053627" y="0"/>
                </a:cubicBezTo>
                <a:cubicBezTo>
                  <a:pt x="9173097" y="-47297"/>
                  <a:pt x="9411826" y="64582"/>
                  <a:pt x="9618531" y="0"/>
                </a:cubicBezTo>
                <a:cubicBezTo>
                  <a:pt x="9825236" y="-64582"/>
                  <a:pt x="10229751" y="28462"/>
                  <a:pt x="10612762" y="0"/>
                </a:cubicBezTo>
                <a:cubicBezTo>
                  <a:pt x="11106439" y="52871"/>
                  <a:pt x="11607988" y="460967"/>
                  <a:pt x="11622156" y="1009394"/>
                </a:cubicBezTo>
                <a:cubicBezTo>
                  <a:pt x="11672623" y="1186910"/>
                  <a:pt x="11565715" y="1370085"/>
                  <a:pt x="11622156" y="1545799"/>
                </a:cubicBezTo>
                <a:cubicBezTo>
                  <a:pt x="11678597" y="1721514"/>
                  <a:pt x="11608139" y="1891118"/>
                  <a:pt x="11622156" y="2203327"/>
                </a:cubicBezTo>
                <a:cubicBezTo>
                  <a:pt x="11636173" y="2515536"/>
                  <a:pt x="11592030" y="2590917"/>
                  <a:pt x="11622156" y="2739732"/>
                </a:cubicBezTo>
                <a:cubicBezTo>
                  <a:pt x="11652282" y="2888547"/>
                  <a:pt x="11560594" y="3210546"/>
                  <a:pt x="11622156" y="3356886"/>
                </a:cubicBezTo>
                <a:cubicBezTo>
                  <a:pt x="11683718" y="3503226"/>
                  <a:pt x="11569268" y="3680875"/>
                  <a:pt x="11622156" y="3933665"/>
                </a:cubicBezTo>
                <a:cubicBezTo>
                  <a:pt x="11675044" y="4186455"/>
                  <a:pt x="11613034" y="4187556"/>
                  <a:pt x="11622156" y="4429695"/>
                </a:cubicBezTo>
                <a:cubicBezTo>
                  <a:pt x="11631278" y="4671834"/>
                  <a:pt x="11559831" y="4785347"/>
                  <a:pt x="11622156" y="5046849"/>
                </a:cubicBezTo>
                <a:cubicBezTo>
                  <a:pt x="11671119" y="5642148"/>
                  <a:pt x="11186671" y="6012676"/>
                  <a:pt x="10612762" y="6056243"/>
                </a:cubicBezTo>
                <a:cubicBezTo>
                  <a:pt x="10400494" y="6117983"/>
                  <a:pt x="10098454" y="6003946"/>
                  <a:pt x="9855791" y="6056243"/>
                </a:cubicBezTo>
                <a:cubicBezTo>
                  <a:pt x="9613128" y="6108540"/>
                  <a:pt x="9393518" y="6031075"/>
                  <a:pt x="9098819" y="6056243"/>
                </a:cubicBezTo>
                <a:cubicBezTo>
                  <a:pt x="8804120" y="6081411"/>
                  <a:pt x="8756590" y="5985490"/>
                  <a:pt x="8437882" y="6056243"/>
                </a:cubicBezTo>
                <a:cubicBezTo>
                  <a:pt x="8119174" y="6126996"/>
                  <a:pt x="8087844" y="6054828"/>
                  <a:pt x="7969011" y="6056243"/>
                </a:cubicBezTo>
                <a:cubicBezTo>
                  <a:pt x="7850178" y="6057658"/>
                  <a:pt x="7615845" y="6050488"/>
                  <a:pt x="7500141" y="6056243"/>
                </a:cubicBezTo>
                <a:cubicBezTo>
                  <a:pt x="7384437" y="6061998"/>
                  <a:pt x="7217425" y="6038451"/>
                  <a:pt x="7127304" y="6056243"/>
                </a:cubicBezTo>
                <a:cubicBezTo>
                  <a:pt x="7037183" y="6074035"/>
                  <a:pt x="6650256" y="6042105"/>
                  <a:pt x="6466367" y="6056243"/>
                </a:cubicBezTo>
                <a:cubicBezTo>
                  <a:pt x="6282478" y="6070381"/>
                  <a:pt x="6063783" y="6050412"/>
                  <a:pt x="5901463" y="6056243"/>
                </a:cubicBezTo>
                <a:cubicBezTo>
                  <a:pt x="5739143" y="6062074"/>
                  <a:pt x="5577055" y="6036910"/>
                  <a:pt x="5432592" y="6056243"/>
                </a:cubicBezTo>
                <a:cubicBezTo>
                  <a:pt x="5288129" y="6075576"/>
                  <a:pt x="5070847" y="6014055"/>
                  <a:pt x="4963722" y="6056243"/>
                </a:cubicBezTo>
                <a:cubicBezTo>
                  <a:pt x="4856597" y="6098431"/>
                  <a:pt x="4517685" y="5997824"/>
                  <a:pt x="4302784" y="6056243"/>
                </a:cubicBezTo>
                <a:cubicBezTo>
                  <a:pt x="4087883" y="6114662"/>
                  <a:pt x="3800842" y="6041131"/>
                  <a:pt x="3545813" y="6056243"/>
                </a:cubicBezTo>
                <a:cubicBezTo>
                  <a:pt x="3290784" y="6071355"/>
                  <a:pt x="3272405" y="6003240"/>
                  <a:pt x="3076943" y="6056243"/>
                </a:cubicBezTo>
                <a:cubicBezTo>
                  <a:pt x="2881481" y="6109246"/>
                  <a:pt x="2718902" y="6034739"/>
                  <a:pt x="2416005" y="6056243"/>
                </a:cubicBezTo>
                <a:cubicBezTo>
                  <a:pt x="2113108" y="6077747"/>
                  <a:pt x="2050843" y="6026924"/>
                  <a:pt x="1755067" y="6056243"/>
                </a:cubicBezTo>
                <a:cubicBezTo>
                  <a:pt x="1459291" y="6085562"/>
                  <a:pt x="1293464" y="5968102"/>
                  <a:pt x="1009394" y="6056243"/>
                </a:cubicBezTo>
                <a:cubicBezTo>
                  <a:pt x="585023" y="6058739"/>
                  <a:pt x="18105" y="5487898"/>
                  <a:pt x="0" y="5046849"/>
                </a:cubicBezTo>
                <a:cubicBezTo>
                  <a:pt x="-55081" y="4840345"/>
                  <a:pt x="32113" y="4701234"/>
                  <a:pt x="0" y="4510444"/>
                </a:cubicBezTo>
                <a:cubicBezTo>
                  <a:pt x="-32113" y="4319654"/>
                  <a:pt x="34767" y="4111321"/>
                  <a:pt x="0" y="3893290"/>
                </a:cubicBezTo>
                <a:cubicBezTo>
                  <a:pt x="-34767" y="3675259"/>
                  <a:pt x="6124" y="3575045"/>
                  <a:pt x="0" y="3356886"/>
                </a:cubicBezTo>
                <a:cubicBezTo>
                  <a:pt x="-6124" y="3138727"/>
                  <a:pt x="63900" y="3020011"/>
                  <a:pt x="0" y="2780106"/>
                </a:cubicBezTo>
                <a:cubicBezTo>
                  <a:pt x="-63900" y="2540201"/>
                  <a:pt x="36283" y="2399461"/>
                  <a:pt x="0" y="2243702"/>
                </a:cubicBezTo>
                <a:cubicBezTo>
                  <a:pt x="-36283" y="2087943"/>
                  <a:pt x="12002" y="1847001"/>
                  <a:pt x="0" y="1586173"/>
                </a:cubicBezTo>
                <a:cubicBezTo>
                  <a:pt x="-12002" y="1325345"/>
                  <a:pt x="15546" y="1188833"/>
                  <a:pt x="0" y="10093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>
                <a:solidFill>
                  <a:prstClr val="white"/>
                </a:solidFill>
              </a:rPr>
              <a:t>báo cáo kết quả lao động của nhóm mình: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 panose="020F0502020204030204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8278" y="681373"/>
            <a:ext cx="1071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字魂107号-萌趣欢乐体" panose="020F050202020403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65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92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81540"/>
          <a:stretch>
            <a:fillRect/>
          </a:stretch>
        </p:blipFill>
        <p:spPr>
          <a:xfrm>
            <a:off x="-1844339" y="5544595"/>
            <a:ext cx="14735270" cy="1360031"/>
          </a:xfrm>
          <a:prstGeom prst="rect">
            <a:avLst/>
          </a:prstGeom>
        </p:spPr>
      </p:pic>
      <p:pic>
        <p:nvPicPr>
          <p:cNvPr id="15" name="Picture 14" descr="icon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1" y="279400"/>
            <a:ext cx="11425729" cy="5384800"/>
          </a:xfrm>
          <a:prstGeom prst="rect">
            <a:avLst/>
          </a:prstGeom>
        </p:spPr>
      </p:pic>
      <p:pic>
        <p:nvPicPr>
          <p:cNvPr id="5" name="Picture 4" descr="clou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308" y="803798"/>
            <a:ext cx="7225384" cy="4165600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pic>
        <p:nvPicPr>
          <p:cNvPr id="12" name="Picture 2" descr="Cute girl standing pointing hand to presentation poses logo banner hand drawn cartoon art illustrati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1" b="95409" l="9585" r="89617">
                        <a14:foregroundMark x1="44089" y1="9780" x2="45367" y2="13174"/>
                        <a14:foregroundMark x1="52596" y1="89421" x2="53035" y2="87226"/>
                        <a14:foregroundMark x1="51917" y1="92814" x2="52436" y2="90220"/>
                        <a14:foregroundMark x1="48403" y1="95010" x2="47923" y2="93613"/>
                        <a14:foregroundMark x1="52236" y1="95409" x2="52077" y2="95210"/>
                        <a14:backgroundMark x1="28435" y1="25749" x2="25240" y2="53493"/>
                        <a14:backgroundMark x1="25240" y1="59281" x2="35942" y2="77844"/>
                        <a14:backgroundMark x1="38339" y1="60479" x2="41054" y2="64072"/>
                        <a14:backgroundMark x1="58786" y1="61677" x2="59904" y2="60878"/>
                        <a14:backgroundMark x1="59105" y1="81437" x2="70447" y2="75050"/>
                        <a14:backgroundMark x1="50000" y1="89421" x2="50000" y2="90220"/>
                        <a14:backgroundMark x1="50000" y1="87026" x2="50000" y2="87226"/>
                        <a14:backgroundMark x1="63578" y1="75649" x2="77636" y2="62475"/>
                        <a14:backgroundMark x1="73642" y1="55689" x2="73962" y2="28942"/>
                        <a14:backgroundMark x1="38179" y1="21557" x2="37859" y2="20958"/>
                        <a14:backgroundMark x1="51438" y1="14571" x2="51438" y2="1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621" y="1881872"/>
            <a:ext cx="5227786" cy="418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4708" y="1708801"/>
            <a:ext cx="673666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sp>
        <p:nvSpPr>
          <p:cNvPr id="3" name="Rectangle: Rounded Corners 11"/>
          <p:cNvSpPr/>
          <p:nvPr/>
        </p:nvSpPr>
        <p:spPr>
          <a:xfrm>
            <a:off x="284921" y="487963"/>
            <a:ext cx="11622156" cy="6056243"/>
          </a:xfrm>
          <a:custGeom>
            <a:avLst/>
            <a:gdLst>
              <a:gd name="connsiteX0" fmla="*/ 0 w 11622156"/>
              <a:gd name="connsiteY0" fmla="*/ 1009394 h 6056243"/>
              <a:gd name="connsiteX1" fmla="*/ 1009394 w 11622156"/>
              <a:gd name="connsiteY1" fmla="*/ 0 h 6056243"/>
              <a:gd name="connsiteX2" fmla="*/ 1766365 w 11622156"/>
              <a:gd name="connsiteY2" fmla="*/ 0 h 6056243"/>
              <a:gd name="connsiteX3" fmla="*/ 2139202 w 11622156"/>
              <a:gd name="connsiteY3" fmla="*/ 0 h 6056243"/>
              <a:gd name="connsiteX4" fmla="*/ 2416005 w 11622156"/>
              <a:gd name="connsiteY4" fmla="*/ 0 h 6056243"/>
              <a:gd name="connsiteX5" fmla="*/ 3076943 w 11622156"/>
              <a:gd name="connsiteY5" fmla="*/ 0 h 6056243"/>
              <a:gd name="connsiteX6" fmla="*/ 3449779 w 11622156"/>
              <a:gd name="connsiteY6" fmla="*/ 0 h 6056243"/>
              <a:gd name="connsiteX7" fmla="*/ 4206751 w 11622156"/>
              <a:gd name="connsiteY7" fmla="*/ 0 h 6056243"/>
              <a:gd name="connsiteX8" fmla="*/ 4579587 w 11622156"/>
              <a:gd name="connsiteY8" fmla="*/ 0 h 6056243"/>
              <a:gd name="connsiteX9" fmla="*/ 4952424 w 11622156"/>
              <a:gd name="connsiteY9" fmla="*/ 0 h 6056243"/>
              <a:gd name="connsiteX10" fmla="*/ 5229227 w 11622156"/>
              <a:gd name="connsiteY10" fmla="*/ 0 h 6056243"/>
              <a:gd name="connsiteX11" fmla="*/ 5698097 w 11622156"/>
              <a:gd name="connsiteY11" fmla="*/ 0 h 6056243"/>
              <a:gd name="connsiteX12" fmla="*/ 6166968 w 11622156"/>
              <a:gd name="connsiteY12" fmla="*/ 0 h 6056243"/>
              <a:gd name="connsiteX13" fmla="*/ 6635838 w 11622156"/>
              <a:gd name="connsiteY13" fmla="*/ 0 h 6056243"/>
              <a:gd name="connsiteX14" fmla="*/ 7296776 w 11622156"/>
              <a:gd name="connsiteY14" fmla="*/ 0 h 6056243"/>
              <a:gd name="connsiteX15" fmla="*/ 7669612 w 11622156"/>
              <a:gd name="connsiteY15" fmla="*/ 0 h 6056243"/>
              <a:gd name="connsiteX16" fmla="*/ 8234516 w 11622156"/>
              <a:gd name="connsiteY16" fmla="*/ 0 h 6056243"/>
              <a:gd name="connsiteX17" fmla="*/ 8607353 w 11622156"/>
              <a:gd name="connsiteY17" fmla="*/ 0 h 6056243"/>
              <a:gd name="connsiteX18" fmla="*/ 9364324 w 11622156"/>
              <a:gd name="connsiteY18" fmla="*/ 0 h 6056243"/>
              <a:gd name="connsiteX19" fmla="*/ 9833194 w 11622156"/>
              <a:gd name="connsiteY19" fmla="*/ 0 h 6056243"/>
              <a:gd name="connsiteX20" fmla="*/ 10109997 w 11622156"/>
              <a:gd name="connsiteY20" fmla="*/ 0 h 6056243"/>
              <a:gd name="connsiteX21" fmla="*/ 10612762 w 11622156"/>
              <a:gd name="connsiteY21" fmla="*/ 0 h 6056243"/>
              <a:gd name="connsiteX22" fmla="*/ 11622156 w 11622156"/>
              <a:gd name="connsiteY22" fmla="*/ 1009394 h 6056243"/>
              <a:gd name="connsiteX23" fmla="*/ 11622156 w 11622156"/>
              <a:gd name="connsiteY23" fmla="*/ 1666922 h 6056243"/>
              <a:gd name="connsiteX24" fmla="*/ 11622156 w 11622156"/>
              <a:gd name="connsiteY24" fmla="*/ 2162953 h 6056243"/>
              <a:gd name="connsiteX25" fmla="*/ 11622156 w 11622156"/>
              <a:gd name="connsiteY25" fmla="*/ 2658983 h 6056243"/>
              <a:gd name="connsiteX26" fmla="*/ 11622156 w 11622156"/>
              <a:gd name="connsiteY26" fmla="*/ 3235762 h 6056243"/>
              <a:gd name="connsiteX27" fmla="*/ 11622156 w 11622156"/>
              <a:gd name="connsiteY27" fmla="*/ 3812541 h 6056243"/>
              <a:gd name="connsiteX28" fmla="*/ 11622156 w 11622156"/>
              <a:gd name="connsiteY28" fmla="*/ 4470070 h 6056243"/>
              <a:gd name="connsiteX29" fmla="*/ 11622156 w 11622156"/>
              <a:gd name="connsiteY29" fmla="*/ 5046849 h 6056243"/>
              <a:gd name="connsiteX30" fmla="*/ 10612762 w 11622156"/>
              <a:gd name="connsiteY30" fmla="*/ 6056243 h 6056243"/>
              <a:gd name="connsiteX31" fmla="*/ 10047858 w 11622156"/>
              <a:gd name="connsiteY31" fmla="*/ 6056243 h 6056243"/>
              <a:gd name="connsiteX32" fmla="*/ 9578988 w 11622156"/>
              <a:gd name="connsiteY32" fmla="*/ 6056243 h 6056243"/>
              <a:gd name="connsiteX33" fmla="*/ 9302185 w 11622156"/>
              <a:gd name="connsiteY33" fmla="*/ 6056243 h 6056243"/>
              <a:gd name="connsiteX34" fmla="*/ 8545213 w 11622156"/>
              <a:gd name="connsiteY34" fmla="*/ 6056243 h 6056243"/>
              <a:gd name="connsiteX35" fmla="*/ 8268410 w 11622156"/>
              <a:gd name="connsiteY35" fmla="*/ 6056243 h 6056243"/>
              <a:gd name="connsiteX36" fmla="*/ 7607473 w 11622156"/>
              <a:gd name="connsiteY36" fmla="*/ 6056243 h 6056243"/>
              <a:gd name="connsiteX37" fmla="*/ 7138602 w 11622156"/>
              <a:gd name="connsiteY37" fmla="*/ 6056243 h 6056243"/>
              <a:gd name="connsiteX38" fmla="*/ 6765766 w 11622156"/>
              <a:gd name="connsiteY38" fmla="*/ 6056243 h 6056243"/>
              <a:gd name="connsiteX39" fmla="*/ 6296895 w 11622156"/>
              <a:gd name="connsiteY39" fmla="*/ 6056243 h 6056243"/>
              <a:gd name="connsiteX40" fmla="*/ 5635958 w 11622156"/>
              <a:gd name="connsiteY40" fmla="*/ 6056243 h 6056243"/>
              <a:gd name="connsiteX41" fmla="*/ 4975020 w 11622156"/>
              <a:gd name="connsiteY41" fmla="*/ 6056243 h 6056243"/>
              <a:gd name="connsiteX42" fmla="*/ 4506150 w 11622156"/>
              <a:gd name="connsiteY42" fmla="*/ 6056243 h 6056243"/>
              <a:gd name="connsiteX43" fmla="*/ 4037279 w 11622156"/>
              <a:gd name="connsiteY43" fmla="*/ 6056243 h 6056243"/>
              <a:gd name="connsiteX44" fmla="*/ 3376342 w 11622156"/>
              <a:gd name="connsiteY44" fmla="*/ 6056243 h 6056243"/>
              <a:gd name="connsiteX45" fmla="*/ 3003505 w 11622156"/>
              <a:gd name="connsiteY45" fmla="*/ 6056243 h 6056243"/>
              <a:gd name="connsiteX46" fmla="*/ 2726702 w 11622156"/>
              <a:gd name="connsiteY46" fmla="*/ 6056243 h 6056243"/>
              <a:gd name="connsiteX47" fmla="*/ 1969731 w 11622156"/>
              <a:gd name="connsiteY47" fmla="*/ 6056243 h 6056243"/>
              <a:gd name="connsiteX48" fmla="*/ 1692928 w 11622156"/>
              <a:gd name="connsiteY48" fmla="*/ 6056243 h 6056243"/>
              <a:gd name="connsiteX49" fmla="*/ 1009394 w 11622156"/>
              <a:gd name="connsiteY49" fmla="*/ 6056243 h 6056243"/>
              <a:gd name="connsiteX50" fmla="*/ 0 w 11622156"/>
              <a:gd name="connsiteY50" fmla="*/ 5046849 h 6056243"/>
              <a:gd name="connsiteX51" fmla="*/ 0 w 11622156"/>
              <a:gd name="connsiteY51" fmla="*/ 4591193 h 6056243"/>
              <a:gd name="connsiteX52" fmla="*/ 0 w 11622156"/>
              <a:gd name="connsiteY52" fmla="*/ 4054789 h 6056243"/>
              <a:gd name="connsiteX53" fmla="*/ 0 w 11622156"/>
              <a:gd name="connsiteY53" fmla="*/ 3397260 h 6056243"/>
              <a:gd name="connsiteX54" fmla="*/ 0 w 11622156"/>
              <a:gd name="connsiteY54" fmla="*/ 2901230 h 6056243"/>
              <a:gd name="connsiteX55" fmla="*/ 0 w 11622156"/>
              <a:gd name="connsiteY55" fmla="*/ 2445574 h 6056243"/>
              <a:gd name="connsiteX56" fmla="*/ 0 w 11622156"/>
              <a:gd name="connsiteY56" fmla="*/ 1788046 h 6056243"/>
              <a:gd name="connsiteX57" fmla="*/ 0 w 11622156"/>
              <a:gd name="connsiteY57" fmla="*/ 1009394 h 605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622156" h="6056243" fill="none" extrusionOk="0">
                <a:moveTo>
                  <a:pt x="0" y="1009394"/>
                </a:moveTo>
                <a:cubicBezTo>
                  <a:pt x="52822" y="524201"/>
                  <a:pt x="520798" y="110751"/>
                  <a:pt x="1009394" y="0"/>
                </a:cubicBezTo>
                <a:cubicBezTo>
                  <a:pt x="1358058" y="-78456"/>
                  <a:pt x="1434242" y="825"/>
                  <a:pt x="1766365" y="0"/>
                </a:cubicBezTo>
                <a:cubicBezTo>
                  <a:pt x="2098488" y="-825"/>
                  <a:pt x="1984889" y="44684"/>
                  <a:pt x="2139202" y="0"/>
                </a:cubicBezTo>
                <a:cubicBezTo>
                  <a:pt x="2293515" y="-44684"/>
                  <a:pt x="2359350" y="4175"/>
                  <a:pt x="2416005" y="0"/>
                </a:cubicBezTo>
                <a:cubicBezTo>
                  <a:pt x="2472660" y="-4175"/>
                  <a:pt x="2831903" y="30027"/>
                  <a:pt x="3076943" y="0"/>
                </a:cubicBezTo>
                <a:cubicBezTo>
                  <a:pt x="3321983" y="-30027"/>
                  <a:pt x="3265968" y="13709"/>
                  <a:pt x="3449779" y="0"/>
                </a:cubicBezTo>
                <a:cubicBezTo>
                  <a:pt x="3633590" y="-13709"/>
                  <a:pt x="4014923" y="27739"/>
                  <a:pt x="4206751" y="0"/>
                </a:cubicBezTo>
                <a:cubicBezTo>
                  <a:pt x="4398579" y="-27739"/>
                  <a:pt x="4484973" y="7019"/>
                  <a:pt x="4579587" y="0"/>
                </a:cubicBezTo>
                <a:cubicBezTo>
                  <a:pt x="4674201" y="-7019"/>
                  <a:pt x="4859018" y="15080"/>
                  <a:pt x="4952424" y="0"/>
                </a:cubicBezTo>
                <a:cubicBezTo>
                  <a:pt x="5045830" y="-15080"/>
                  <a:pt x="5155584" y="2938"/>
                  <a:pt x="5229227" y="0"/>
                </a:cubicBezTo>
                <a:cubicBezTo>
                  <a:pt x="5302870" y="-2938"/>
                  <a:pt x="5484059" y="13918"/>
                  <a:pt x="5698097" y="0"/>
                </a:cubicBezTo>
                <a:cubicBezTo>
                  <a:pt x="5912135" y="-13918"/>
                  <a:pt x="6038395" y="15009"/>
                  <a:pt x="6166968" y="0"/>
                </a:cubicBezTo>
                <a:cubicBezTo>
                  <a:pt x="6295541" y="-15009"/>
                  <a:pt x="6455774" y="42725"/>
                  <a:pt x="6635838" y="0"/>
                </a:cubicBezTo>
                <a:cubicBezTo>
                  <a:pt x="6815902" y="-42725"/>
                  <a:pt x="7038396" y="73758"/>
                  <a:pt x="7296776" y="0"/>
                </a:cubicBezTo>
                <a:cubicBezTo>
                  <a:pt x="7555156" y="-73758"/>
                  <a:pt x="7492686" y="41702"/>
                  <a:pt x="7669612" y="0"/>
                </a:cubicBezTo>
                <a:cubicBezTo>
                  <a:pt x="7846538" y="-41702"/>
                  <a:pt x="7954474" y="57749"/>
                  <a:pt x="8234516" y="0"/>
                </a:cubicBezTo>
                <a:cubicBezTo>
                  <a:pt x="8514558" y="-57749"/>
                  <a:pt x="8448370" y="19613"/>
                  <a:pt x="8607353" y="0"/>
                </a:cubicBezTo>
                <a:cubicBezTo>
                  <a:pt x="8766336" y="-19613"/>
                  <a:pt x="9025987" y="47697"/>
                  <a:pt x="9364324" y="0"/>
                </a:cubicBezTo>
                <a:cubicBezTo>
                  <a:pt x="9702661" y="-47697"/>
                  <a:pt x="9731668" y="19070"/>
                  <a:pt x="9833194" y="0"/>
                </a:cubicBezTo>
                <a:cubicBezTo>
                  <a:pt x="9934720" y="-19070"/>
                  <a:pt x="10018046" y="8719"/>
                  <a:pt x="10109997" y="0"/>
                </a:cubicBezTo>
                <a:cubicBezTo>
                  <a:pt x="10201948" y="-8719"/>
                  <a:pt x="10414611" y="38790"/>
                  <a:pt x="10612762" y="0"/>
                </a:cubicBezTo>
                <a:cubicBezTo>
                  <a:pt x="11041545" y="34044"/>
                  <a:pt x="11494868" y="440594"/>
                  <a:pt x="11622156" y="1009394"/>
                </a:cubicBezTo>
                <a:cubicBezTo>
                  <a:pt x="11699873" y="1287461"/>
                  <a:pt x="11620591" y="1448278"/>
                  <a:pt x="11622156" y="1666922"/>
                </a:cubicBezTo>
                <a:cubicBezTo>
                  <a:pt x="11623721" y="1885566"/>
                  <a:pt x="11603030" y="1986042"/>
                  <a:pt x="11622156" y="2162953"/>
                </a:cubicBezTo>
                <a:cubicBezTo>
                  <a:pt x="11641282" y="2339864"/>
                  <a:pt x="11617295" y="2521599"/>
                  <a:pt x="11622156" y="2658983"/>
                </a:cubicBezTo>
                <a:cubicBezTo>
                  <a:pt x="11627017" y="2796367"/>
                  <a:pt x="11594400" y="3019284"/>
                  <a:pt x="11622156" y="3235762"/>
                </a:cubicBezTo>
                <a:cubicBezTo>
                  <a:pt x="11649912" y="3452240"/>
                  <a:pt x="11571482" y="3531182"/>
                  <a:pt x="11622156" y="3812541"/>
                </a:cubicBezTo>
                <a:cubicBezTo>
                  <a:pt x="11672830" y="4093900"/>
                  <a:pt x="11576804" y="4244422"/>
                  <a:pt x="11622156" y="4470070"/>
                </a:cubicBezTo>
                <a:cubicBezTo>
                  <a:pt x="11667508" y="4695718"/>
                  <a:pt x="11598623" y="4762520"/>
                  <a:pt x="11622156" y="5046849"/>
                </a:cubicBezTo>
                <a:cubicBezTo>
                  <a:pt x="11659448" y="5457655"/>
                  <a:pt x="11233090" y="5978096"/>
                  <a:pt x="10612762" y="6056243"/>
                </a:cubicBezTo>
                <a:cubicBezTo>
                  <a:pt x="10486867" y="6062969"/>
                  <a:pt x="10267403" y="6017910"/>
                  <a:pt x="10047858" y="6056243"/>
                </a:cubicBezTo>
                <a:cubicBezTo>
                  <a:pt x="9828313" y="6094576"/>
                  <a:pt x="9688542" y="6022418"/>
                  <a:pt x="9578988" y="6056243"/>
                </a:cubicBezTo>
                <a:cubicBezTo>
                  <a:pt x="9469434" y="6090068"/>
                  <a:pt x="9366482" y="6036218"/>
                  <a:pt x="9302185" y="6056243"/>
                </a:cubicBezTo>
                <a:cubicBezTo>
                  <a:pt x="9237888" y="6076268"/>
                  <a:pt x="8782197" y="6044401"/>
                  <a:pt x="8545213" y="6056243"/>
                </a:cubicBezTo>
                <a:cubicBezTo>
                  <a:pt x="8308229" y="6068085"/>
                  <a:pt x="8335034" y="6049803"/>
                  <a:pt x="8268410" y="6056243"/>
                </a:cubicBezTo>
                <a:cubicBezTo>
                  <a:pt x="8201786" y="6062683"/>
                  <a:pt x="7846806" y="5988982"/>
                  <a:pt x="7607473" y="6056243"/>
                </a:cubicBezTo>
                <a:cubicBezTo>
                  <a:pt x="7368140" y="6123504"/>
                  <a:pt x="7233825" y="6040316"/>
                  <a:pt x="7138602" y="6056243"/>
                </a:cubicBezTo>
                <a:cubicBezTo>
                  <a:pt x="7043379" y="6072170"/>
                  <a:pt x="6951940" y="6021842"/>
                  <a:pt x="6765766" y="6056243"/>
                </a:cubicBezTo>
                <a:cubicBezTo>
                  <a:pt x="6579592" y="6090644"/>
                  <a:pt x="6394272" y="6038811"/>
                  <a:pt x="6296895" y="6056243"/>
                </a:cubicBezTo>
                <a:cubicBezTo>
                  <a:pt x="6199518" y="6073675"/>
                  <a:pt x="5850902" y="6020866"/>
                  <a:pt x="5635958" y="6056243"/>
                </a:cubicBezTo>
                <a:cubicBezTo>
                  <a:pt x="5421014" y="6091620"/>
                  <a:pt x="5291497" y="6003730"/>
                  <a:pt x="4975020" y="6056243"/>
                </a:cubicBezTo>
                <a:cubicBezTo>
                  <a:pt x="4658543" y="6108756"/>
                  <a:pt x="4690023" y="6032412"/>
                  <a:pt x="4506150" y="6056243"/>
                </a:cubicBezTo>
                <a:cubicBezTo>
                  <a:pt x="4322277" y="6080074"/>
                  <a:pt x="4216000" y="6042625"/>
                  <a:pt x="4037279" y="6056243"/>
                </a:cubicBezTo>
                <a:cubicBezTo>
                  <a:pt x="3858558" y="6069861"/>
                  <a:pt x="3589902" y="6005571"/>
                  <a:pt x="3376342" y="6056243"/>
                </a:cubicBezTo>
                <a:cubicBezTo>
                  <a:pt x="3162782" y="6106915"/>
                  <a:pt x="3126455" y="6032497"/>
                  <a:pt x="3003505" y="6056243"/>
                </a:cubicBezTo>
                <a:cubicBezTo>
                  <a:pt x="2880555" y="6079989"/>
                  <a:pt x="2835689" y="6028650"/>
                  <a:pt x="2726702" y="6056243"/>
                </a:cubicBezTo>
                <a:cubicBezTo>
                  <a:pt x="2617715" y="6083836"/>
                  <a:pt x="2305374" y="5970815"/>
                  <a:pt x="1969731" y="6056243"/>
                </a:cubicBezTo>
                <a:cubicBezTo>
                  <a:pt x="1634088" y="6141671"/>
                  <a:pt x="1764743" y="6038579"/>
                  <a:pt x="1692928" y="6056243"/>
                </a:cubicBezTo>
                <a:cubicBezTo>
                  <a:pt x="1621113" y="6073907"/>
                  <a:pt x="1231212" y="6054577"/>
                  <a:pt x="1009394" y="6056243"/>
                </a:cubicBezTo>
                <a:cubicBezTo>
                  <a:pt x="501338" y="6121373"/>
                  <a:pt x="-29231" y="5611870"/>
                  <a:pt x="0" y="5046849"/>
                </a:cubicBezTo>
                <a:cubicBezTo>
                  <a:pt x="-8765" y="4913072"/>
                  <a:pt x="19605" y="4782815"/>
                  <a:pt x="0" y="4591193"/>
                </a:cubicBezTo>
                <a:cubicBezTo>
                  <a:pt x="-19605" y="4399571"/>
                  <a:pt x="43031" y="4194103"/>
                  <a:pt x="0" y="4054789"/>
                </a:cubicBezTo>
                <a:cubicBezTo>
                  <a:pt x="-43031" y="3915475"/>
                  <a:pt x="54479" y="3622438"/>
                  <a:pt x="0" y="3397260"/>
                </a:cubicBezTo>
                <a:cubicBezTo>
                  <a:pt x="-54479" y="3172082"/>
                  <a:pt x="20148" y="3132545"/>
                  <a:pt x="0" y="2901230"/>
                </a:cubicBezTo>
                <a:cubicBezTo>
                  <a:pt x="-20148" y="2669915"/>
                  <a:pt x="3618" y="2551636"/>
                  <a:pt x="0" y="2445574"/>
                </a:cubicBezTo>
                <a:cubicBezTo>
                  <a:pt x="-3618" y="2339512"/>
                  <a:pt x="21679" y="1937906"/>
                  <a:pt x="0" y="1788046"/>
                </a:cubicBezTo>
                <a:cubicBezTo>
                  <a:pt x="-21679" y="1638186"/>
                  <a:pt x="11227" y="1339892"/>
                  <a:pt x="0" y="1009394"/>
                </a:cubicBezTo>
                <a:close/>
              </a:path>
              <a:path w="11622156" h="6056243" stroke="0" extrusionOk="0">
                <a:moveTo>
                  <a:pt x="0" y="1009394"/>
                </a:moveTo>
                <a:cubicBezTo>
                  <a:pt x="-14695" y="365116"/>
                  <a:pt x="407031" y="-96688"/>
                  <a:pt x="1009394" y="0"/>
                </a:cubicBezTo>
                <a:cubicBezTo>
                  <a:pt x="1065416" y="-20774"/>
                  <a:pt x="1210244" y="32682"/>
                  <a:pt x="1286197" y="0"/>
                </a:cubicBezTo>
                <a:cubicBezTo>
                  <a:pt x="1362150" y="-32682"/>
                  <a:pt x="1616902" y="56945"/>
                  <a:pt x="1851101" y="0"/>
                </a:cubicBezTo>
                <a:cubicBezTo>
                  <a:pt x="2085300" y="-56945"/>
                  <a:pt x="2000136" y="11991"/>
                  <a:pt x="2127904" y="0"/>
                </a:cubicBezTo>
                <a:cubicBezTo>
                  <a:pt x="2255672" y="-11991"/>
                  <a:pt x="2581626" y="47181"/>
                  <a:pt x="2788842" y="0"/>
                </a:cubicBezTo>
                <a:cubicBezTo>
                  <a:pt x="2996058" y="-47181"/>
                  <a:pt x="3007596" y="42043"/>
                  <a:pt x="3161678" y="0"/>
                </a:cubicBezTo>
                <a:cubicBezTo>
                  <a:pt x="3315760" y="-42043"/>
                  <a:pt x="3305923" y="25098"/>
                  <a:pt x="3438481" y="0"/>
                </a:cubicBezTo>
                <a:cubicBezTo>
                  <a:pt x="3571039" y="-25098"/>
                  <a:pt x="3614912" y="26520"/>
                  <a:pt x="3715284" y="0"/>
                </a:cubicBezTo>
                <a:cubicBezTo>
                  <a:pt x="3815656" y="-26520"/>
                  <a:pt x="4058612" y="45119"/>
                  <a:pt x="4280188" y="0"/>
                </a:cubicBezTo>
                <a:cubicBezTo>
                  <a:pt x="4501764" y="-45119"/>
                  <a:pt x="4496929" y="16987"/>
                  <a:pt x="4653025" y="0"/>
                </a:cubicBezTo>
                <a:cubicBezTo>
                  <a:pt x="4809121" y="-16987"/>
                  <a:pt x="4856613" y="11495"/>
                  <a:pt x="4929828" y="0"/>
                </a:cubicBezTo>
                <a:cubicBezTo>
                  <a:pt x="5003043" y="-11495"/>
                  <a:pt x="5348821" y="52314"/>
                  <a:pt x="5686799" y="0"/>
                </a:cubicBezTo>
                <a:cubicBezTo>
                  <a:pt x="6024777" y="-52314"/>
                  <a:pt x="6047552" y="61205"/>
                  <a:pt x="6347737" y="0"/>
                </a:cubicBezTo>
                <a:cubicBezTo>
                  <a:pt x="6647922" y="-61205"/>
                  <a:pt x="6586937" y="27819"/>
                  <a:pt x="6720573" y="0"/>
                </a:cubicBezTo>
                <a:cubicBezTo>
                  <a:pt x="6854209" y="-27819"/>
                  <a:pt x="7074483" y="29335"/>
                  <a:pt x="7285477" y="0"/>
                </a:cubicBezTo>
                <a:cubicBezTo>
                  <a:pt x="7496471" y="-29335"/>
                  <a:pt x="7428573" y="7613"/>
                  <a:pt x="7562280" y="0"/>
                </a:cubicBezTo>
                <a:cubicBezTo>
                  <a:pt x="7695987" y="-7613"/>
                  <a:pt x="7849050" y="34570"/>
                  <a:pt x="8031151" y="0"/>
                </a:cubicBezTo>
                <a:cubicBezTo>
                  <a:pt x="8213252" y="-34570"/>
                  <a:pt x="8228236" y="5479"/>
                  <a:pt x="8307954" y="0"/>
                </a:cubicBezTo>
                <a:cubicBezTo>
                  <a:pt x="8387672" y="-5479"/>
                  <a:pt x="8515141" y="12890"/>
                  <a:pt x="8584757" y="0"/>
                </a:cubicBezTo>
                <a:cubicBezTo>
                  <a:pt x="8654373" y="-12890"/>
                  <a:pt x="8934157" y="47297"/>
                  <a:pt x="9053627" y="0"/>
                </a:cubicBezTo>
                <a:cubicBezTo>
                  <a:pt x="9173097" y="-47297"/>
                  <a:pt x="9411826" y="64582"/>
                  <a:pt x="9618531" y="0"/>
                </a:cubicBezTo>
                <a:cubicBezTo>
                  <a:pt x="9825236" y="-64582"/>
                  <a:pt x="10229751" y="28462"/>
                  <a:pt x="10612762" y="0"/>
                </a:cubicBezTo>
                <a:cubicBezTo>
                  <a:pt x="11106439" y="52871"/>
                  <a:pt x="11607988" y="460967"/>
                  <a:pt x="11622156" y="1009394"/>
                </a:cubicBezTo>
                <a:cubicBezTo>
                  <a:pt x="11672623" y="1186910"/>
                  <a:pt x="11565715" y="1370085"/>
                  <a:pt x="11622156" y="1545799"/>
                </a:cubicBezTo>
                <a:cubicBezTo>
                  <a:pt x="11678597" y="1721514"/>
                  <a:pt x="11608139" y="1891118"/>
                  <a:pt x="11622156" y="2203327"/>
                </a:cubicBezTo>
                <a:cubicBezTo>
                  <a:pt x="11636173" y="2515536"/>
                  <a:pt x="11592030" y="2590917"/>
                  <a:pt x="11622156" y="2739732"/>
                </a:cubicBezTo>
                <a:cubicBezTo>
                  <a:pt x="11652282" y="2888547"/>
                  <a:pt x="11560594" y="3210546"/>
                  <a:pt x="11622156" y="3356886"/>
                </a:cubicBezTo>
                <a:cubicBezTo>
                  <a:pt x="11683718" y="3503226"/>
                  <a:pt x="11569268" y="3680875"/>
                  <a:pt x="11622156" y="3933665"/>
                </a:cubicBezTo>
                <a:cubicBezTo>
                  <a:pt x="11675044" y="4186455"/>
                  <a:pt x="11613034" y="4187556"/>
                  <a:pt x="11622156" y="4429695"/>
                </a:cubicBezTo>
                <a:cubicBezTo>
                  <a:pt x="11631278" y="4671834"/>
                  <a:pt x="11559831" y="4785347"/>
                  <a:pt x="11622156" y="5046849"/>
                </a:cubicBezTo>
                <a:cubicBezTo>
                  <a:pt x="11671119" y="5642148"/>
                  <a:pt x="11186671" y="6012676"/>
                  <a:pt x="10612762" y="6056243"/>
                </a:cubicBezTo>
                <a:cubicBezTo>
                  <a:pt x="10400494" y="6117983"/>
                  <a:pt x="10098454" y="6003946"/>
                  <a:pt x="9855791" y="6056243"/>
                </a:cubicBezTo>
                <a:cubicBezTo>
                  <a:pt x="9613128" y="6108540"/>
                  <a:pt x="9393518" y="6031075"/>
                  <a:pt x="9098819" y="6056243"/>
                </a:cubicBezTo>
                <a:cubicBezTo>
                  <a:pt x="8804120" y="6081411"/>
                  <a:pt x="8756590" y="5985490"/>
                  <a:pt x="8437882" y="6056243"/>
                </a:cubicBezTo>
                <a:cubicBezTo>
                  <a:pt x="8119174" y="6126996"/>
                  <a:pt x="8087844" y="6054828"/>
                  <a:pt x="7969011" y="6056243"/>
                </a:cubicBezTo>
                <a:cubicBezTo>
                  <a:pt x="7850178" y="6057658"/>
                  <a:pt x="7615845" y="6050488"/>
                  <a:pt x="7500141" y="6056243"/>
                </a:cubicBezTo>
                <a:cubicBezTo>
                  <a:pt x="7384437" y="6061998"/>
                  <a:pt x="7217425" y="6038451"/>
                  <a:pt x="7127304" y="6056243"/>
                </a:cubicBezTo>
                <a:cubicBezTo>
                  <a:pt x="7037183" y="6074035"/>
                  <a:pt x="6650256" y="6042105"/>
                  <a:pt x="6466367" y="6056243"/>
                </a:cubicBezTo>
                <a:cubicBezTo>
                  <a:pt x="6282478" y="6070381"/>
                  <a:pt x="6063783" y="6050412"/>
                  <a:pt x="5901463" y="6056243"/>
                </a:cubicBezTo>
                <a:cubicBezTo>
                  <a:pt x="5739143" y="6062074"/>
                  <a:pt x="5577055" y="6036910"/>
                  <a:pt x="5432592" y="6056243"/>
                </a:cubicBezTo>
                <a:cubicBezTo>
                  <a:pt x="5288129" y="6075576"/>
                  <a:pt x="5070847" y="6014055"/>
                  <a:pt x="4963722" y="6056243"/>
                </a:cubicBezTo>
                <a:cubicBezTo>
                  <a:pt x="4856597" y="6098431"/>
                  <a:pt x="4517685" y="5997824"/>
                  <a:pt x="4302784" y="6056243"/>
                </a:cubicBezTo>
                <a:cubicBezTo>
                  <a:pt x="4087883" y="6114662"/>
                  <a:pt x="3800842" y="6041131"/>
                  <a:pt x="3545813" y="6056243"/>
                </a:cubicBezTo>
                <a:cubicBezTo>
                  <a:pt x="3290784" y="6071355"/>
                  <a:pt x="3272405" y="6003240"/>
                  <a:pt x="3076943" y="6056243"/>
                </a:cubicBezTo>
                <a:cubicBezTo>
                  <a:pt x="2881481" y="6109246"/>
                  <a:pt x="2718902" y="6034739"/>
                  <a:pt x="2416005" y="6056243"/>
                </a:cubicBezTo>
                <a:cubicBezTo>
                  <a:pt x="2113108" y="6077747"/>
                  <a:pt x="2050843" y="6026924"/>
                  <a:pt x="1755067" y="6056243"/>
                </a:cubicBezTo>
                <a:cubicBezTo>
                  <a:pt x="1459291" y="6085562"/>
                  <a:pt x="1293464" y="5968102"/>
                  <a:pt x="1009394" y="6056243"/>
                </a:cubicBezTo>
                <a:cubicBezTo>
                  <a:pt x="585023" y="6058739"/>
                  <a:pt x="18105" y="5487898"/>
                  <a:pt x="0" y="5046849"/>
                </a:cubicBezTo>
                <a:cubicBezTo>
                  <a:pt x="-55081" y="4840345"/>
                  <a:pt x="32113" y="4701234"/>
                  <a:pt x="0" y="4510444"/>
                </a:cubicBezTo>
                <a:cubicBezTo>
                  <a:pt x="-32113" y="4319654"/>
                  <a:pt x="34767" y="4111321"/>
                  <a:pt x="0" y="3893290"/>
                </a:cubicBezTo>
                <a:cubicBezTo>
                  <a:pt x="-34767" y="3675259"/>
                  <a:pt x="6124" y="3575045"/>
                  <a:pt x="0" y="3356886"/>
                </a:cubicBezTo>
                <a:cubicBezTo>
                  <a:pt x="-6124" y="3138727"/>
                  <a:pt x="63900" y="3020011"/>
                  <a:pt x="0" y="2780106"/>
                </a:cubicBezTo>
                <a:cubicBezTo>
                  <a:pt x="-63900" y="2540201"/>
                  <a:pt x="36283" y="2399461"/>
                  <a:pt x="0" y="2243702"/>
                </a:cubicBezTo>
                <a:cubicBezTo>
                  <a:pt x="-36283" y="2087943"/>
                  <a:pt x="12002" y="1847001"/>
                  <a:pt x="0" y="1586173"/>
                </a:cubicBezTo>
                <a:cubicBezTo>
                  <a:pt x="-12002" y="1325345"/>
                  <a:pt x="15546" y="1188833"/>
                  <a:pt x="0" y="10093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 panose="020F0502020204030204"/>
              <a:cs typeface="+mn-cs"/>
            </a:endParaRPr>
          </a:p>
        </p:txBody>
      </p:sp>
      <p:sp>
        <p:nvSpPr>
          <p:cNvPr id="4" name="Double Wave 3"/>
          <p:cNvSpPr/>
          <p:nvPr/>
        </p:nvSpPr>
        <p:spPr>
          <a:xfrm>
            <a:off x="830317" y="762860"/>
            <a:ext cx="10962290" cy="2934765"/>
          </a:xfrm>
          <a:prstGeom prst="doubleWav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107号-萌趣欢乐体" panose="020F0502020204030204"/>
              <a:cs typeface="Times New Roman" panose="02020603050405020304" pitchFamily="18" charset="0"/>
            </a:endParaRPr>
          </a:p>
        </p:txBody>
      </p:sp>
      <p:pic>
        <p:nvPicPr>
          <p:cNvPr id="5" name="Picture 2" descr="Cute cartoon thai student namaste greeting in the school uniform.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>
            <a:fillRect/>
          </a:stretch>
        </p:blipFill>
        <p:spPr bwMode="auto">
          <a:xfrm>
            <a:off x="810950" y="2198806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cartoon thai student namaste greeting in the school uniform. Free Vect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>
            <a:fillRect/>
          </a:stretch>
        </p:blipFill>
        <p:spPr bwMode="auto">
          <a:xfrm>
            <a:off x="8779079" y="2031299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678447" y="3772073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151" y="5167103"/>
            <a:ext cx="4493141" cy="181066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3" name="Rounded Rectangle 2"/>
          <p:cNvSpPr/>
          <p:nvPr/>
        </p:nvSpPr>
        <p:spPr>
          <a:xfrm>
            <a:off x="597879" y="287465"/>
            <a:ext cx="8647611" cy="47836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HeroicExtremeRightFacing"/>
              <a:lightRig rig="threePt" dir="t"/>
            </a:scene3d>
          </a:bodyPr>
          <a:lstStyle/>
          <a:p>
            <a:pPr algn="ctr"/>
            <a:r>
              <a:rPr lang="en-US" sz="4800" b="1" dirty="0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</a:t>
            </a:r>
          </a:p>
          <a:p>
            <a:pPr algn="ctr"/>
            <a:r>
              <a:rPr lang="en-US" sz="4800" b="1" dirty="0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</a:t>
            </a:r>
            <a:endParaRPr lang="en-US" sz="4800" b="1" dirty="0">
              <a:ln w="22225">
                <a:solidFill>
                  <a:srgbClr val="FFC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4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13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11958" y="5417330"/>
            <a:ext cx="3467735" cy="1469708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7190" y="5610219"/>
            <a:ext cx="2299335" cy="1219676"/>
          </a:xfrm>
          <a:prstGeom prst="rect">
            <a:avLst/>
          </a:prstGeom>
        </p:spPr>
      </p:pic>
      <p:grpSp>
        <p:nvGrpSpPr>
          <p:cNvPr id="2" name="组合 32"/>
          <p:cNvGrpSpPr/>
          <p:nvPr/>
        </p:nvGrpSpPr>
        <p:grpSpPr>
          <a:xfrm>
            <a:off x="0" y="820370"/>
            <a:ext cx="13423101" cy="6270002"/>
            <a:chOff x="4800512" y="1519452"/>
            <a:chExt cx="9211321" cy="7035594"/>
          </a:xfrm>
        </p:grpSpPr>
        <p:pic>
          <p:nvPicPr>
            <p:cNvPr id="31" name="图片 30" descr="图片包含 物体&#10;&#10;已生成高可信度的说明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0512" y="1519452"/>
              <a:ext cx="9211321" cy="7035594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6006639" y="2345474"/>
              <a:ext cx="7724281" cy="4835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                 </a:t>
              </a:r>
              <a:endPara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8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                               SINH </a:t>
              </a:r>
              <a:r>
                <a:rPr lang="en-US" sz="2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HOẠT 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vi-VN" sz="28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800" b="1" dirty="0" smtClean="0">
                  <a:latin typeface="Times New Roman" pitchFamily="18" charset="0"/>
                  <a:cs typeface="Times New Roman" pitchFamily="18" charset="0"/>
                </a:rPr>
                <a:t>                  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SINH </a:t>
              </a:r>
              <a:r>
                <a:rPr lang="en-US" sz="2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HOẠT THEO CHỦ 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ĐỀ: </a:t>
              </a:r>
              <a:endParaRPr lang="vi-V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 </a:t>
              </a:r>
              <a:r>
                <a:rPr lang="en-US" sz="3600" b="1" dirty="0" err="1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6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6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kế</a:t>
              </a:r>
              <a:r>
                <a:rPr lang="en-US" sz="36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hoạch</a:t>
              </a:r>
              <a:r>
                <a:rPr lang="en-US" sz="36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chăm</a:t>
              </a:r>
              <a:r>
                <a:rPr lang="en-US" sz="36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sóc</a:t>
              </a:r>
              <a:r>
                <a:rPr lang="en-US" sz="36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6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6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                </a:t>
              </a:r>
              <a:r>
                <a:rPr lang="en-US" sz="3600" b="1" dirty="0" err="1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cảnh</a:t>
              </a:r>
              <a:r>
                <a:rPr lang="en-US" sz="36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6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thiên</a:t>
              </a:r>
              <a:r>
                <a:rPr lang="en-US" sz="36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nhiên</a:t>
              </a:r>
              <a:r>
                <a:rPr lang="vi-VN" sz="36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6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en-US" sz="4000" b="1" dirty="0">
                  <a:latin typeface="Times New Roman" pitchFamily="18" charset="0"/>
                  <a:cs typeface="Times New Roman" pitchFamily="18" charset="0"/>
                </a:rPr>
                <a:t>     </a:t>
              </a:r>
              <a:endPara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TextBox 25">
            <a:extLst>
              <a:ext uri="{FF2B5EF4-FFF2-40B4-BE49-F238E27FC236}">
                <a16:creationId xmlns:a16="http://schemas.microsoft.com/office/drawing/2014/main" id="{AF8405E7-FC89-4C69-A02B-398DA6AC63F2}"/>
              </a:ext>
            </a:extLst>
          </p:cNvPr>
          <p:cNvSpPr txBox="1"/>
          <p:nvPr/>
        </p:nvSpPr>
        <p:spPr>
          <a:xfrm flipH="1">
            <a:off x="2347509" y="174039"/>
            <a:ext cx="844893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1" dirty="0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04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vi-VN" sz="3600" b="1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8029" y="1683048"/>
            <a:ext cx="7667897" cy="632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NGHIỆM: TUẦN 31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71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32" y="261257"/>
            <a:ext cx="10959737" cy="1943463"/>
          </a:xfrm>
        </p:spPr>
        <p:txBody>
          <a:bodyPr>
            <a:noAutofit/>
          </a:bodyPr>
          <a:lstStyle/>
          <a:p>
            <a:r>
              <a:rPr lang="nl-NL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:</a:t>
            </a:r>
            <a:br>
              <a:rPr lang="nl-N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l-NL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Đánh </a:t>
            </a:r>
            <a:r>
              <a:rPr lang="nl-N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kết quả hoạt động trong tuần, đề ra kế hoạch hoạt động tuần tới</a:t>
            </a:r>
            <a:r>
              <a:rPr lang="nl-N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nl-N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Tham </a:t>
            </a:r>
            <a:r>
              <a:rPr lang="nl-N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thực hiện kế hoạch chăm sóc, bảo vệ cảnh quan thiên nhiên ở  địa phương.</a:t>
            </a:r>
            <a:br>
              <a:rPr lang="nl-N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Cảm </a:t>
            </a:r>
            <a:r>
              <a:rPr lang="nl-N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 tự hào hãnh diện bản thân đã góp phần bảo vệ môi trường, giúp môi trường sống thêm xanh, sạch, đẹp.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l-NL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11958" y="5417330"/>
            <a:ext cx="3467735" cy="1469708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7190" y="5610219"/>
            <a:ext cx="2299335" cy="1219676"/>
          </a:xfrm>
          <a:prstGeom prst="rect">
            <a:avLst/>
          </a:prstGeom>
        </p:spPr>
      </p:pic>
      <p:grpSp>
        <p:nvGrpSpPr>
          <p:cNvPr id="2" name="组合 32"/>
          <p:cNvGrpSpPr/>
          <p:nvPr/>
        </p:nvGrpSpPr>
        <p:grpSpPr>
          <a:xfrm>
            <a:off x="0" y="820370"/>
            <a:ext cx="13423101" cy="6270002"/>
            <a:chOff x="4800512" y="1519452"/>
            <a:chExt cx="9211321" cy="7035594"/>
          </a:xfrm>
        </p:grpSpPr>
        <p:pic>
          <p:nvPicPr>
            <p:cNvPr id="31" name="图片 30" descr="图片包含 物体&#10;&#10;已生成高可信度的说明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0512" y="1519452"/>
              <a:ext cx="9211321" cy="7035594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6006639" y="2345474"/>
              <a:ext cx="7724281" cy="2970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                 </a:t>
              </a:r>
              <a:endPara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8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                               </a:t>
              </a:r>
            </a:p>
            <a:p>
              <a:pPr>
                <a:lnSpc>
                  <a:spcPct val="150000"/>
                </a:lnSpc>
              </a:pPr>
              <a:r>
                <a:rPr lang="en-US" sz="2800" b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                                  SINH </a:t>
              </a:r>
              <a:r>
                <a:rPr lang="en-US" sz="2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HOẠT 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vi-VN" sz="28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    </a:t>
              </a:r>
              <a:endPara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TextBox 25">
            <a:extLst>
              <a:ext uri="{FF2B5EF4-FFF2-40B4-BE49-F238E27FC236}">
                <a16:creationId xmlns:a16="http://schemas.microsoft.com/office/drawing/2014/main" id="{AF8405E7-FC89-4C69-A02B-398DA6AC63F2}"/>
              </a:ext>
            </a:extLst>
          </p:cNvPr>
          <p:cNvSpPr txBox="1"/>
          <p:nvPr/>
        </p:nvSpPr>
        <p:spPr>
          <a:xfrm flipH="1">
            <a:off x="2347509" y="174039"/>
            <a:ext cx="844893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1" dirty="0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04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vi-VN" sz="3600" b="1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8029" y="1683048"/>
            <a:ext cx="7667897" cy="632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NGHIỆM: TUẦN 31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78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3550"/>
            <a:ext cx="15494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600" y="5543550"/>
            <a:ext cx="15494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" y="0"/>
          <a:ext cx="1748367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r:id="rId4" imgW="1278331" imgH="1273759" progId="">
                  <p:embed/>
                </p:oleObj>
              </mc:Choice>
              <mc:Fallback>
                <p:oleObj r:id="rId4" imgW="1278331" imgH="127375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748367" cy="196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4052" flipV="1">
            <a:off x="4570049" y="5101784"/>
            <a:ext cx="3453475" cy="180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3251200" y="5029200"/>
            <a:ext cx="406400" cy="4572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914400" y="38100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4673600" y="20574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10668000" y="22860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16"/>
          <p:cNvSpPr>
            <a:spLocks noChangeArrowheads="1"/>
          </p:cNvSpPr>
          <p:nvPr/>
        </p:nvSpPr>
        <p:spPr bwMode="auto">
          <a:xfrm>
            <a:off x="9855200" y="55626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4064000" y="3810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18"/>
          <p:cNvSpPr>
            <a:spLocks noChangeArrowheads="1"/>
          </p:cNvSpPr>
          <p:nvPr/>
        </p:nvSpPr>
        <p:spPr bwMode="auto">
          <a:xfrm>
            <a:off x="8128000" y="3048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20800" y="902514"/>
            <a:ext cx="10566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i="1" dirty="0" smtClean="0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04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vi-VN" sz="2800" b="1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1: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261165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Báo</a:t>
            </a:r>
            <a:r>
              <a:rPr lang="en-US" sz="60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cáo</a:t>
            </a:r>
            <a:r>
              <a:rPr lang="en-US" sz="60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60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60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60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tuần</a:t>
            </a:r>
            <a:r>
              <a:rPr lang="vi-VN" sz="60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31</a:t>
            </a:r>
            <a:r>
              <a:rPr lang="vi-VN" sz="60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60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31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1045029" y="1785926"/>
            <a:ext cx="10003971" cy="178595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FFCC99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 smtClean="0">
                <a:ln w="12700">
                  <a:solidFill>
                    <a:srgbClr val="FFCC99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CC99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tổ</a:t>
            </a:r>
            <a:r>
              <a:rPr lang="en-US" sz="3600" b="1" kern="10" dirty="0" smtClean="0">
                <a:ln w="12700">
                  <a:solidFill>
                    <a:srgbClr val="FFCC99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CC99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báo</a:t>
            </a:r>
            <a:r>
              <a:rPr lang="en-US" sz="3600" b="1" kern="10" dirty="0" smtClean="0">
                <a:ln w="12700">
                  <a:solidFill>
                    <a:srgbClr val="FFCC99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CC99"/>
                  </a:solidFill>
                  <a:prstDash val="sysDot"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cáo</a:t>
            </a:r>
            <a:endParaRPr lang="en-US" sz="3600" b="1" kern="10" dirty="0" smtClean="0">
              <a:ln w="12700">
                <a:solidFill>
                  <a:srgbClr val="FFCC99"/>
                </a:solidFill>
                <a:prstDash val="sysDot"/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Picture 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3550"/>
            <a:ext cx="15494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600" y="5543550"/>
            <a:ext cx="15494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" y="0"/>
          <a:ext cx="1748367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r:id="rId4" imgW="1278331" imgH="1273759" progId="">
                  <p:embed/>
                </p:oleObj>
              </mc:Choice>
              <mc:Fallback>
                <p:oleObj r:id="rId4" imgW="1278331" imgH="127375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748367" cy="196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4052" flipV="1">
            <a:off x="4570049" y="5101784"/>
            <a:ext cx="3453475" cy="180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Bellc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3251200" y="5029200"/>
            <a:ext cx="406400" cy="4572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914400" y="38100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4673600" y="32766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10642600" y="2845603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>
            <a:off x="9855200" y="55626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4064000" y="3810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>
            <a:off x="8128000" y="3048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57600" y="3581400"/>
            <a:ext cx="2743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1</a:t>
            </a:r>
          </a:p>
          <a:p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 </a:t>
            </a:r>
          </a:p>
          <a:p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3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9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3550"/>
            <a:ext cx="15494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" y="0"/>
          <a:ext cx="1748367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r:id="rId4" imgW="1278331" imgH="1273759" progId="">
                  <p:embed/>
                </p:oleObj>
              </mc:Choice>
              <mc:Fallback>
                <p:oleObj r:id="rId4" imgW="1278331" imgH="127375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748367" cy="196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0" descr="Bellcol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0" y="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3251200" y="5029200"/>
            <a:ext cx="406400" cy="4572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914400" y="38100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4673600" y="20574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10668000" y="22860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16"/>
          <p:cNvSpPr>
            <a:spLocks noChangeArrowheads="1"/>
          </p:cNvSpPr>
          <p:nvPr/>
        </p:nvSpPr>
        <p:spPr bwMode="auto">
          <a:xfrm>
            <a:off x="9855200" y="55626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4064000" y="3810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18"/>
          <p:cNvSpPr>
            <a:spLocks noChangeArrowheads="1"/>
          </p:cNvSpPr>
          <p:nvPr/>
        </p:nvSpPr>
        <p:spPr bwMode="auto">
          <a:xfrm>
            <a:off x="8128000" y="304800"/>
            <a:ext cx="406400" cy="304800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13587" y="214291"/>
            <a:ext cx="10566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/>
            <a:r>
              <a:rPr lang="en-US" sz="3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3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3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3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sơ kết hoạt động tuần </a:t>
            </a:r>
            <a:r>
              <a:rPr lang="en-US" sz="3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31:</a:t>
            </a:r>
          </a:p>
          <a:p>
            <a:pPr marL="571500" indent="-571500"/>
            <a:r>
              <a:rPr lang="vi-VN" sz="3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-Ưu điểm :</a:t>
            </a:r>
          </a:p>
          <a:p>
            <a:pPr marL="571500" indent="-571500"/>
            <a:r>
              <a:rPr lang="vi-VN" sz="3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huyết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vi-VN" sz="3600" b="1" dirty="0" smtClean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571500" indent="-571500"/>
            <a:r>
              <a:rPr lang="vi-VN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-Tuyên dương :</a:t>
            </a:r>
          </a:p>
          <a:p>
            <a:pPr marL="571500" indent="-571500">
              <a:buFont typeface="Arial" charset="0"/>
              <a:buChar char="•"/>
            </a:pP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571500" indent="-571500"/>
            <a:endParaRPr lang="vi-VN" sz="3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/>
            <a:endParaRPr lang="en-US" sz="3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6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554</Words>
  <Application>Microsoft Office PowerPoint</Application>
  <PresentationFormat>Widescreen</PresentationFormat>
  <Paragraphs>76</Paragraphs>
  <Slides>25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SimSun</vt:lpstr>
      <vt:lpstr>Arial</vt:lpstr>
      <vt:lpstr>Calibri</vt:lpstr>
      <vt:lpstr>Calibri Light</vt:lpstr>
      <vt:lpstr>Chivo Light</vt:lpstr>
      <vt:lpstr>等线</vt:lpstr>
      <vt:lpstr>inpin heiti</vt:lpstr>
      <vt:lpstr>Palace Script MT</vt:lpstr>
      <vt:lpstr>Tahoma</vt:lpstr>
      <vt:lpstr>Times New Roman</vt:lpstr>
      <vt:lpstr>Trebuchet MS</vt:lpstr>
      <vt:lpstr>Wingdings 3</vt:lpstr>
      <vt:lpstr>字魂107号-萌趣欢乐体</vt:lpstr>
      <vt:lpstr>1_Office Theme</vt:lpstr>
      <vt:lpstr>Facet</vt:lpstr>
      <vt:lpstr>PowerPoint Presentation</vt:lpstr>
      <vt:lpstr>PowerPoint Presentation</vt:lpstr>
      <vt:lpstr>PowerPoint Presentation</vt:lpstr>
      <vt:lpstr>PowerPoint Presentation</vt:lpstr>
      <vt:lpstr> Yêu cầu cần đạt :  - Đánh giá kết quả hoạt động trong tuần, đề ra kế hoạch hoạt động tuần tới. - Tham gia thực hiện kế hoạch chăm sóc, bảo vệ cảnh quan thiên nhiên ở  địa phương. - Cảm thấy tự hào hãnh diện bản thân đã góp phần bảo vệ môi trường, giúp môi trường sống thêm xanh, sạch, đẹp.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 TRẢI NGHIỆM</vt:lpstr>
      <vt:lpstr>PowerPoint Presentation</vt:lpstr>
      <vt:lpstr>     Tại sao chúng ta thực hiện chăm sóc bảo vệ cảnh quan thiên nhiên ở địa phương?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130</cp:revision>
  <dcterms:created xsi:type="dcterms:W3CDTF">2023-10-12T07:08:35Z</dcterms:created>
  <dcterms:modified xsi:type="dcterms:W3CDTF">2025-05-08T13:20:32Z</dcterms:modified>
</cp:coreProperties>
</file>