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4"/>
  </p:notesMasterIdLst>
  <p:sldIdLst>
    <p:sldId id="278" r:id="rId2"/>
    <p:sldId id="260" r:id="rId3"/>
    <p:sldId id="256" r:id="rId4"/>
    <p:sldId id="320" r:id="rId5"/>
    <p:sldId id="258" r:id="rId6"/>
    <p:sldId id="263" r:id="rId7"/>
    <p:sldId id="262" r:id="rId8"/>
    <p:sldId id="300" r:id="rId9"/>
    <p:sldId id="284" r:id="rId10"/>
    <p:sldId id="257" r:id="rId11"/>
    <p:sldId id="286" r:id="rId12"/>
    <p:sldId id="316" r:id="rId13"/>
    <p:sldId id="317" r:id="rId14"/>
    <p:sldId id="318" r:id="rId15"/>
    <p:sldId id="319" r:id="rId16"/>
    <p:sldId id="305" r:id="rId17"/>
    <p:sldId id="304" r:id="rId18"/>
    <p:sldId id="306" r:id="rId19"/>
    <p:sldId id="321" r:id="rId20"/>
    <p:sldId id="311" r:id="rId21"/>
    <p:sldId id="313" r:id="rId22"/>
    <p:sldId id="29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FF3399"/>
    <a:srgbClr val="003300"/>
    <a:srgbClr val="CC0066"/>
    <a:srgbClr val="FF9900"/>
    <a:srgbClr val="001B50"/>
    <a:srgbClr val="FFFF99"/>
    <a:srgbClr val="FFFFCC"/>
    <a:srgbClr val="008000"/>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46" d="100"/>
          <a:sy n="46" d="100"/>
        </p:scale>
        <p:origin x="-2098" y="-994"/>
      </p:cViewPr>
      <p:guideLst>
        <p:guide orient="horz" pos="2160"/>
        <p:guide pos="3840"/>
      </p:guideLst>
    </p:cSldViewPr>
  </p:slideViewPr>
  <p:notesTextViewPr>
    <p:cViewPr>
      <p:scale>
        <a:sx n="3" d="2"/>
        <a:sy n="3" d="2"/>
      </p:scale>
      <p:origin x="0" y="0"/>
    </p:cViewPr>
  </p:notesTextViewPr>
  <p:sorterViewPr>
    <p:cViewPr>
      <p:scale>
        <a:sx n="100" d="100"/>
        <a:sy n="100" d="100"/>
      </p:scale>
      <p:origin x="0" y="-10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DC1F09-93BA-4F96-A220-E490B8EF9084}" type="datetimeFigureOut">
              <a:rPr lang="en-US" smtClean="0"/>
              <a:t>7/5/2025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5F5EFE-BA5F-4699-99C3-55473EEB0A08}" type="slidenum">
              <a:rPr lang="en-US" smtClean="0"/>
              <a:t>‹#›</a:t>
            </a:fld>
            <a:endParaRPr lang="en-US"/>
          </a:p>
        </p:txBody>
      </p:sp>
    </p:spTree>
    <p:extLst>
      <p:ext uri="{BB962C8B-B14F-4D97-AF65-F5344CB8AC3E}">
        <p14:creationId xmlns:p14="http://schemas.microsoft.com/office/powerpoint/2010/main" val="283933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VNI-Avo" pitchFamily="2" charset="0"/>
              </a:defRPr>
            </a:lvl1pPr>
            <a:lvl2pPr marL="742950" indent="-285750" eaLnBrk="0" hangingPunct="0">
              <a:defRPr sz="2800">
                <a:solidFill>
                  <a:schemeClr val="tx1"/>
                </a:solidFill>
                <a:latin typeface="VNI-Avo" pitchFamily="2" charset="0"/>
              </a:defRPr>
            </a:lvl2pPr>
            <a:lvl3pPr marL="1143000" indent="-228600" eaLnBrk="0" hangingPunct="0">
              <a:defRPr sz="2800">
                <a:solidFill>
                  <a:schemeClr val="tx1"/>
                </a:solidFill>
                <a:latin typeface="VNI-Avo" pitchFamily="2" charset="0"/>
              </a:defRPr>
            </a:lvl3pPr>
            <a:lvl4pPr marL="1600200" indent="-228600" eaLnBrk="0" hangingPunct="0">
              <a:defRPr sz="2800">
                <a:solidFill>
                  <a:schemeClr val="tx1"/>
                </a:solidFill>
                <a:latin typeface="VNI-Avo" pitchFamily="2" charset="0"/>
              </a:defRPr>
            </a:lvl4pPr>
            <a:lvl5pPr marL="2057400" indent="-228600" eaLnBrk="0" hangingPunct="0">
              <a:defRPr sz="2800">
                <a:solidFill>
                  <a:schemeClr val="tx1"/>
                </a:solidFill>
                <a:latin typeface="VNI-Avo" pitchFamily="2" charset="0"/>
              </a:defRPr>
            </a:lvl5pPr>
            <a:lvl6pPr marL="2514600" indent="-228600" eaLnBrk="0" fontAlgn="base" hangingPunct="0">
              <a:spcBef>
                <a:spcPct val="0"/>
              </a:spcBef>
              <a:spcAft>
                <a:spcPct val="0"/>
              </a:spcAft>
              <a:defRPr sz="2800">
                <a:solidFill>
                  <a:schemeClr val="tx1"/>
                </a:solidFill>
                <a:latin typeface="VNI-Avo" pitchFamily="2" charset="0"/>
              </a:defRPr>
            </a:lvl6pPr>
            <a:lvl7pPr marL="2971800" indent="-228600" eaLnBrk="0" fontAlgn="base" hangingPunct="0">
              <a:spcBef>
                <a:spcPct val="0"/>
              </a:spcBef>
              <a:spcAft>
                <a:spcPct val="0"/>
              </a:spcAft>
              <a:defRPr sz="2800">
                <a:solidFill>
                  <a:schemeClr val="tx1"/>
                </a:solidFill>
                <a:latin typeface="VNI-Avo" pitchFamily="2" charset="0"/>
              </a:defRPr>
            </a:lvl7pPr>
            <a:lvl8pPr marL="3429000" indent="-228600" eaLnBrk="0" fontAlgn="base" hangingPunct="0">
              <a:spcBef>
                <a:spcPct val="0"/>
              </a:spcBef>
              <a:spcAft>
                <a:spcPct val="0"/>
              </a:spcAft>
              <a:defRPr sz="2800">
                <a:solidFill>
                  <a:schemeClr val="tx1"/>
                </a:solidFill>
                <a:latin typeface="VNI-Avo" pitchFamily="2" charset="0"/>
              </a:defRPr>
            </a:lvl8pPr>
            <a:lvl9pPr marL="3886200" indent="-228600" eaLnBrk="0" fontAlgn="base" hangingPunct="0">
              <a:spcBef>
                <a:spcPct val="0"/>
              </a:spcBef>
              <a:spcAft>
                <a:spcPct val="0"/>
              </a:spcAft>
              <a:defRPr sz="2800">
                <a:solidFill>
                  <a:schemeClr val="tx1"/>
                </a:solidFill>
                <a:latin typeface="VNI-Avo" pitchFamily="2" charset="0"/>
              </a:defRPr>
            </a:lvl9pPr>
          </a:lstStyle>
          <a:p>
            <a:fld id="{92EC95EB-9BFD-4CC3-9487-C105FD877AE5}" type="slidenum">
              <a:rPr lang="en-US" sz="1200" smtClean="0"/>
              <a:pPr/>
              <a:t>1</a:t>
            </a:fld>
            <a:endParaRPr lang="en-US" sz="1200"/>
          </a:p>
        </p:txBody>
      </p:sp>
    </p:spTree>
    <p:extLst>
      <p:ext uri="{BB962C8B-B14F-4D97-AF65-F5344CB8AC3E}">
        <p14:creationId xmlns:p14="http://schemas.microsoft.com/office/powerpoint/2010/main" val="3978491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3173" y="-925"/>
            <a:ext cx="12195173"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1089484" y="1730403"/>
            <a:ext cx="7531497"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616370" y="2470926"/>
            <a:ext cx="8681508"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E34D969-D912-45F1-B26D-B250B0955FAD}" type="datetimeFigureOut">
              <a:rPr lang="en-US" smtClean="0"/>
              <a:t>7/5/2025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12AC8-869B-49C0-85E8-C72F240EC1C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34D969-D912-45F1-B26D-B250B0955FAD}" type="datetimeFigureOut">
              <a:rPr lang="en-US" smtClean="0"/>
              <a:t>7/5/2025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12AC8-869B-49C0-85E8-C72F240EC1C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600" y="274639"/>
            <a:ext cx="80264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34D969-D912-45F1-B26D-B250B0955FAD}" type="datetimeFigureOut">
              <a:rPr lang="en-US" smtClean="0"/>
              <a:t>7/5/2025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12AC8-869B-49C0-85E8-C72F240EC1C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E34D969-D912-45F1-B26D-B250B0955FAD}" type="datetimeFigureOut">
              <a:rPr lang="en-US" smtClean="0"/>
              <a:t>7/5/2025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12AC8-869B-49C0-85E8-C72F240EC1C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3173" y="-925"/>
            <a:ext cx="12195173"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1" y="2647950"/>
            <a:ext cx="4762500"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1092532" y="1726738"/>
            <a:ext cx="7534656"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621536" y="2468304"/>
            <a:ext cx="8680704"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4E34D969-D912-45F1-B26D-B250B0955FAD}" type="datetimeFigureOut">
              <a:rPr lang="en-US" smtClean="0"/>
              <a:t>7/5/2025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12AC8-869B-49C0-85E8-C72F240EC1C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97280"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6688"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34D969-D912-45F1-B26D-B250B0955FAD}" type="datetimeFigureOut">
              <a:rPr lang="en-US" smtClean="0"/>
              <a:t>7/5/2025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512AC8-869B-49C0-85E8-C72F240EC1C2}"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97280"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1092200"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6688"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6266688"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E34D969-D912-45F1-B26D-B250B0955FAD}" type="datetimeFigureOut">
              <a:rPr lang="en-US" smtClean="0"/>
              <a:t>7/5/2025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512AC8-869B-49C0-85E8-C72F240EC1C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E34D969-D912-45F1-B26D-B250B0955FAD}" type="datetimeFigureOut">
              <a:rPr lang="en-US" smtClean="0"/>
              <a:t>7/5/2025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512AC8-869B-49C0-85E8-C72F240EC1C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34D969-D912-45F1-B26D-B250B0955FAD}" type="datetimeFigureOut">
              <a:rPr lang="en-US" smtClean="0"/>
              <a:t>7/5/2025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512AC8-869B-49C0-85E8-C72F240EC1C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1720852" y="-1720850"/>
            <a:ext cx="6858000" cy="10299704"/>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1046573" y="1576104"/>
            <a:ext cx="694944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6332737" y="2618913"/>
            <a:ext cx="507703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730605" y="2253385"/>
            <a:ext cx="7726347"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4E34D969-D912-45F1-B26D-B250B0955FAD}" type="datetimeFigureOut">
              <a:rPr lang="en-US" smtClean="0"/>
              <a:t>7/5/2025</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3C512AC8-869B-49C0-85E8-C72F240EC1C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705101" y="0"/>
            <a:ext cx="9486900"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 y="5048250"/>
            <a:ext cx="4762500"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94929" y="1717501"/>
            <a:ext cx="73152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524639" y="2180529"/>
            <a:ext cx="8128727"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34D969-D912-45F1-B26D-B250B0955FAD}" type="datetimeFigureOut">
              <a:rPr lang="en-US" smtClean="0"/>
              <a:t>7/5/2025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512AC8-869B-49C0-85E8-C72F240EC1C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3175" y="5050633"/>
            <a:ext cx="4765676"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3173" y="5051293"/>
            <a:ext cx="12195173"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97280" y="365760"/>
            <a:ext cx="1002792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100629"/>
            <a:ext cx="1002792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68224" y="5870448"/>
            <a:ext cx="2901696" cy="201168"/>
          </a:xfrm>
          <a:prstGeom prst="rect">
            <a:avLst/>
          </a:prstGeom>
        </p:spPr>
        <p:txBody>
          <a:bodyPr vert="horz" lIns="91440" tIns="45720" rIns="91440" bIns="45720" rtlCol="0" anchor="ctr"/>
          <a:lstStyle>
            <a:lvl1pPr algn="l">
              <a:defRPr sz="1200">
                <a:solidFill>
                  <a:srgbClr val="FFFFFF"/>
                </a:solidFill>
              </a:defRPr>
            </a:lvl1pPr>
          </a:lstStyle>
          <a:p>
            <a:fld id="{4E34D969-D912-45F1-B26D-B250B0955FAD}" type="datetimeFigureOut">
              <a:rPr lang="en-US" smtClean="0"/>
              <a:t>7/5/2025</a:t>
            </a:fld>
            <a:endParaRPr lang="en-US"/>
          </a:p>
        </p:txBody>
      </p:sp>
      <p:sp>
        <p:nvSpPr>
          <p:cNvPr id="5" name="Footer Placeholder 4"/>
          <p:cNvSpPr>
            <a:spLocks noGrp="1"/>
          </p:cNvSpPr>
          <p:nvPr>
            <p:ph type="ftr" sz="quarter" idx="3"/>
          </p:nvPr>
        </p:nvSpPr>
        <p:spPr>
          <a:xfrm>
            <a:off x="4690019" y="6285122"/>
            <a:ext cx="62992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11201384" y="6170822"/>
            <a:ext cx="67056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3C512AC8-869B-49C0-85E8-C72F240EC1C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gif"/><Relationship Id="rId3" Type="http://schemas.openxmlformats.org/officeDocument/2006/relationships/image" Target="../media/image3.png"/><Relationship Id="rId7" Type="http://schemas.openxmlformats.org/officeDocument/2006/relationships/image" Target="../media/image7.gi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gif"/></Relationships>
</file>

<file path=ppt/slides/_rels/slide10.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image" Target="../media/image12.gif"/><Relationship Id="rId1" Type="http://schemas.openxmlformats.org/officeDocument/2006/relationships/slideLayout" Target="../slideLayouts/slideLayout7.xml"/><Relationship Id="rId6" Type="http://schemas.openxmlformats.org/officeDocument/2006/relationships/image" Target="../media/image16.wmf"/><Relationship Id="rId5" Type="http://schemas.openxmlformats.org/officeDocument/2006/relationships/image" Target="../media/image15.gif"/><Relationship Id="rId4" Type="http://schemas.openxmlformats.org/officeDocument/2006/relationships/image" Target="../media/image14.gif"/></Relationships>
</file>

<file path=ppt/slides/_rels/slide3.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pic>
        <p:nvPicPr>
          <p:cNvPr id="2" name="Picture 4" descr="E:\0000000我图PPT\03.20\亲子乐园\r6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65362" y="857750"/>
            <a:ext cx="8276648" cy="300181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6147" name="Picture 2" descr="E:\0000000我图PPT\00001PNG素材\儿童卡通\4543.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54981" y="4073947"/>
            <a:ext cx="4616450" cy="288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E:\0000000我图PPT\00001PNG素材\儿童卡通\tr.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6730" y="4782821"/>
            <a:ext cx="2355851" cy="158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êu đề 1"/>
          <p:cNvSpPr txBox="1">
            <a:spLocks/>
          </p:cNvSpPr>
          <p:nvPr/>
        </p:nvSpPr>
        <p:spPr>
          <a:xfrm>
            <a:off x="2589851" y="1821391"/>
            <a:ext cx="6934534" cy="2119631"/>
          </a:xfrm>
          <a:prstGeom prst="rect">
            <a:avLst/>
          </a:prstGeom>
        </p:spPr>
        <p:txBody>
          <a:bodyPr spcFirstLastPara="1">
            <a:prstTxWarp prst="textArchUp">
              <a:avLst/>
            </a:prstTxWarp>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sz="3600" b="1" kern="10" dirty="0">
                <a:ln>
                  <a:solidFill>
                    <a:sysClr val="windowText" lastClr="000000"/>
                  </a:solidFill>
                </a:ln>
                <a:solidFill>
                  <a:srgbClr val="FFFF00"/>
                </a:solidFill>
                <a:effectLst>
                  <a:outerShdw blurRad="38100" dist="25400" dir="5400000" algn="ctr" rotWithShape="0">
                    <a:srgbClr val="6E747A">
                      <a:alpha val="43000"/>
                    </a:srgbClr>
                  </a:outerShdw>
                </a:effectLst>
                <a:latin typeface="Times New Roman" panose="02020603050405020304"/>
                <a:cs typeface="Times New Roman" panose="02020603050405020304"/>
                <a:sym typeface="+mn-ea"/>
              </a:rPr>
              <a:t/>
            </a:r>
            <a:br>
              <a:rPr lang="en-US" sz="3600" b="1" kern="10" dirty="0">
                <a:ln>
                  <a:solidFill>
                    <a:sysClr val="windowText" lastClr="000000"/>
                  </a:solidFill>
                </a:ln>
                <a:solidFill>
                  <a:srgbClr val="FFFF00"/>
                </a:solidFill>
                <a:effectLst>
                  <a:outerShdw blurRad="38100" dist="25400" dir="5400000" algn="ctr" rotWithShape="0">
                    <a:srgbClr val="6E747A">
                      <a:alpha val="43000"/>
                    </a:srgbClr>
                  </a:outerShdw>
                </a:effectLst>
                <a:latin typeface="Times New Roman" panose="02020603050405020304"/>
                <a:cs typeface="Times New Roman" panose="02020603050405020304"/>
                <a:sym typeface="+mn-ea"/>
              </a:rPr>
            </a:br>
            <a:r>
              <a:rPr lang="en-US" sz="3600" b="1" kern="10" dirty="0">
                <a:ln>
                  <a:solidFill>
                    <a:sysClr val="windowText" lastClr="000000"/>
                  </a:solidFill>
                </a:ln>
                <a:solidFill>
                  <a:srgbClr val="FFFF00"/>
                </a:solidFill>
                <a:effectLst>
                  <a:outerShdw blurRad="38100" dist="25400" dir="5400000" algn="ctr" rotWithShape="0">
                    <a:srgbClr val="6E747A">
                      <a:alpha val="43000"/>
                    </a:srgbClr>
                  </a:outerShdw>
                </a:effectLst>
                <a:latin typeface="Times New Roman" panose="02020603050405020304"/>
                <a:cs typeface="Times New Roman" panose="02020603050405020304"/>
                <a:sym typeface="+mn-ea"/>
              </a:rPr>
              <a:t/>
            </a:r>
            <a:br>
              <a:rPr lang="en-US" sz="3600" b="1" kern="10" dirty="0">
                <a:ln>
                  <a:solidFill>
                    <a:sysClr val="windowText" lastClr="000000"/>
                  </a:solidFill>
                </a:ln>
                <a:solidFill>
                  <a:srgbClr val="FFFF00"/>
                </a:solidFill>
                <a:effectLst>
                  <a:outerShdw blurRad="38100" dist="25400" dir="5400000" algn="ctr" rotWithShape="0">
                    <a:srgbClr val="6E747A">
                      <a:alpha val="43000"/>
                    </a:srgbClr>
                  </a:outerShdw>
                </a:effectLst>
                <a:latin typeface="Times New Roman" panose="02020603050405020304"/>
                <a:cs typeface="Times New Roman" panose="02020603050405020304"/>
                <a:sym typeface="+mn-ea"/>
              </a:rPr>
            </a:br>
            <a:r>
              <a:rPr lang="en-US" sz="3600" b="1" kern="10" dirty="0">
                <a:ln>
                  <a:solidFill>
                    <a:sysClr val="windowText" lastClr="000000"/>
                  </a:solidFill>
                </a:ln>
                <a:solidFill>
                  <a:srgbClr val="FFFF00"/>
                </a:solidFill>
                <a:effectLst>
                  <a:outerShdw blurRad="38100" dist="25400" dir="5400000" algn="ctr" rotWithShape="0">
                    <a:srgbClr val="6E747A">
                      <a:alpha val="43000"/>
                    </a:srgbClr>
                  </a:outerShdw>
                </a:effectLst>
                <a:latin typeface="Times New Roman" panose="02020603050405020304"/>
                <a:cs typeface="Times New Roman" panose="02020603050405020304"/>
                <a:sym typeface="+mn-ea"/>
              </a:rPr>
              <a:t/>
            </a:r>
            <a:br>
              <a:rPr lang="en-US" sz="3600" b="1" kern="10" dirty="0">
                <a:ln>
                  <a:solidFill>
                    <a:sysClr val="windowText" lastClr="000000"/>
                  </a:solidFill>
                </a:ln>
                <a:solidFill>
                  <a:srgbClr val="FFFF00"/>
                </a:solidFill>
                <a:effectLst>
                  <a:outerShdw blurRad="38100" dist="25400" dir="5400000" algn="ctr" rotWithShape="0">
                    <a:srgbClr val="6E747A">
                      <a:alpha val="43000"/>
                    </a:srgbClr>
                  </a:outerShdw>
                </a:effectLst>
                <a:latin typeface="Times New Roman" panose="02020603050405020304"/>
                <a:cs typeface="Times New Roman" panose="02020603050405020304"/>
                <a:sym typeface="+mn-ea"/>
              </a:rPr>
            </a:br>
            <a:r>
              <a:rPr lang="en-US" sz="3600" b="1" kern="10" dirty="0">
                <a:ln>
                  <a:solidFill>
                    <a:sysClr val="windowText" lastClr="000000"/>
                  </a:solidFill>
                </a:ln>
                <a:solidFill>
                  <a:srgbClr val="FFFF00"/>
                </a:solidFill>
                <a:effectLst>
                  <a:outerShdw blurRad="38100" dist="25400" dir="5400000" algn="ctr" rotWithShape="0">
                    <a:srgbClr val="6E747A">
                      <a:alpha val="43000"/>
                    </a:srgbClr>
                  </a:outerShdw>
                </a:effectLst>
                <a:latin typeface="Times New Roman" panose="02020603050405020304"/>
                <a:cs typeface="Times New Roman" panose="02020603050405020304"/>
                <a:sym typeface="+mn-ea"/>
              </a:rPr>
              <a:t/>
            </a:r>
            <a:br>
              <a:rPr lang="en-US" sz="3600" b="1" kern="10" dirty="0">
                <a:ln>
                  <a:solidFill>
                    <a:sysClr val="windowText" lastClr="000000"/>
                  </a:solidFill>
                </a:ln>
                <a:solidFill>
                  <a:srgbClr val="FFFF00"/>
                </a:solidFill>
                <a:effectLst>
                  <a:outerShdw blurRad="38100" dist="25400" dir="5400000" algn="ctr" rotWithShape="0">
                    <a:srgbClr val="6E747A">
                      <a:alpha val="43000"/>
                    </a:srgbClr>
                  </a:outerShdw>
                </a:effectLst>
                <a:latin typeface="Times New Roman" panose="02020603050405020304"/>
                <a:cs typeface="Times New Roman" panose="02020603050405020304"/>
                <a:sym typeface="+mn-ea"/>
              </a:rPr>
            </a:br>
            <a:r>
              <a:rPr lang="en-US" b="1" kern="10" dirty="0">
                <a:ln>
                  <a:solidFill>
                    <a:sysClr val="windowText" lastClr="000000"/>
                  </a:solidFill>
                </a:ln>
                <a:solidFill>
                  <a:srgbClr val="FFFF00"/>
                </a:solidFill>
                <a:effectLst>
                  <a:outerShdw blurRad="38100" dist="25400" dir="5400000" algn="ctr" rotWithShape="0">
                    <a:srgbClr val="6E747A">
                      <a:alpha val="43000"/>
                    </a:srgbClr>
                  </a:outerShdw>
                </a:effectLst>
                <a:latin typeface="Times New Roman" panose="02020603050405020304"/>
                <a:cs typeface="Times New Roman" panose="02020603050405020304"/>
                <a:sym typeface="+mn-ea"/>
              </a:rPr>
              <a:t>CHÀO MỪNG</a:t>
            </a:r>
            <a:r>
              <a:rPr lang="vi-VN" b="1" kern="10" dirty="0">
                <a:ln>
                  <a:solidFill>
                    <a:sysClr val="windowText" lastClr="000000"/>
                  </a:solidFill>
                </a:ln>
                <a:solidFill>
                  <a:srgbClr val="FFFF00"/>
                </a:solidFill>
                <a:effectLst>
                  <a:outerShdw blurRad="38100" dist="25400" dir="5400000" algn="ctr" rotWithShape="0">
                    <a:srgbClr val="6E747A">
                      <a:alpha val="43000"/>
                    </a:srgbClr>
                  </a:outerShdw>
                </a:effectLst>
                <a:latin typeface="Times New Roman" panose="02020603050405020304"/>
                <a:cs typeface="Times New Roman" panose="02020603050405020304"/>
                <a:sym typeface="+mn-ea"/>
              </a:rPr>
              <a:t> QUÝ THẦY CÔ VỀ DỰ GIỜ THĂM LỚP</a:t>
            </a:r>
            <a:r>
              <a:rPr lang="en-US" sz="3600" b="1" kern="10" dirty="0">
                <a:ln>
                  <a:solidFill>
                    <a:sysClr val="windowText" lastClr="000000"/>
                  </a:solidFill>
                </a:ln>
                <a:solidFill>
                  <a:srgbClr val="FFFF00"/>
                </a:solidFill>
                <a:effectLst>
                  <a:outerShdw blurRad="38100" dist="25400" dir="5400000" algn="ctr" rotWithShape="0">
                    <a:srgbClr val="6E747A">
                      <a:alpha val="43000"/>
                    </a:srgbClr>
                  </a:outerShdw>
                </a:effectLst>
                <a:latin typeface="Times New Roman" panose="02020603050405020304"/>
                <a:cs typeface="Times New Roman" panose="02020603050405020304"/>
              </a:rPr>
              <a:t/>
            </a:r>
            <a:br>
              <a:rPr lang="en-US" sz="3600" b="1" kern="10" dirty="0">
                <a:ln>
                  <a:solidFill>
                    <a:sysClr val="windowText" lastClr="000000"/>
                  </a:solidFill>
                </a:ln>
                <a:solidFill>
                  <a:srgbClr val="FFFF00"/>
                </a:solidFill>
                <a:effectLst>
                  <a:outerShdw blurRad="38100" dist="25400" dir="5400000" algn="ctr" rotWithShape="0">
                    <a:srgbClr val="6E747A">
                      <a:alpha val="43000"/>
                    </a:srgbClr>
                  </a:outerShdw>
                </a:effectLst>
                <a:latin typeface="Times New Roman" panose="02020603050405020304"/>
                <a:cs typeface="Times New Roman" panose="02020603050405020304"/>
              </a:rPr>
            </a:br>
            <a:endParaRPr lang="en-US" altLang="vi-VN" sz="3600" b="1" kern="10" dirty="0">
              <a:ln>
                <a:solidFill>
                  <a:sysClr val="windowText" lastClr="000000"/>
                </a:solidFill>
              </a:ln>
              <a:solidFill>
                <a:srgbClr val="FFFF00"/>
              </a:solidFill>
              <a:effectLst>
                <a:outerShdw blurRad="38100" dist="25400" dir="5400000" algn="ctr" rotWithShape="0">
                  <a:srgbClr val="6E747A">
                    <a:alpha val="43000"/>
                  </a:srgbClr>
                </a:outerShdw>
              </a:effectLst>
              <a:latin typeface="Times New Roman" panose="02020603050405020304"/>
              <a:cs typeface="Times New Roman" panose="02020603050405020304"/>
            </a:endParaRPr>
          </a:p>
        </p:txBody>
      </p:sp>
      <p:sp>
        <p:nvSpPr>
          <p:cNvPr id="9" name="Flowchart: Terminator 8"/>
          <p:cNvSpPr/>
          <p:nvPr/>
        </p:nvSpPr>
        <p:spPr>
          <a:xfrm>
            <a:off x="4121149" y="2266950"/>
            <a:ext cx="3881440" cy="649288"/>
          </a:xfrm>
          <a:prstGeom prst="flowChartTerminator">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TextBox 9"/>
          <p:cNvSpPr txBox="1">
            <a:spLocks noChangeArrowheads="1"/>
          </p:cNvSpPr>
          <p:nvPr/>
        </p:nvSpPr>
        <p:spPr bwMode="auto">
          <a:xfrm>
            <a:off x="4216517" y="2343150"/>
            <a:ext cx="387402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VNI-Avo" pitchFamily="2" charset="0"/>
              </a:defRPr>
            </a:lvl1pPr>
            <a:lvl2pPr marL="742950" indent="-285750" eaLnBrk="0" hangingPunct="0">
              <a:defRPr sz="2800">
                <a:solidFill>
                  <a:schemeClr val="tx1"/>
                </a:solidFill>
                <a:latin typeface="VNI-Avo" pitchFamily="2" charset="0"/>
              </a:defRPr>
            </a:lvl2pPr>
            <a:lvl3pPr marL="1143000" indent="-228600" eaLnBrk="0" hangingPunct="0">
              <a:defRPr sz="2800">
                <a:solidFill>
                  <a:schemeClr val="tx1"/>
                </a:solidFill>
                <a:latin typeface="VNI-Avo" pitchFamily="2" charset="0"/>
              </a:defRPr>
            </a:lvl3pPr>
            <a:lvl4pPr marL="1600200" indent="-228600" eaLnBrk="0" hangingPunct="0">
              <a:defRPr sz="2800">
                <a:solidFill>
                  <a:schemeClr val="tx1"/>
                </a:solidFill>
                <a:latin typeface="VNI-Avo" pitchFamily="2" charset="0"/>
              </a:defRPr>
            </a:lvl4pPr>
            <a:lvl5pPr marL="2057400" indent="-228600" eaLnBrk="0" hangingPunct="0">
              <a:defRPr sz="2800">
                <a:solidFill>
                  <a:schemeClr val="tx1"/>
                </a:solidFill>
                <a:latin typeface="VNI-Avo" pitchFamily="2" charset="0"/>
              </a:defRPr>
            </a:lvl5pPr>
            <a:lvl6pPr marL="2514600" indent="-228600" eaLnBrk="0" fontAlgn="base" hangingPunct="0">
              <a:spcBef>
                <a:spcPct val="0"/>
              </a:spcBef>
              <a:spcAft>
                <a:spcPct val="0"/>
              </a:spcAft>
              <a:defRPr sz="2800">
                <a:solidFill>
                  <a:schemeClr val="tx1"/>
                </a:solidFill>
                <a:latin typeface="VNI-Avo" pitchFamily="2" charset="0"/>
              </a:defRPr>
            </a:lvl6pPr>
            <a:lvl7pPr marL="2971800" indent="-228600" eaLnBrk="0" fontAlgn="base" hangingPunct="0">
              <a:spcBef>
                <a:spcPct val="0"/>
              </a:spcBef>
              <a:spcAft>
                <a:spcPct val="0"/>
              </a:spcAft>
              <a:defRPr sz="2800">
                <a:solidFill>
                  <a:schemeClr val="tx1"/>
                </a:solidFill>
                <a:latin typeface="VNI-Avo" pitchFamily="2" charset="0"/>
              </a:defRPr>
            </a:lvl7pPr>
            <a:lvl8pPr marL="3429000" indent="-228600" eaLnBrk="0" fontAlgn="base" hangingPunct="0">
              <a:spcBef>
                <a:spcPct val="0"/>
              </a:spcBef>
              <a:spcAft>
                <a:spcPct val="0"/>
              </a:spcAft>
              <a:defRPr sz="2800">
                <a:solidFill>
                  <a:schemeClr val="tx1"/>
                </a:solidFill>
                <a:latin typeface="VNI-Avo" pitchFamily="2" charset="0"/>
              </a:defRPr>
            </a:lvl8pPr>
            <a:lvl9pPr marL="3886200" indent="-228600" eaLnBrk="0" fontAlgn="base" hangingPunct="0">
              <a:spcBef>
                <a:spcPct val="0"/>
              </a:spcBef>
              <a:spcAft>
                <a:spcPct val="0"/>
              </a:spcAft>
              <a:defRPr sz="2800">
                <a:solidFill>
                  <a:schemeClr val="tx1"/>
                </a:solidFill>
                <a:latin typeface="VNI-Avo" pitchFamily="2" charset="0"/>
              </a:defRPr>
            </a:lvl9pPr>
          </a:lstStyle>
          <a:p>
            <a:pPr eaLnBrk="1" hangingPunct="1"/>
            <a:r>
              <a:rPr lang="vi-VN" b="1" dirty="0">
                <a:solidFill>
                  <a:srgbClr val="FF0000"/>
                </a:solidFill>
                <a:latin typeface="Times New Roman" pitchFamily="18" charset="0"/>
                <a:cs typeface="Times New Roman" pitchFamily="18" charset="0"/>
              </a:rPr>
              <a:t>SINH HOẠT </a:t>
            </a:r>
            <a:r>
              <a:rPr lang="en-US" b="1" dirty="0">
                <a:solidFill>
                  <a:srgbClr val="FF0000"/>
                </a:solidFill>
                <a:latin typeface="Times New Roman" pitchFamily="18" charset="0"/>
                <a:cs typeface="Times New Roman" pitchFamily="18" charset="0"/>
              </a:rPr>
              <a:t>LỚP </a:t>
            </a:r>
            <a:r>
              <a:rPr lang="en-US" b="1" dirty="0" smtClean="0">
                <a:solidFill>
                  <a:srgbClr val="FF0000"/>
                </a:solidFill>
                <a:latin typeface="Times New Roman" pitchFamily="18" charset="0"/>
                <a:cs typeface="Times New Roman" pitchFamily="18" charset="0"/>
              </a:rPr>
              <a:t>4A2</a:t>
            </a:r>
            <a:endParaRPr lang="en-US" b="1" dirty="0">
              <a:solidFill>
                <a:srgbClr val="FF0000"/>
              </a:solidFill>
              <a:latin typeface="Times New Roman" pitchFamily="18" charset="0"/>
              <a:cs typeface="Times New Roman" pitchFamily="18" charset="0"/>
            </a:endParaRPr>
          </a:p>
        </p:txBody>
      </p:sp>
      <p:sp>
        <p:nvSpPr>
          <p:cNvPr id="11" name="TextBox 10"/>
          <p:cNvSpPr txBox="1">
            <a:spLocks noChangeArrowheads="1"/>
          </p:cNvSpPr>
          <p:nvPr/>
        </p:nvSpPr>
        <p:spPr bwMode="auto">
          <a:xfrm>
            <a:off x="3436118" y="5908261"/>
            <a:ext cx="43188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VNI-Avo" pitchFamily="2" charset="0"/>
              </a:defRPr>
            </a:lvl1pPr>
            <a:lvl2pPr marL="742950" indent="-285750" eaLnBrk="0" hangingPunct="0">
              <a:defRPr sz="2800">
                <a:solidFill>
                  <a:schemeClr val="tx1"/>
                </a:solidFill>
                <a:latin typeface="VNI-Avo" pitchFamily="2" charset="0"/>
              </a:defRPr>
            </a:lvl2pPr>
            <a:lvl3pPr marL="1143000" indent="-228600" eaLnBrk="0" hangingPunct="0">
              <a:defRPr sz="2800">
                <a:solidFill>
                  <a:schemeClr val="tx1"/>
                </a:solidFill>
                <a:latin typeface="VNI-Avo" pitchFamily="2" charset="0"/>
              </a:defRPr>
            </a:lvl3pPr>
            <a:lvl4pPr marL="1600200" indent="-228600" eaLnBrk="0" hangingPunct="0">
              <a:defRPr sz="2800">
                <a:solidFill>
                  <a:schemeClr val="tx1"/>
                </a:solidFill>
                <a:latin typeface="VNI-Avo" pitchFamily="2" charset="0"/>
              </a:defRPr>
            </a:lvl4pPr>
            <a:lvl5pPr marL="2057400" indent="-228600" eaLnBrk="0" hangingPunct="0">
              <a:defRPr sz="2800">
                <a:solidFill>
                  <a:schemeClr val="tx1"/>
                </a:solidFill>
                <a:latin typeface="VNI-Avo" pitchFamily="2" charset="0"/>
              </a:defRPr>
            </a:lvl5pPr>
            <a:lvl6pPr marL="2514600" indent="-228600" eaLnBrk="0" fontAlgn="base" hangingPunct="0">
              <a:spcBef>
                <a:spcPct val="0"/>
              </a:spcBef>
              <a:spcAft>
                <a:spcPct val="0"/>
              </a:spcAft>
              <a:defRPr sz="2800">
                <a:solidFill>
                  <a:schemeClr val="tx1"/>
                </a:solidFill>
                <a:latin typeface="VNI-Avo" pitchFamily="2" charset="0"/>
              </a:defRPr>
            </a:lvl6pPr>
            <a:lvl7pPr marL="2971800" indent="-228600" eaLnBrk="0" fontAlgn="base" hangingPunct="0">
              <a:spcBef>
                <a:spcPct val="0"/>
              </a:spcBef>
              <a:spcAft>
                <a:spcPct val="0"/>
              </a:spcAft>
              <a:defRPr sz="2800">
                <a:solidFill>
                  <a:schemeClr val="tx1"/>
                </a:solidFill>
                <a:latin typeface="VNI-Avo" pitchFamily="2" charset="0"/>
              </a:defRPr>
            </a:lvl7pPr>
            <a:lvl8pPr marL="3429000" indent="-228600" eaLnBrk="0" fontAlgn="base" hangingPunct="0">
              <a:spcBef>
                <a:spcPct val="0"/>
              </a:spcBef>
              <a:spcAft>
                <a:spcPct val="0"/>
              </a:spcAft>
              <a:defRPr sz="2800">
                <a:solidFill>
                  <a:schemeClr val="tx1"/>
                </a:solidFill>
                <a:latin typeface="VNI-Avo" pitchFamily="2" charset="0"/>
              </a:defRPr>
            </a:lvl8pPr>
            <a:lvl9pPr marL="3886200" indent="-228600" eaLnBrk="0" fontAlgn="base" hangingPunct="0">
              <a:spcBef>
                <a:spcPct val="0"/>
              </a:spcBef>
              <a:spcAft>
                <a:spcPct val="0"/>
              </a:spcAft>
              <a:defRPr sz="2800">
                <a:solidFill>
                  <a:schemeClr val="tx1"/>
                </a:solidFill>
                <a:latin typeface="VNI-Avo" pitchFamily="2" charset="0"/>
              </a:defRPr>
            </a:lvl9pPr>
          </a:lstStyle>
          <a:p>
            <a:pPr eaLnBrk="1" hangingPunct="1"/>
            <a:r>
              <a:rPr lang="en-US" b="1" dirty="0">
                <a:solidFill>
                  <a:schemeClr val="bg1"/>
                </a:solidFill>
                <a:latin typeface="Times New Roman" pitchFamily="18" charset="0"/>
                <a:cs typeface="Times New Roman" pitchFamily="18" charset="0"/>
              </a:rPr>
              <a:t>Giáo viên: </a:t>
            </a:r>
            <a:r>
              <a:rPr lang="en-US" b="1" dirty="0" smtClean="0">
                <a:solidFill>
                  <a:schemeClr val="bg1"/>
                </a:solidFill>
                <a:latin typeface="Times New Roman" pitchFamily="18" charset="0"/>
                <a:cs typeface="Times New Roman" pitchFamily="18" charset="0"/>
              </a:rPr>
              <a:t>Hoàng Thị An</a:t>
            </a:r>
            <a:endParaRPr lang="en-US" b="1" dirty="0">
              <a:solidFill>
                <a:schemeClr val="bg1"/>
              </a:solidFill>
              <a:latin typeface="Times New Roman" pitchFamily="18" charset="0"/>
              <a:cs typeface="Times New Roman" pitchFamily="18" charset="0"/>
            </a:endParaRPr>
          </a:p>
        </p:txBody>
      </p:sp>
      <p:pic>
        <p:nvPicPr>
          <p:cNvPr id="6153" name="Picture 8" descr="1466F10D5EAC4B0AA7D758AB687A66F8"/>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4616515" y="3300923"/>
            <a:ext cx="1651000" cy="209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4" name="Picture 8" descr="1466F10D5EAC4B0AA7D758AB687A66F8"/>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5560247" y="4048866"/>
            <a:ext cx="1651000" cy="847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5" name="Picture 8" descr="1466F10D5EAC4B0AA7D758AB687A66F8"/>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6830305" y="2702348"/>
            <a:ext cx="1651000" cy="177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6" name="Picture 8" descr="1466F10D5EAC4B0AA7D758AB687A66F8"/>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3327400" y="2266950"/>
            <a:ext cx="1651000" cy="273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7" name="Picture 8" descr="1466F10D5EAC4B0AA7D758AB687A66F8"/>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3327400" y="1113266"/>
            <a:ext cx="2417229" cy="4007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8" name="Picture 8" descr="1466F10D5EAC4B0AA7D758AB687A66F8"/>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2708847" y="502100"/>
            <a:ext cx="1651000" cy="273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0" name="Picture 13" descr="12"/>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11529824" y="81545"/>
            <a:ext cx="638175" cy="2387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1" name="Picture 14" descr="Copy of bocauij7"/>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10030312" y="2881206"/>
            <a:ext cx="152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2" name="Picture 14" descr="Copy of bocauij7"/>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9524385" y="541766"/>
            <a:ext cx="588963"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3" name="Picture 14" descr="Copy of bocauij7"/>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10068468" y="34018"/>
            <a:ext cx="5873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4" name="Picture 14" descr="Copy of bocauij7"/>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10063206" y="708205"/>
            <a:ext cx="152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5" name="Picture 9" descr="450603ss06xdzo9s"/>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1" y="0"/>
            <a:ext cx="1068055" cy="2586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49251150"/>
      </p:ext>
    </p:extLst>
  </p:cSld>
  <p:clrMapOvr>
    <a:masterClrMapping/>
  </p:clrMapOvr>
  <p:transition spd="slow" advTm="10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 presetClass="entr" presetSubtype="8" fill="hold" nodeType="withEffect">
                                  <p:stCondLst>
                                    <p:cond delay="500"/>
                                  </p:stCondLst>
                                  <p:childTnLst>
                                    <p:set>
                                      <p:cBhvr>
                                        <p:cTn id="9" dur="1" fill="hold">
                                          <p:stCondLst>
                                            <p:cond delay="0"/>
                                          </p:stCondLst>
                                        </p:cTn>
                                        <p:tgtEl>
                                          <p:spTgt spid="5"/>
                                        </p:tgtEl>
                                        <p:attrNameLst>
                                          <p:attrName>style.visibility</p:attrName>
                                        </p:attrNameLst>
                                      </p:cBhvr>
                                      <p:to>
                                        <p:strVal val="visible"/>
                                      </p:to>
                                    </p:set>
                                    <p:anim calcmode="lin" valueType="num">
                                      <p:cBhvr additive="base">
                                        <p:cTn id="10" dur="750" fill="hold"/>
                                        <p:tgtEl>
                                          <p:spTgt spid="5"/>
                                        </p:tgtEl>
                                        <p:attrNameLst>
                                          <p:attrName>ppt_x</p:attrName>
                                        </p:attrNameLst>
                                      </p:cBhvr>
                                      <p:tavLst>
                                        <p:tav tm="0">
                                          <p:val>
                                            <p:strVal val="0-#ppt_w/2"/>
                                          </p:val>
                                        </p:tav>
                                        <p:tav tm="100000">
                                          <p:val>
                                            <p:strVal val="#ppt_x"/>
                                          </p:val>
                                        </p:tav>
                                      </p:tavLst>
                                    </p:anim>
                                    <p:anim calcmode="lin" valueType="num">
                                      <p:cBhvr additive="base">
                                        <p:cTn id="11" dur="750" fill="hold"/>
                                        <p:tgtEl>
                                          <p:spTgt spid="5"/>
                                        </p:tgtEl>
                                        <p:attrNameLst>
                                          <p:attrName>ppt_y</p:attrName>
                                        </p:attrNameLst>
                                      </p:cBhvr>
                                      <p:tavLst>
                                        <p:tav tm="0">
                                          <p:val>
                                            <p:strVal val="#ppt_y"/>
                                          </p:val>
                                        </p:tav>
                                        <p:tav tm="100000">
                                          <p:val>
                                            <p:strVal val="#ppt_y"/>
                                          </p:val>
                                        </p:tav>
                                      </p:tavLst>
                                    </p:anim>
                                  </p:childTnLst>
                                </p:cTn>
                              </p:par>
                              <p:par>
                                <p:cTn id="12" presetID="10" presetClass="entr" presetSubtype="0" fill="hold" nodeType="with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500" fill="hold"/>
                                        <p:tgtEl>
                                          <p:spTgt spid="11"/>
                                        </p:tgtEl>
                                        <p:attrNameLst>
                                          <p:attrName>ppt_x</p:attrName>
                                        </p:attrNameLst>
                                      </p:cBhvr>
                                      <p:tavLst>
                                        <p:tav tm="0">
                                          <p:val>
                                            <p:strVal val="#ppt_x"/>
                                          </p:val>
                                        </p:tav>
                                        <p:tav tm="100000">
                                          <p:val>
                                            <p:strVal val="#ppt_x"/>
                                          </p:val>
                                        </p:tav>
                                      </p:tavLst>
                                    </p:anim>
                                    <p:anim calcmode="lin" valueType="num">
                                      <p:cBhvr additive="base">
                                        <p:cTn id="3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1"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pic>
        <p:nvPicPr>
          <p:cNvPr id="8" name="Picture 4" descr="D:\Ảnh động làm giáo án\hinh-anh-dong-powerpoint-27.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75" y="6019800"/>
            <a:ext cx="12122725" cy="752475"/>
          </a:xfrm>
          <a:prstGeom prst="rect">
            <a:avLst/>
          </a:prstGeom>
          <a:noFill/>
          <a:extLst>
            <a:ext uri="{909E8E84-426E-40DD-AFC4-6F175D3DCCD1}">
              <a14:hiddenFill xmlns:a14="http://schemas.microsoft.com/office/drawing/2010/main">
                <a:solidFill>
                  <a:srgbClr val="FFFFFF"/>
                </a:solidFill>
              </a14:hiddenFill>
            </a:ext>
          </a:extLst>
        </p:spPr>
      </p:pic>
      <p:sp>
        <p:nvSpPr>
          <p:cNvPr id="3" name="Google Shape;461;p28"/>
          <p:cNvSpPr txBox="1">
            <a:spLocks noChangeArrowheads="1"/>
          </p:cNvSpPr>
          <p:nvPr/>
        </p:nvSpPr>
        <p:spPr bwMode="auto">
          <a:xfrm>
            <a:off x="258754" y="811167"/>
            <a:ext cx="11743765" cy="3003188"/>
          </a:xfrm>
          <a:prstGeom prst="rect">
            <a:avLst/>
          </a:prstGeom>
          <a:solidFill>
            <a:srgbClr val="FFFF99"/>
          </a:solidFill>
          <a:ln>
            <a:solidFill>
              <a:srgbClr val="FFFFCC"/>
            </a:solidFill>
          </a:ln>
          <a:scene3d>
            <a:camera prst="orthographicFront"/>
            <a:lightRig rig="threePt" dir="t"/>
          </a:scene3d>
          <a:sp3d>
            <a:bevelT/>
          </a:sp3d>
          <a:extLst/>
        </p:spPr>
        <p:txBody>
          <a:bodyPr lIns="121900" tIns="121900" rIns="121900" bIns="121900"/>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spcBef>
                <a:spcPts val="800"/>
              </a:spcBef>
              <a:buClr>
                <a:schemeClr val="accent1"/>
              </a:buClr>
              <a:buSzPts val="2600"/>
            </a:pPr>
            <a:r>
              <a:rPr lang="en-US" sz="3200" b="1" dirty="0">
                <a:solidFill>
                  <a:srgbClr val="CC0066"/>
                </a:solidFill>
                <a:latin typeface="HP001 4 hàng" pitchFamily="34" charset="0"/>
                <a:ea typeface="Chivo Light"/>
                <a:cs typeface="Chivo Light"/>
                <a:sym typeface="Chivo Light"/>
              </a:rPr>
              <a:t>* </a:t>
            </a:r>
            <a:r>
              <a:rPr lang="en-US" sz="3200" b="1" dirty="0" err="1">
                <a:solidFill>
                  <a:srgbClr val="CC0066"/>
                </a:solidFill>
                <a:latin typeface="HP001 4 hàng" pitchFamily="34" charset="0"/>
                <a:ea typeface="Chivo Light"/>
                <a:cs typeface="Chivo Light"/>
                <a:sym typeface="Chivo Light"/>
              </a:rPr>
              <a:t>Các</a:t>
            </a:r>
            <a:r>
              <a:rPr lang="en-US" sz="3200" b="1" dirty="0">
                <a:solidFill>
                  <a:srgbClr val="CC0066"/>
                </a:solidFill>
                <a:latin typeface="HP001 4 hàng" pitchFamily="34" charset="0"/>
                <a:ea typeface="Chivo Light"/>
                <a:cs typeface="Chivo Light"/>
                <a:sym typeface="Chivo Light"/>
              </a:rPr>
              <a:t> </a:t>
            </a:r>
            <a:r>
              <a:rPr lang="en-US" sz="3200" b="1" dirty="0" err="1">
                <a:solidFill>
                  <a:srgbClr val="CC0066"/>
                </a:solidFill>
                <a:latin typeface="HP001 4 hàng" pitchFamily="34" charset="0"/>
                <a:ea typeface="Chivo Light"/>
                <a:cs typeface="Chivo Light"/>
                <a:sym typeface="Chivo Light"/>
              </a:rPr>
              <a:t>phong</a:t>
            </a:r>
            <a:r>
              <a:rPr lang="en-US" sz="3200" b="1" dirty="0">
                <a:solidFill>
                  <a:srgbClr val="CC0066"/>
                </a:solidFill>
                <a:latin typeface="HP001 4 hàng" pitchFamily="34" charset="0"/>
                <a:ea typeface="Chivo Light"/>
                <a:cs typeface="Chivo Light"/>
                <a:sym typeface="Chivo Light"/>
              </a:rPr>
              <a:t> </a:t>
            </a:r>
            <a:r>
              <a:rPr lang="en-US" sz="3200" b="1" dirty="0" err="1">
                <a:solidFill>
                  <a:srgbClr val="CC0066"/>
                </a:solidFill>
                <a:latin typeface="HP001 4 hàng" pitchFamily="34" charset="0"/>
                <a:ea typeface="Chivo Light"/>
                <a:cs typeface="Chivo Light"/>
                <a:sym typeface="Chivo Light"/>
              </a:rPr>
              <a:t>trào</a:t>
            </a:r>
            <a:r>
              <a:rPr lang="en-US" sz="3200" b="1" dirty="0">
                <a:solidFill>
                  <a:srgbClr val="CC0066"/>
                </a:solidFill>
                <a:latin typeface="HP001 4 hàng" pitchFamily="34" charset="0"/>
                <a:ea typeface="Chivo Light"/>
                <a:cs typeface="Chivo Light"/>
                <a:sym typeface="Chivo Light"/>
              </a:rPr>
              <a:t> </a:t>
            </a:r>
            <a:r>
              <a:rPr lang="en-US" sz="3200" b="1" dirty="0" err="1">
                <a:solidFill>
                  <a:srgbClr val="CC0066"/>
                </a:solidFill>
                <a:latin typeface="HP001 4 hàng" pitchFamily="34" charset="0"/>
                <a:ea typeface="Chivo Light"/>
                <a:cs typeface="Chivo Light"/>
                <a:sym typeface="Chivo Light"/>
              </a:rPr>
              <a:t>khác</a:t>
            </a:r>
            <a:endParaRPr lang="vi-VN" sz="3200" b="1" dirty="0">
              <a:solidFill>
                <a:srgbClr val="CC0066"/>
              </a:solidFill>
              <a:latin typeface="HP001 4 hàng" pitchFamily="34" charset="0"/>
              <a:ea typeface="Chivo Light"/>
              <a:cs typeface="Chivo Light"/>
              <a:sym typeface="Chivo Light"/>
            </a:endParaRPr>
          </a:p>
          <a:p>
            <a:pPr>
              <a:spcBef>
                <a:spcPts val="800"/>
              </a:spcBef>
              <a:buClr>
                <a:schemeClr val="accent1"/>
              </a:buClr>
              <a:buSzPts val="2600"/>
            </a:pPr>
            <a:r>
              <a:rPr lang="vi-VN" sz="3200" b="1" dirty="0">
                <a:latin typeface="HP001 4 hàng" pitchFamily="34" charset="0"/>
                <a:ea typeface="Chivo Light"/>
                <a:cs typeface="Chivo Light"/>
                <a:sym typeface="Chivo Light"/>
              </a:rPr>
              <a:t>- </a:t>
            </a:r>
            <a:r>
              <a:rPr lang="en-US" sz="3200" b="1" dirty="0">
                <a:latin typeface="HP001 4 hàng" pitchFamily="34" charset="0"/>
                <a:ea typeface="Chivo Light"/>
                <a:cs typeface="Chivo Light"/>
                <a:sym typeface="Chivo Light"/>
              </a:rPr>
              <a:t>Tham gia </a:t>
            </a:r>
            <a:r>
              <a:rPr lang="en-US" sz="3200" b="1" dirty="0" smtClean="0">
                <a:latin typeface="HP001 4 hàng" pitchFamily="34" charset="0"/>
                <a:ea typeface="Chivo Light"/>
                <a:cs typeface="Chivo Light"/>
                <a:sym typeface="Chivo Light"/>
              </a:rPr>
              <a:t> </a:t>
            </a:r>
            <a:r>
              <a:rPr lang="en-US" sz="3200" b="1" dirty="0">
                <a:latin typeface="HP001 4 hàng" pitchFamily="34" charset="0"/>
                <a:ea typeface="Chivo Light"/>
                <a:cs typeface="Chivo Light"/>
                <a:sym typeface="Chivo Light"/>
              </a:rPr>
              <a:t>phong trào: “Nuôi heo đất” do liên đội phát động.</a:t>
            </a:r>
            <a:endParaRPr lang="vi-VN" sz="3200" b="1" dirty="0">
              <a:latin typeface="HP001 4 hàng" pitchFamily="34" charset="0"/>
              <a:ea typeface="Chivo Light"/>
              <a:cs typeface="Chivo Light"/>
              <a:sym typeface="Chivo Light"/>
            </a:endParaRPr>
          </a:p>
          <a:p>
            <a:pPr>
              <a:spcBef>
                <a:spcPts val="800"/>
              </a:spcBef>
              <a:buClr>
                <a:schemeClr val="accent1"/>
              </a:buClr>
              <a:buSzPts val="2600"/>
            </a:pPr>
            <a:r>
              <a:rPr lang="vi-VN" sz="3200" b="1" dirty="0">
                <a:latin typeface="HP001 4 hàng" pitchFamily="34" charset="0"/>
                <a:ea typeface="Chivo Light"/>
                <a:cs typeface="Chivo Light"/>
                <a:sym typeface="Chivo Light"/>
              </a:rPr>
              <a:t>- Tham gia phong </a:t>
            </a:r>
            <a:r>
              <a:rPr lang="vi-VN" sz="3200" b="1" dirty="0" smtClean="0">
                <a:latin typeface="HP001 4 hàng" pitchFamily="34" charset="0"/>
                <a:ea typeface="Chivo Light"/>
                <a:cs typeface="Chivo Light"/>
                <a:sym typeface="Chivo Light"/>
              </a:rPr>
              <a:t>trào</a:t>
            </a:r>
            <a:r>
              <a:rPr lang="en-US" sz="3200" b="1" dirty="0" smtClean="0">
                <a:latin typeface="HP001 4 hàng" pitchFamily="34" charset="0"/>
                <a:ea typeface="Chivo Light"/>
                <a:cs typeface="Chivo Light"/>
                <a:sym typeface="Chivo Light"/>
              </a:rPr>
              <a:t> chào mừng ngày thành lập Đội 15/5, Ngày sinh nhật Bác 19/5</a:t>
            </a:r>
            <a:r>
              <a:rPr lang="vi-VN" sz="3200" b="1" dirty="0" smtClean="0">
                <a:latin typeface="HP001 4 hàng" pitchFamily="34" charset="0"/>
                <a:ea typeface="Chivo Light"/>
                <a:cs typeface="Chivo Light"/>
                <a:sym typeface="Chivo Light"/>
              </a:rPr>
              <a:t>.</a:t>
            </a:r>
            <a:endParaRPr lang="vi-VN" sz="3200" b="1" dirty="0">
              <a:latin typeface="HP001 4 hàng" pitchFamily="34" charset="0"/>
              <a:ea typeface="Chivo Light"/>
              <a:cs typeface="Chivo Light"/>
              <a:sym typeface="Chivo Light"/>
            </a:endParaRPr>
          </a:p>
        </p:txBody>
      </p:sp>
    </p:spTree>
    <p:extLst>
      <p:ext uri="{BB962C8B-B14F-4D97-AF65-F5344CB8AC3E}">
        <p14:creationId xmlns:p14="http://schemas.microsoft.com/office/powerpoint/2010/main" val="1793332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8" name="TextBox 7"/>
          <p:cNvSpPr txBox="1"/>
          <p:nvPr/>
        </p:nvSpPr>
        <p:spPr>
          <a:xfrm>
            <a:off x="3031863" y="155752"/>
            <a:ext cx="5249989" cy="523220"/>
          </a:xfrm>
          <a:prstGeom prst="rect">
            <a:avLst/>
          </a:prstGeom>
          <a:solidFill>
            <a:srgbClr val="0000FF"/>
          </a:solidFill>
          <a:scene3d>
            <a:camera prst="orthographicFront"/>
            <a:lightRig rig="threePt" dir="t"/>
          </a:scene3d>
          <a:sp3d>
            <a:bevelT/>
          </a:sp3d>
        </p:spPr>
        <p:txBody>
          <a:bodyPr wrap="square" rtlCol="0">
            <a:spAutoFit/>
          </a:bodyPr>
          <a:lstStyle/>
          <a:p>
            <a:pPr algn="ctr"/>
            <a:r>
              <a:rPr lang="en-US" sz="2800" dirty="0" smtClean="0">
                <a:solidFill>
                  <a:srgbClr val="FFFF00"/>
                </a:solidFill>
                <a:latin typeface="Times New Roman" panose="02020603050405020304" pitchFamily="18" charset="0"/>
                <a:cs typeface="Times New Roman" panose="02020603050405020304" pitchFamily="18" charset="0"/>
              </a:rPr>
              <a:t>HOẠT ĐỘNG TRẢI NGHIỆM</a:t>
            </a:r>
            <a:endParaRPr lang="en-US" sz="2800" dirty="0">
              <a:solidFill>
                <a:srgbClr val="FFFF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1528354" y="3344091"/>
            <a:ext cx="8934995" cy="1118768"/>
          </a:xfrm>
          <a:prstGeom prst="rect">
            <a:avLst/>
          </a:prstGeom>
        </p:spPr>
        <p:txBody>
          <a:bodyPr wrap="square">
            <a:spAutoFit/>
          </a:bodyPr>
          <a:lstStyle/>
          <a:p>
            <a:pPr algn="ctr">
              <a:lnSpc>
                <a:spcPct val="130000"/>
              </a:lnSpc>
              <a:spcAft>
                <a:spcPts val="0"/>
              </a:spcAft>
            </a:pPr>
            <a:r>
              <a:rPr lang="en-US" sz="2700" b="1" dirty="0" smtClean="0">
                <a:solidFill>
                  <a:schemeClr val="bg1"/>
                </a:solidFill>
                <a:latin typeface="Times New Roman" panose="02020603050405020304" pitchFamily="18" charset="0"/>
                <a:ea typeface="Times New Roman" panose="02020603050405020304" pitchFamily="18" charset="0"/>
              </a:rPr>
              <a:t>THỰC HIỆN KẾ HOẠCH CHĂM SÓC, BẢO VỆ CẢNH QUAN THIÊN NHIÊN Ở ĐỊA PHƯƠNG</a:t>
            </a:r>
            <a:endParaRPr lang="en-US" sz="2700" dirty="0">
              <a:solidFill>
                <a:schemeClr val="bg1"/>
              </a:solidFill>
              <a:effectLst/>
              <a:latin typeface="Times New Roman" panose="02020603050405020304" pitchFamily="18" charset="0"/>
              <a:ea typeface="Times New Roman" panose="02020603050405020304" pitchFamily="18" charset="0"/>
            </a:endParaRPr>
          </a:p>
        </p:txBody>
      </p:sp>
      <p:sp>
        <p:nvSpPr>
          <p:cNvPr id="10" name="Rectangle 9"/>
          <p:cNvSpPr/>
          <p:nvPr/>
        </p:nvSpPr>
        <p:spPr>
          <a:xfrm>
            <a:off x="1841862" y="1379085"/>
            <a:ext cx="8908869" cy="1156727"/>
          </a:xfrm>
          <a:prstGeom prst="rect">
            <a:avLst/>
          </a:prstGeom>
          <a:solidFill>
            <a:srgbClr val="FFFF00"/>
          </a:solidFill>
        </p:spPr>
        <p:txBody>
          <a:bodyPr wrap="square">
            <a:spAutoFit/>
          </a:bodyPr>
          <a:lstStyle/>
          <a:p>
            <a:pPr algn="ctr">
              <a:lnSpc>
                <a:spcPct val="130000"/>
              </a:lnSpc>
              <a:spcAft>
                <a:spcPts val="0"/>
              </a:spcAft>
            </a:pPr>
            <a:r>
              <a:rPr lang="en-US" sz="2800" b="1" dirty="0">
                <a:solidFill>
                  <a:srgbClr val="FF0000"/>
                </a:solidFill>
                <a:latin typeface="Times New Roman" panose="02020603050405020304" pitchFamily="18" charset="0"/>
                <a:ea typeface="Times New Roman" panose="02020603050405020304" pitchFamily="18" charset="0"/>
              </a:rPr>
              <a:t>Chủ đề: </a:t>
            </a:r>
            <a:r>
              <a:rPr lang="vi-VN" sz="2800" b="1" dirty="0" smtClean="0">
                <a:solidFill>
                  <a:srgbClr val="FF0000"/>
                </a:solidFill>
                <a:latin typeface="Times New Roman" panose="02020603050405020304" pitchFamily="18" charset="0"/>
                <a:ea typeface="Times New Roman" panose="02020603050405020304" pitchFamily="18" charset="0"/>
              </a:rPr>
              <a:t>CHĂM</a:t>
            </a:r>
            <a:r>
              <a:rPr lang="en-US" sz="2800" b="1" dirty="0" smtClean="0">
                <a:solidFill>
                  <a:srgbClr val="FF0000"/>
                </a:solidFill>
                <a:latin typeface="Times New Roman" panose="02020603050405020304" pitchFamily="18" charset="0"/>
                <a:ea typeface="Times New Roman" panose="02020603050405020304" pitchFamily="18" charset="0"/>
              </a:rPr>
              <a:t> SÓC VÀ BẢO VỆ CẢNH QUAN THIÊN NHIÊN</a:t>
            </a:r>
            <a:endParaRPr lang="en-US" sz="28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537377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pic>
        <p:nvPicPr>
          <p:cNvPr id="4" name="Picture 3" descr="D:\Ảnh động làm giáo án\hinh-anh-dong-powerpoint-27.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75" y="6019800"/>
            <a:ext cx="12122725" cy="752475"/>
          </a:xfrm>
          <a:prstGeom prst="rect">
            <a:avLst/>
          </a:prstGeom>
          <a:noFill/>
          <a:extLst>
            <a:ext uri="{909E8E84-426E-40DD-AFC4-6F175D3DCCD1}">
              <a14:hiddenFill xmlns:a14="http://schemas.microsoft.com/office/drawing/2010/main">
                <a:solidFill>
                  <a:srgbClr val="FFFFFF"/>
                </a:solidFill>
              </a14:hiddenFill>
            </a:ext>
          </a:extLst>
        </p:spPr>
      </p:pic>
      <p:sp>
        <p:nvSpPr>
          <p:cNvPr id="12" name="Mây 9"/>
          <p:cNvSpPr/>
          <p:nvPr/>
        </p:nvSpPr>
        <p:spPr>
          <a:xfrm>
            <a:off x="2278828" y="824933"/>
            <a:ext cx="8523025" cy="2702038"/>
          </a:xfrm>
          <a:prstGeom prst="cloud">
            <a:avLst/>
          </a:prstGeom>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600" b="1" dirty="0" smtClean="0">
                <a:solidFill>
                  <a:srgbClr val="FF0000"/>
                </a:solidFill>
                <a:latin typeface="Times New Roman" panose="02020603050405020304" pitchFamily="18" charset="0"/>
                <a:cs typeface="Times New Roman" panose="02020603050405020304" pitchFamily="18" charset="0"/>
              </a:rPr>
              <a:t>CÁC NHÓM THÔNG QUA BẢNG KẾ HOẠCH ĐÃ XÂY DỰNG </a:t>
            </a:r>
            <a:endParaRPr kumimoji="0" lang="en-US" sz="2600" b="1"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endParaRPr>
          </a:p>
        </p:txBody>
      </p:sp>
      <p:sp>
        <p:nvSpPr>
          <p:cNvPr id="13" name="Mặt trời 10">
            <a:hlinkClick r:id="rId3" action="ppaction://hlinksldjump"/>
          </p:cNvPr>
          <p:cNvSpPr/>
          <p:nvPr/>
        </p:nvSpPr>
        <p:spPr>
          <a:xfrm>
            <a:off x="663388" y="386268"/>
            <a:ext cx="1798320" cy="1686560"/>
          </a:xfrm>
          <a:prstGeom prst="sun">
            <a:avLst/>
          </a:prstGeom>
          <a:solidFill>
            <a:schemeClr val="accent3">
              <a:lumMod val="60000"/>
              <a:lumOff val="40000"/>
            </a:schemeClr>
          </a:solidFill>
          <a:ln>
            <a:solidFill>
              <a:srgbClr val="FF0000"/>
            </a:solid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8808756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anim calcmode="lin" valueType="num">
                                      <p:cBhvr>
                                        <p:cTn id="13" dur="1000" fill="hold"/>
                                        <p:tgtEl>
                                          <p:spTgt spid="12"/>
                                        </p:tgtEl>
                                        <p:attrNameLst>
                                          <p:attrName>ppt_x</p:attrName>
                                        </p:attrNameLst>
                                      </p:cBhvr>
                                      <p:tavLst>
                                        <p:tav tm="0">
                                          <p:val>
                                            <p:strVal val="#ppt_x"/>
                                          </p:val>
                                        </p:tav>
                                        <p:tav tm="100000">
                                          <p:val>
                                            <p:strVal val="#ppt_x"/>
                                          </p:val>
                                        </p:tav>
                                      </p:tavLst>
                                    </p:anim>
                                    <p:anim calcmode="lin" valueType="num">
                                      <p:cBhvr>
                                        <p:cTn id="1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pic>
        <p:nvPicPr>
          <p:cNvPr id="4" name="Picture 3" descr="D:\Ảnh động làm giáo án\hinh-anh-dong-powerpoint-27.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75" y="6019800"/>
            <a:ext cx="12122725" cy="752475"/>
          </a:xfrm>
          <a:prstGeom prst="rect">
            <a:avLst/>
          </a:prstGeom>
          <a:noFill/>
          <a:extLst>
            <a:ext uri="{909E8E84-426E-40DD-AFC4-6F175D3DCCD1}">
              <a14:hiddenFill xmlns:a14="http://schemas.microsoft.com/office/drawing/2010/main">
                <a:solidFill>
                  <a:srgbClr val="FFFFFF"/>
                </a:solidFill>
              </a14:hiddenFill>
            </a:ext>
          </a:extLst>
        </p:spPr>
      </p:pic>
      <p:sp>
        <p:nvSpPr>
          <p:cNvPr id="12" name="Mây 9"/>
          <p:cNvSpPr/>
          <p:nvPr/>
        </p:nvSpPr>
        <p:spPr>
          <a:xfrm>
            <a:off x="313510" y="-155275"/>
            <a:ext cx="12344400" cy="6175075"/>
          </a:xfrm>
          <a:prstGeom prst="cloud">
            <a:avLst/>
          </a:prstGeom>
          <a:ln/>
        </p:spPr>
        <p:style>
          <a:lnRef idx="2">
            <a:schemeClr val="accent2"/>
          </a:lnRef>
          <a:fillRef idx="1">
            <a:schemeClr val="lt1"/>
          </a:fillRef>
          <a:effectRef idx="0">
            <a:schemeClr val="accent2"/>
          </a:effectRef>
          <a:fontRef idx="minor">
            <a:schemeClr val="dk1"/>
          </a:fontRef>
        </p:style>
        <p:txBody>
          <a:bodyPr rtlCol="0" anchor="ctr"/>
          <a:lstStyle/>
          <a:p>
            <a:pPr>
              <a:defRPr/>
            </a:pPr>
            <a:endParaRPr lang="en-US" sz="3600" b="1" dirty="0" smtClean="0">
              <a:solidFill>
                <a:srgbClr val="002060"/>
              </a:solidFill>
              <a:latin typeface="Calibri" panose="020F0502020204030204" pitchFamily="34" charset="0"/>
              <a:cs typeface="Calibri" panose="020F0502020204030204" pitchFamily="34" charset="0"/>
            </a:endParaRPr>
          </a:p>
          <a:p>
            <a:pPr>
              <a:defRPr/>
            </a:pPr>
            <a:endParaRPr lang="en-US" sz="3600" b="1" dirty="0">
              <a:solidFill>
                <a:srgbClr val="002060"/>
              </a:solidFill>
              <a:latin typeface="Calibri" panose="020F0502020204030204" pitchFamily="34" charset="0"/>
              <a:cs typeface="Calibri" panose="020F0502020204030204" pitchFamily="34" charset="0"/>
            </a:endParaRPr>
          </a:p>
          <a:p>
            <a:pPr>
              <a:defRPr/>
            </a:pPr>
            <a:endParaRPr lang="en-US" sz="3600" b="1" dirty="0" smtClean="0">
              <a:solidFill>
                <a:srgbClr val="002060"/>
              </a:solidFill>
              <a:latin typeface="Calibri" panose="020F0502020204030204" pitchFamily="34" charset="0"/>
              <a:cs typeface="Calibri" panose="020F0502020204030204" pitchFamily="34" charset="0"/>
            </a:endParaRPr>
          </a:p>
          <a:p>
            <a:pPr>
              <a:defRPr/>
            </a:pPr>
            <a:r>
              <a:rPr lang="en-US" sz="3600" b="1" dirty="0">
                <a:solidFill>
                  <a:srgbClr val="002060"/>
                </a:solidFill>
                <a:latin typeface="Calibri" panose="020F0502020204030204" pitchFamily="34" charset="0"/>
                <a:cs typeface="Calibri" panose="020F0502020204030204" pitchFamily="34" charset="0"/>
              </a:rPr>
              <a:t>	</a:t>
            </a:r>
            <a:r>
              <a:rPr lang="en-US" sz="3600" b="1" dirty="0" err="1" smtClean="0">
                <a:solidFill>
                  <a:srgbClr val="002060"/>
                </a:solidFill>
                <a:latin typeface="Calibri" panose="020F0502020204030204" pitchFamily="34" charset="0"/>
                <a:cs typeface="Calibri" panose="020F0502020204030204" pitchFamily="34" charset="0"/>
              </a:rPr>
              <a:t>Thực</a:t>
            </a:r>
            <a:r>
              <a:rPr lang="en-US" sz="3600" b="1" dirty="0" smtClean="0">
                <a:solidFill>
                  <a:srgbClr val="002060"/>
                </a:solidFill>
                <a:latin typeface="Calibri" panose="020F0502020204030204" pitchFamily="34" charset="0"/>
                <a:cs typeface="Calibri" panose="020F0502020204030204" pitchFamily="34" charset="0"/>
              </a:rPr>
              <a:t> </a:t>
            </a:r>
            <a:r>
              <a:rPr lang="en-US" sz="3600" b="1" dirty="0">
                <a:solidFill>
                  <a:srgbClr val="002060"/>
                </a:solidFill>
                <a:latin typeface="Calibri" panose="020F0502020204030204" pitchFamily="34" charset="0"/>
                <a:cs typeface="Calibri" panose="020F0502020204030204" pitchFamily="34" charset="0"/>
              </a:rPr>
              <a:t>hiện các công việc được phân công theo kế hoạch đã xây dựng</a:t>
            </a:r>
            <a:r>
              <a:rPr lang="en-US" sz="3600" b="1" dirty="0" smtClean="0">
                <a:solidFill>
                  <a:srgbClr val="002060"/>
                </a:solidFill>
                <a:latin typeface="Calibri" panose="020F0502020204030204" pitchFamily="34" charset="0"/>
                <a:cs typeface="Calibri" panose="020F0502020204030204" pitchFamily="34" charset="0"/>
              </a:rPr>
              <a:t>:</a:t>
            </a:r>
          </a:p>
          <a:p>
            <a:pPr marL="457200" lvl="0" indent="-457200" algn="just">
              <a:buFont typeface="Arial" panose="020B0604020202020204" pitchFamily="34" charset="0"/>
              <a:buChar char="•"/>
              <a:defRPr/>
            </a:pPr>
            <a:r>
              <a:rPr lang="en-US" sz="3600" b="1" dirty="0">
                <a:solidFill>
                  <a:srgbClr val="7030A0"/>
                </a:solidFill>
                <a:latin typeface="Calibri" panose="020F0502020204030204" pitchFamily="34" charset="0"/>
                <a:cs typeface="Calibri" panose="020F0502020204030204" pitchFamily="34" charset="0"/>
              </a:rPr>
              <a:t>Sử dụng các dụng cụ để đảm bảo vệ sinh, an toàn lao động: Khẩu trang, găng tay,…</a:t>
            </a:r>
          </a:p>
          <a:p>
            <a:pPr marL="457200" lvl="0" indent="-457200" algn="just">
              <a:buFont typeface="Arial" panose="020B0604020202020204" pitchFamily="34" charset="0"/>
              <a:buChar char="•"/>
              <a:defRPr/>
            </a:pPr>
            <a:r>
              <a:rPr lang="en-US" sz="3600" b="1" dirty="0">
                <a:solidFill>
                  <a:srgbClr val="7030A0"/>
                </a:solidFill>
                <a:latin typeface="Calibri" panose="020F0502020204030204" pitchFamily="34" charset="0"/>
                <a:ea typeface="字魂107号-萌趣欢乐体"/>
                <a:cs typeface="Calibri" panose="020F0502020204030204" pitchFamily="34" charset="0"/>
              </a:rPr>
              <a:t>Phân công thư ký ghi chép, chụp ảnh quá trình lao động của tổ.</a:t>
            </a:r>
            <a:endParaRPr lang="en-US" sz="3600" dirty="0">
              <a:solidFill>
                <a:srgbClr val="00B050"/>
              </a:solidFill>
              <a:latin typeface="Calibri" panose="020F0502020204030204" pitchFamily="34" charset="0"/>
              <a:ea typeface="字魂107号-萌趣欢乐体"/>
              <a:cs typeface="Calibri" panose="020F0502020204030204" pitchFamily="34" charset="0"/>
            </a:endParaRPr>
          </a:p>
          <a:p>
            <a:pPr>
              <a:defRPr/>
            </a:pPr>
            <a:endParaRPr lang="en-US" sz="3600" b="1" dirty="0">
              <a:solidFill>
                <a:srgbClr val="002060"/>
              </a:solidFill>
              <a:latin typeface="Calibri" panose="020F0502020204030204" pitchFamily="34" charset="0"/>
              <a:ea typeface="字魂107号-萌趣欢乐体"/>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1" u="none" strike="noStrike" kern="120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rPr>
              <a:t>.</a:t>
            </a:r>
            <a:endParaRPr kumimoji="0" lang="en-US" sz="3600" b="0" i="0"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endParaRPr>
          </a:p>
        </p:txBody>
      </p:sp>
      <p:sp>
        <p:nvSpPr>
          <p:cNvPr id="13" name="Mặt trời 10">
            <a:hlinkClick r:id="rId3" action="ppaction://hlinksldjump"/>
          </p:cNvPr>
          <p:cNvSpPr/>
          <p:nvPr/>
        </p:nvSpPr>
        <p:spPr>
          <a:xfrm>
            <a:off x="313510" y="242576"/>
            <a:ext cx="1798320" cy="1686560"/>
          </a:xfrm>
          <a:prstGeom prst="sun">
            <a:avLst/>
          </a:prstGeom>
          <a:solidFill>
            <a:schemeClr val="accent3">
              <a:lumMod val="60000"/>
              <a:lumOff val="40000"/>
            </a:schemeClr>
          </a:solidFill>
          <a:ln>
            <a:solidFill>
              <a:srgbClr val="FF0000"/>
            </a:solid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9147400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anim calcmode="lin" valueType="num">
                                      <p:cBhvr>
                                        <p:cTn id="13" dur="1000" fill="hold"/>
                                        <p:tgtEl>
                                          <p:spTgt spid="12"/>
                                        </p:tgtEl>
                                        <p:attrNameLst>
                                          <p:attrName>ppt_x</p:attrName>
                                        </p:attrNameLst>
                                      </p:cBhvr>
                                      <p:tavLst>
                                        <p:tav tm="0">
                                          <p:val>
                                            <p:strVal val="#ppt_x"/>
                                          </p:val>
                                        </p:tav>
                                        <p:tav tm="100000">
                                          <p:val>
                                            <p:strVal val="#ppt_x"/>
                                          </p:val>
                                        </p:tav>
                                      </p:tavLst>
                                    </p:anim>
                                    <p:anim calcmode="lin" valueType="num">
                                      <p:cBhvr>
                                        <p:cTn id="1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pic>
        <p:nvPicPr>
          <p:cNvPr id="4" name="Picture 3" descr="D:\Ảnh động làm giáo án\hinh-anh-dong-powerpoint-27.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75" y="6019800"/>
            <a:ext cx="12122725" cy="752475"/>
          </a:xfrm>
          <a:prstGeom prst="rect">
            <a:avLst/>
          </a:prstGeom>
          <a:noFill/>
          <a:extLst>
            <a:ext uri="{909E8E84-426E-40DD-AFC4-6F175D3DCCD1}">
              <a14:hiddenFill xmlns:a14="http://schemas.microsoft.com/office/drawing/2010/main">
                <a:solidFill>
                  <a:srgbClr val="FFFFFF"/>
                </a:solidFill>
              </a14:hiddenFill>
            </a:ext>
          </a:extLst>
        </p:spPr>
      </p:pic>
      <p:sp>
        <p:nvSpPr>
          <p:cNvPr id="12" name="Mây 9"/>
          <p:cNvSpPr/>
          <p:nvPr/>
        </p:nvSpPr>
        <p:spPr>
          <a:xfrm>
            <a:off x="2129246" y="581476"/>
            <a:ext cx="9379131" cy="3464837"/>
          </a:xfrm>
          <a:prstGeom prst="cloud">
            <a:avLst/>
          </a:prstGeom>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b="1" dirty="0" smtClean="0">
                <a:solidFill>
                  <a:srgbClr val="FF0000"/>
                </a:solidFill>
                <a:latin typeface="Times New Roman" panose="02020603050405020304" pitchFamily="18" charset="0"/>
                <a:cs typeface="Times New Roman" panose="02020603050405020304" pitchFamily="18" charset="0"/>
              </a:rPr>
              <a:t>CÁC TỔ DI CHUYỂN VỀ ĐỊA ĐIỂM ĐỂ THỰC HIỆN KẾ HOẠCH </a:t>
            </a:r>
            <a:endParaRPr kumimoji="0" lang="en-US" sz="2600" b="1"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endParaRPr>
          </a:p>
        </p:txBody>
      </p:sp>
      <p:sp>
        <p:nvSpPr>
          <p:cNvPr id="13" name="Mặt trời 10">
            <a:hlinkClick r:id="rId3" action="ppaction://hlinksldjump"/>
          </p:cNvPr>
          <p:cNvSpPr/>
          <p:nvPr/>
        </p:nvSpPr>
        <p:spPr>
          <a:xfrm>
            <a:off x="663388" y="386268"/>
            <a:ext cx="1798320" cy="1686560"/>
          </a:xfrm>
          <a:prstGeom prst="sun">
            <a:avLst/>
          </a:prstGeom>
          <a:solidFill>
            <a:schemeClr val="accent3">
              <a:lumMod val="60000"/>
              <a:lumOff val="40000"/>
            </a:schemeClr>
          </a:solidFill>
          <a:ln>
            <a:solidFill>
              <a:srgbClr val="FF0000"/>
            </a:solid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1888114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anim calcmode="lin" valueType="num">
                                      <p:cBhvr>
                                        <p:cTn id="13" dur="1000" fill="hold"/>
                                        <p:tgtEl>
                                          <p:spTgt spid="12"/>
                                        </p:tgtEl>
                                        <p:attrNameLst>
                                          <p:attrName>ppt_x</p:attrName>
                                        </p:attrNameLst>
                                      </p:cBhvr>
                                      <p:tavLst>
                                        <p:tav tm="0">
                                          <p:val>
                                            <p:strVal val="#ppt_x"/>
                                          </p:val>
                                        </p:tav>
                                        <p:tav tm="100000">
                                          <p:val>
                                            <p:strVal val="#ppt_x"/>
                                          </p:val>
                                        </p:tav>
                                      </p:tavLst>
                                    </p:anim>
                                    <p:anim calcmode="lin" valueType="num">
                                      <p:cBhvr>
                                        <p:cTn id="1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pic>
        <p:nvPicPr>
          <p:cNvPr id="4" name="Picture 3" descr="D:\Ảnh động làm giáo án\hinh-anh-dong-powerpoint-27.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75" y="6019800"/>
            <a:ext cx="12122725" cy="752475"/>
          </a:xfrm>
          <a:prstGeom prst="rect">
            <a:avLst/>
          </a:prstGeom>
          <a:noFill/>
          <a:extLst>
            <a:ext uri="{909E8E84-426E-40DD-AFC4-6F175D3DCCD1}">
              <a14:hiddenFill xmlns:a14="http://schemas.microsoft.com/office/drawing/2010/main">
                <a:solidFill>
                  <a:srgbClr val="FFFFFF"/>
                </a:solidFill>
              </a14:hiddenFill>
            </a:ext>
          </a:extLst>
        </p:spPr>
      </p:pic>
      <p:sp>
        <p:nvSpPr>
          <p:cNvPr id="12" name="Mây 9"/>
          <p:cNvSpPr/>
          <p:nvPr/>
        </p:nvSpPr>
        <p:spPr>
          <a:xfrm>
            <a:off x="2295477" y="207527"/>
            <a:ext cx="8230228" cy="4425351"/>
          </a:xfrm>
          <a:prstGeom prst="cloud">
            <a:avLst/>
          </a:prstGeom>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noProof="0" dirty="0" smtClean="0">
                <a:solidFill>
                  <a:srgbClr val="FF0000"/>
                </a:solidFill>
                <a:latin typeface="Times New Roman" panose="02020603050405020304" pitchFamily="18" charset="0"/>
                <a:cs typeface="Times New Roman" panose="02020603050405020304" pitchFamily="18" charset="0"/>
              </a:rPr>
              <a:t>TỔ TRƯỞNG VÀ THƯ KÝ KIỂM TRA LẠI KẾT QUẢ CỦA HOẠT ĐỘNG, ĐỐI CHIẾU VỚI BẢN KẾ HOẠCH</a:t>
            </a:r>
            <a:endPar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endParaRPr>
          </a:p>
        </p:txBody>
      </p:sp>
      <p:sp>
        <p:nvSpPr>
          <p:cNvPr id="13" name="Mặt trời 10">
            <a:hlinkClick r:id="rId3" action="ppaction://hlinksldjump"/>
          </p:cNvPr>
          <p:cNvSpPr/>
          <p:nvPr/>
        </p:nvSpPr>
        <p:spPr>
          <a:xfrm>
            <a:off x="663388" y="386268"/>
            <a:ext cx="1798320" cy="1686560"/>
          </a:xfrm>
          <a:prstGeom prst="sun">
            <a:avLst/>
          </a:prstGeom>
          <a:solidFill>
            <a:schemeClr val="accent3">
              <a:lumMod val="60000"/>
              <a:lumOff val="40000"/>
            </a:schemeClr>
          </a:solidFill>
          <a:ln>
            <a:solidFill>
              <a:srgbClr val="FF0000"/>
            </a:solid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312606372"/>
      </p:ext>
    </p:extLst>
  </p:cSld>
  <p:clrMapOvr>
    <a:masterClrMapping/>
  </p:clrMapOvr>
  <mc:AlternateContent xmlns:mc="http://schemas.openxmlformats.org/markup-compatibility/2006" xmlns:p14="http://schemas.microsoft.com/office/powerpoint/2010/main">
    <mc:Choice Requires="p14">
      <p:transition spd="slow" p14:dur="55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anim calcmode="lin" valueType="num">
                                      <p:cBhvr>
                                        <p:cTn id="13" dur="1000" fill="hold"/>
                                        <p:tgtEl>
                                          <p:spTgt spid="12"/>
                                        </p:tgtEl>
                                        <p:attrNameLst>
                                          <p:attrName>ppt_x</p:attrName>
                                        </p:attrNameLst>
                                      </p:cBhvr>
                                      <p:tavLst>
                                        <p:tav tm="0">
                                          <p:val>
                                            <p:strVal val="#ppt_x"/>
                                          </p:val>
                                        </p:tav>
                                        <p:tav tm="100000">
                                          <p:val>
                                            <p:strVal val="#ppt_x"/>
                                          </p:val>
                                        </p:tav>
                                      </p:tavLst>
                                    </p:anim>
                                    <p:anim calcmode="lin" valueType="num">
                                      <p:cBhvr>
                                        <p:cTn id="1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7" name="TextBox 6"/>
          <p:cNvSpPr txBox="1"/>
          <p:nvPr/>
        </p:nvSpPr>
        <p:spPr>
          <a:xfrm>
            <a:off x="1288869" y="862149"/>
            <a:ext cx="9614263" cy="1754326"/>
          </a:xfrm>
          <a:prstGeom prst="rect">
            <a:avLst/>
          </a:prstGeom>
          <a:solidFill>
            <a:srgbClr val="FFFF00"/>
          </a:solidFill>
        </p:spPr>
        <p:txBody>
          <a:bodyPr wrap="square" rtlCol="0">
            <a:spAutoFit/>
          </a:bodyPr>
          <a:lstStyle/>
          <a:p>
            <a:pPr algn="ctr"/>
            <a:r>
              <a:rPr lang="en-US" sz="5400" b="1" dirty="0" smtClean="0">
                <a:latin typeface="Times New Roman" panose="02020603050405020304" pitchFamily="18" charset="0"/>
                <a:cs typeface="Times New Roman" panose="02020603050405020304" pitchFamily="18" charset="0"/>
              </a:rPr>
              <a:t>Các nhóm</a:t>
            </a:r>
            <a:r>
              <a:rPr lang="vi-VN" sz="5400" b="1" dirty="0" smtClean="0">
                <a:latin typeface="Times New Roman" panose="02020603050405020304" pitchFamily="18" charset="0"/>
                <a:cs typeface="Times New Roman" panose="02020603050405020304" pitchFamily="18" charset="0"/>
              </a:rPr>
              <a:t> </a:t>
            </a:r>
            <a:r>
              <a:rPr lang="en-US" sz="5400" b="1" dirty="0" smtClean="0">
                <a:latin typeface="Times New Roman" panose="02020603050405020304" pitchFamily="18" charset="0"/>
                <a:cs typeface="Times New Roman" panose="02020603050405020304" pitchFamily="18" charset="0"/>
              </a:rPr>
              <a:t>báo cáo kết quả lao động của </a:t>
            </a:r>
            <a:r>
              <a:rPr lang="en-US" sz="5400" b="1" dirty="0" err="1" smtClean="0">
                <a:latin typeface="Times New Roman" panose="02020603050405020304" pitchFamily="18" charset="0"/>
                <a:cs typeface="Times New Roman" panose="02020603050405020304" pitchFamily="18" charset="0"/>
              </a:rPr>
              <a:t>nhóm</a:t>
            </a:r>
            <a:r>
              <a:rPr lang="en-US" sz="5400" b="1" dirty="0" smtClean="0">
                <a:latin typeface="Times New Roman" panose="02020603050405020304" pitchFamily="18" charset="0"/>
                <a:cs typeface="Times New Roman" panose="02020603050405020304" pitchFamily="18" charset="0"/>
              </a:rPr>
              <a:t> </a:t>
            </a:r>
            <a:r>
              <a:rPr lang="en-US" sz="5400" b="1" dirty="0" err="1" smtClean="0">
                <a:latin typeface="Times New Roman" panose="02020603050405020304" pitchFamily="18" charset="0"/>
                <a:cs typeface="Times New Roman" panose="02020603050405020304" pitchFamily="18" charset="0"/>
              </a:rPr>
              <a:t>mình</a:t>
            </a:r>
            <a:endParaRPr lang="en-US" sz="5400" b="1" dirty="0">
              <a:latin typeface="+mj-lt"/>
            </a:endParaRPr>
          </a:p>
        </p:txBody>
      </p:sp>
      <p:sp>
        <p:nvSpPr>
          <p:cNvPr id="8" name="TextBox 7"/>
          <p:cNvSpPr txBox="1"/>
          <p:nvPr/>
        </p:nvSpPr>
        <p:spPr>
          <a:xfrm>
            <a:off x="1" y="3553098"/>
            <a:ext cx="12192000" cy="230832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457200" lvl="0" indent="-457200" algn="just">
              <a:buFont typeface="Arial" panose="020B0604020202020204" pitchFamily="34" charset="0"/>
              <a:buChar char="•"/>
              <a:defRPr/>
            </a:pPr>
            <a:r>
              <a:rPr lang="vi-VN" sz="3600" b="1" dirty="0">
                <a:solidFill>
                  <a:srgbClr val="7030A0"/>
                </a:solidFill>
                <a:latin typeface="Times New Roman" panose="02020603050405020304" pitchFamily="18" charset="0"/>
                <a:cs typeface="Times New Roman" panose="02020603050405020304" pitchFamily="18" charset="0"/>
              </a:rPr>
              <a:t>Những việc đã làm được, những việc còn dở dang;</a:t>
            </a:r>
          </a:p>
          <a:p>
            <a:pPr marL="457200" lvl="0" indent="-457200" algn="just">
              <a:buFont typeface="Arial" panose="020B0604020202020204" pitchFamily="34" charset="0"/>
              <a:buChar char="•"/>
              <a:defRPr/>
            </a:pPr>
            <a:r>
              <a:rPr lang="vi-VN" sz="3600" b="1" dirty="0">
                <a:solidFill>
                  <a:srgbClr val="7030A0"/>
                </a:solidFill>
                <a:latin typeface="Times New Roman" panose="02020603050405020304" pitchFamily="18" charset="0"/>
                <a:cs typeface="Times New Roman" panose="02020603050405020304" pitchFamily="18" charset="0"/>
              </a:rPr>
              <a:t>Những khó khăn gặp phải và đã vượt qua khi lao động;</a:t>
            </a:r>
          </a:p>
          <a:p>
            <a:pPr marL="457200" lvl="0" indent="-457200" algn="just">
              <a:buFont typeface="Arial" panose="020B0604020202020204" pitchFamily="34" charset="0"/>
              <a:buChar char="•"/>
              <a:defRPr/>
            </a:pPr>
            <a:r>
              <a:rPr lang="vi-VN" sz="3600" b="1" dirty="0">
                <a:solidFill>
                  <a:srgbClr val="7030A0"/>
                </a:solidFill>
                <a:latin typeface="Times New Roman" panose="02020603050405020304" pitchFamily="18" charset="0"/>
                <a:cs typeface="Times New Roman" panose="02020603050405020304" pitchFamily="18" charset="0"/>
              </a:rPr>
              <a:t>Những kinh nghiệm mới và kĩ năng mới mình học được;</a:t>
            </a:r>
          </a:p>
          <a:p>
            <a:r>
              <a:rPr lang="vi-VN" sz="3600" dirty="0" smtClean="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95651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ircle(in)">
                                      <p:cBhvr>
                                        <p:cTn id="10" dur="2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7"/>
                                        </p:tgtEl>
                                      </p:cBhvr>
                                    </p:animEffect>
                                    <p:set>
                                      <p:cBhvr>
                                        <p:cTn id="15" dur="1" fill="hold">
                                          <p:stCondLst>
                                            <p:cond delay="499"/>
                                          </p:stCondLst>
                                        </p:cTn>
                                        <p:tgtEl>
                                          <p:spTgt spid="7"/>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grpId="1"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heel(1)">
                                      <p:cBhvr>
                                        <p:cTn id="20"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7" name="TextBox 6"/>
          <p:cNvSpPr txBox="1"/>
          <p:nvPr/>
        </p:nvSpPr>
        <p:spPr>
          <a:xfrm>
            <a:off x="966651" y="561704"/>
            <a:ext cx="10358846" cy="4154984"/>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sz="4400" b="1" i="1" dirty="0" smtClean="0">
                <a:solidFill>
                  <a:srgbClr val="002060"/>
                </a:solidFill>
                <a:latin typeface="Times New Roman" panose="02020603050405020304" pitchFamily="18" charset="0"/>
                <a:ea typeface="Cambria" panose="02040503050406030204" pitchFamily="18" charset="0"/>
                <a:cs typeface="Times New Roman" panose="02020603050405020304" pitchFamily="18" charset="0"/>
              </a:rPr>
              <a:t>	</a:t>
            </a:r>
            <a:r>
              <a:rPr lang="vi-VN" sz="4400" b="1" i="1" dirty="0" smtClean="0">
                <a:solidFill>
                  <a:srgbClr val="002060"/>
                </a:solidFill>
                <a:latin typeface="Times New Roman" panose="02020603050405020304" pitchFamily="18" charset="0"/>
                <a:ea typeface="Cambria" panose="02040503050406030204" pitchFamily="18" charset="0"/>
                <a:cs typeface="Times New Roman" panose="02020603050405020304" pitchFamily="18" charset="0"/>
              </a:rPr>
              <a:t>Mỗi </a:t>
            </a:r>
            <a:r>
              <a:rPr lang="vi-VN" sz="4400" b="1" i="1" dirty="0">
                <a:solidFill>
                  <a:srgbClr val="002060"/>
                </a:solidFill>
                <a:latin typeface="Times New Roman" panose="02020603050405020304" pitchFamily="18" charset="0"/>
                <a:ea typeface="Cambria" panose="02040503050406030204" pitchFamily="18" charset="0"/>
                <a:cs typeface="Times New Roman" panose="02020603050405020304" pitchFamily="18" charset="0"/>
              </a:rPr>
              <a:t>người chúng ta hãy chọn một việc làm phù hợp để chung tay chăm sóc và bảo vệ cảnh quan thiên nhiên. Ngoài ra, chúng ta cũng cần tuyên truyền cho những người xung quanh về ý thức giữ gìn cảnh quan xanh, sạch, đẹp</a:t>
            </a:r>
            <a:r>
              <a:rPr lang="vi-VN" sz="4400" b="1" i="1" dirty="0" smtClean="0">
                <a:solidFill>
                  <a:srgbClr val="002060"/>
                </a:solidFill>
                <a:latin typeface="Times New Roman" panose="02020603050405020304" pitchFamily="18" charset="0"/>
                <a:ea typeface="Cambria" panose="02040503050406030204" pitchFamily="18" charset="0"/>
                <a:cs typeface="Times New Roman" panose="02020603050405020304" pitchFamily="18" charset="0"/>
              </a:rPr>
              <a:t>.</a:t>
            </a:r>
            <a:r>
              <a:rPr lang="vi-VN" sz="4400" i="1" dirty="0" smtClean="0">
                <a:solidFill>
                  <a:schemeClr val="bg1"/>
                </a:solidFill>
                <a:latin typeface="Times New Roman" panose="02020603050405020304" pitchFamily="18" charset="0"/>
                <a:cs typeface="Times New Roman" panose="02020603050405020304" pitchFamily="18" charset="0"/>
              </a:rPr>
              <a:t>  </a:t>
            </a:r>
            <a:endParaRPr lang="en-US" sz="4400" i="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2686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6" name="TextBox 5"/>
          <p:cNvSpPr txBox="1"/>
          <p:nvPr/>
        </p:nvSpPr>
        <p:spPr>
          <a:xfrm>
            <a:off x="462622" y="627016"/>
            <a:ext cx="11181805" cy="1200329"/>
          </a:xfrm>
          <a:prstGeom prst="rect">
            <a:avLst/>
          </a:prstGeom>
          <a:noFill/>
        </p:spPr>
        <p:txBody>
          <a:bodyPr wrap="square" rtlCol="0">
            <a:spAutoFit/>
          </a:bodyPr>
          <a:lstStyle/>
          <a:p>
            <a:endParaRPr lang="en-US" sz="3600" dirty="0">
              <a:solidFill>
                <a:schemeClr val="bg1"/>
              </a:solidFill>
            </a:endParaRPr>
          </a:p>
          <a:p>
            <a:endParaRPr lang="en-US" sz="3600" dirty="0">
              <a:solidFill>
                <a:schemeClr val="bg1"/>
              </a:solidFill>
              <a:latin typeface="+mj-lt"/>
            </a:endParaRPr>
          </a:p>
        </p:txBody>
      </p:sp>
      <p:sp>
        <p:nvSpPr>
          <p:cNvPr id="2" name="Explosion 1 1"/>
          <p:cNvSpPr/>
          <p:nvPr/>
        </p:nvSpPr>
        <p:spPr>
          <a:xfrm>
            <a:off x="1420240" y="0"/>
            <a:ext cx="9730263" cy="5214703"/>
          </a:xfrm>
          <a:prstGeom prst="irregularSeal1">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5400" b="1" dirty="0" smtClean="0">
                <a:solidFill>
                  <a:schemeClr val="tx1"/>
                </a:solidFill>
                <a:latin typeface="Times New Roman" panose="02020603050405020304" pitchFamily="18" charset="0"/>
                <a:cs typeface="Times New Roman" panose="02020603050405020304" pitchFamily="18" charset="0"/>
              </a:rPr>
              <a:t>VẬN DỤNG</a:t>
            </a:r>
            <a:endParaRPr lang="en-US" sz="5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78952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6" name="TextBox 5"/>
          <p:cNvSpPr txBox="1"/>
          <p:nvPr/>
        </p:nvSpPr>
        <p:spPr>
          <a:xfrm>
            <a:off x="462622" y="627016"/>
            <a:ext cx="11181805" cy="1200329"/>
          </a:xfrm>
          <a:prstGeom prst="rect">
            <a:avLst/>
          </a:prstGeom>
          <a:noFill/>
        </p:spPr>
        <p:txBody>
          <a:bodyPr wrap="square" rtlCol="0">
            <a:spAutoFit/>
          </a:bodyPr>
          <a:lstStyle/>
          <a:p>
            <a:endParaRPr lang="en-US" sz="3600" dirty="0">
              <a:solidFill>
                <a:schemeClr val="bg1"/>
              </a:solidFill>
            </a:endParaRPr>
          </a:p>
          <a:p>
            <a:endParaRPr lang="en-US" sz="3600" dirty="0">
              <a:solidFill>
                <a:schemeClr val="bg1"/>
              </a:solidFill>
              <a:latin typeface="+mj-lt"/>
            </a:endParaRPr>
          </a:p>
        </p:txBody>
      </p:sp>
      <p:sp>
        <p:nvSpPr>
          <p:cNvPr id="8" name="TextBox 7"/>
          <p:cNvSpPr txBox="1"/>
          <p:nvPr/>
        </p:nvSpPr>
        <p:spPr>
          <a:xfrm>
            <a:off x="2800630" y="2465284"/>
            <a:ext cx="6756514" cy="646331"/>
          </a:xfrm>
          <a:prstGeom prst="rect">
            <a:avLst/>
          </a:prstGeom>
          <a:solidFill>
            <a:srgbClr val="00B050"/>
          </a:solidFill>
        </p:spPr>
        <p:txBody>
          <a:bodyPr wrap="square" rtlCol="0">
            <a:spAutoFit/>
          </a:bodyPr>
          <a:lstStyle/>
          <a:p>
            <a:r>
              <a:rPr lang="vi-VN" sz="3600" dirty="0" smtClean="0">
                <a:solidFill>
                  <a:schemeClr val="bg1"/>
                </a:solidFill>
                <a:latin typeface="+mj-lt"/>
              </a:rPr>
              <a:t> </a:t>
            </a:r>
            <a:r>
              <a:rPr lang="en-US" sz="3600" dirty="0" smtClean="0">
                <a:solidFill>
                  <a:schemeClr val="bg1"/>
                </a:solidFill>
                <a:latin typeface="+mj-lt"/>
              </a:rPr>
              <a:t>vvv</a:t>
            </a:r>
            <a:endParaRPr lang="en-US" sz="3600" dirty="0">
              <a:solidFill>
                <a:schemeClr val="bg1"/>
              </a:solidFill>
              <a:latin typeface="+mj-lt"/>
            </a:endParaRPr>
          </a:p>
        </p:txBody>
      </p:sp>
      <p:sp>
        <p:nvSpPr>
          <p:cNvPr id="2" name="Explosion 1 1"/>
          <p:cNvSpPr/>
          <p:nvPr/>
        </p:nvSpPr>
        <p:spPr>
          <a:xfrm>
            <a:off x="462622" y="0"/>
            <a:ext cx="11542387" cy="5033548"/>
          </a:xfrm>
          <a:prstGeom prst="irregularSeal1">
            <a:avLst/>
          </a:prstGeom>
        </p:spPr>
        <p:style>
          <a:lnRef idx="1">
            <a:schemeClr val="accent2"/>
          </a:lnRef>
          <a:fillRef idx="2">
            <a:schemeClr val="accent2"/>
          </a:fillRef>
          <a:effectRef idx="1">
            <a:schemeClr val="accent2"/>
          </a:effectRef>
          <a:fontRef idx="minor">
            <a:schemeClr val="dk1"/>
          </a:fontRef>
        </p:style>
        <p:txBody>
          <a:bodyPr rtlCol="0" anchor="ctr"/>
          <a:lstStyle/>
          <a:p>
            <a:pPr lvl="0" algn="ctr"/>
            <a:endParaRPr lang="en-US" sz="3600" dirty="0" smtClean="0">
              <a:solidFill>
                <a:srgbClr val="002060"/>
              </a:solidFill>
              <a:latin typeface="Times New Roman" panose="02020603050405020304" pitchFamily="18" charset="0"/>
              <a:cs typeface="Times New Roman" panose="02020603050405020304" pitchFamily="18" charset="0"/>
            </a:endParaRPr>
          </a:p>
          <a:p>
            <a:pPr lvl="0" algn="ctr"/>
            <a:r>
              <a:rPr lang="en-US" sz="4000" dirty="0" err="1" smtClean="0">
                <a:solidFill>
                  <a:srgbClr val="002060"/>
                </a:solidFill>
                <a:latin typeface="Times New Roman" panose="02020603050405020304" pitchFamily="18" charset="0"/>
                <a:cs typeface="Times New Roman" panose="02020603050405020304" pitchFamily="18" charset="0"/>
              </a:rPr>
              <a:t>Về</a:t>
            </a:r>
            <a:r>
              <a:rPr lang="en-US" sz="4000" dirty="0" smtClean="0">
                <a:solidFill>
                  <a:srgbClr val="002060"/>
                </a:solidFill>
                <a:latin typeface="Times New Roman" panose="02020603050405020304" pitchFamily="18" charset="0"/>
                <a:cs typeface="Times New Roman" panose="02020603050405020304" pitchFamily="18" charset="0"/>
              </a:rPr>
              <a:t> nhà:Tiếp </a:t>
            </a:r>
            <a:r>
              <a:rPr lang="en-US" sz="4000" dirty="0">
                <a:solidFill>
                  <a:srgbClr val="002060"/>
                </a:solidFill>
                <a:latin typeface="Times New Roman" panose="02020603050405020304" pitchFamily="18" charset="0"/>
                <a:cs typeface="Times New Roman" panose="02020603050405020304" pitchFamily="18" charset="0"/>
              </a:rPr>
              <a:t>tục thực hiện các hoạt động chăm sóc, bảo vệ cảnh quan nơi mình </a:t>
            </a:r>
            <a:r>
              <a:rPr lang="en-US" sz="4000" dirty="0" err="1">
                <a:solidFill>
                  <a:srgbClr val="002060"/>
                </a:solidFill>
                <a:latin typeface="Times New Roman" panose="02020603050405020304" pitchFamily="18" charset="0"/>
                <a:cs typeface="Times New Roman" panose="02020603050405020304" pitchFamily="18" charset="0"/>
              </a:rPr>
              <a:t>sinh</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sống</a:t>
            </a:r>
            <a:r>
              <a:rPr lang="en-US" sz="4000" dirty="0" smtClean="0">
                <a:solidFill>
                  <a:srgbClr val="002060"/>
                </a:solidFill>
                <a:latin typeface="Times New Roman" panose="02020603050405020304" pitchFamily="18" charset="0"/>
                <a:cs typeface="Times New Roman" panose="02020603050405020304" pitchFamily="18" charset="0"/>
              </a:rPr>
              <a:t>.</a:t>
            </a:r>
            <a:endParaRPr lang="en-US" sz="4000" dirty="0">
              <a:solidFill>
                <a:srgbClr val="002060"/>
              </a:solidFill>
              <a:latin typeface="Times New Roman" panose="02020603050405020304" pitchFamily="18" charset="0"/>
              <a:ea typeface="字魂107号-萌趣欢乐体"/>
              <a:cs typeface="Times New Roman" panose="02020603050405020304" pitchFamily="18" charset="0"/>
            </a:endParaRPr>
          </a:p>
          <a:p>
            <a:pPr algn="ctr"/>
            <a:endParaRPr lang="en-US" sz="36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83720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ircle(in)">
                                      <p:cBhvr>
                                        <p:cTn id="10" dur="2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1"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down)">
                                      <p:cBhvr>
                                        <p:cTn id="15" dur="580">
                                          <p:stCondLst>
                                            <p:cond delay="0"/>
                                          </p:stCondLst>
                                        </p:cTn>
                                        <p:tgtEl>
                                          <p:spTgt spid="8"/>
                                        </p:tgtEl>
                                      </p:cBhvr>
                                    </p:animEffect>
                                    <p:anim calcmode="lin" valueType="num">
                                      <p:cBhvr>
                                        <p:cTn id="16"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21" dur="26">
                                          <p:stCondLst>
                                            <p:cond delay="650"/>
                                          </p:stCondLst>
                                        </p:cTn>
                                        <p:tgtEl>
                                          <p:spTgt spid="8"/>
                                        </p:tgtEl>
                                      </p:cBhvr>
                                      <p:to x="100000" y="60000"/>
                                    </p:animScale>
                                    <p:animScale>
                                      <p:cBhvr>
                                        <p:cTn id="22" dur="166" decel="50000">
                                          <p:stCondLst>
                                            <p:cond delay="676"/>
                                          </p:stCondLst>
                                        </p:cTn>
                                        <p:tgtEl>
                                          <p:spTgt spid="8"/>
                                        </p:tgtEl>
                                      </p:cBhvr>
                                      <p:to x="100000" y="100000"/>
                                    </p:animScale>
                                    <p:animScale>
                                      <p:cBhvr>
                                        <p:cTn id="23" dur="26">
                                          <p:stCondLst>
                                            <p:cond delay="1312"/>
                                          </p:stCondLst>
                                        </p:cTn>
                                        <p:tgtEl>
                                          <p:spTgt spid="8"/>
                                        </p:tgtEl>
                                      </p:cBhvr>
                                      <p:to x="100000" y="80000"/>
                                    </p:animScale>
                                    <p:animScale>
                                      <p:cBhvr>
                                        <p:cTn id="24" dur="166" decel="50000">
                                          <p:stCondLst>
                                            <p:cond delay="1338"/>
                                          </p:stCondLst>
                                        </p:cTn>
                                        <p:tgtEl>
                                          <p:spTgt spid="8"/>
                                        </p:tgtEl>
                                      </p:cBhvr>
                                      <p:to x="100000" y="100000"/>
                                    </p:animScale>
                                    <p:animScale>
                                      <p:cBhvr>
                                        <p:cTn id="25" dur="26">
                                          <p:stCondLst>
                                            <p:cond delay="1642"/>
                                          </p:stCondLst>
                                        </p:cTn>
                                        <p:tgtEl>
                                          <p:spTgt spid="8"/>
                                        </p:tgtEl>
                                      </p:cBhvr>
                                      <p:to x="100000" y="90000"/>
                                    </p:animScale>
                                    <p:animScale>
                                      <p:cBhvr>
                                        <p:cTn id="26" dur="166" decel="50000">
                                          <p:stCondLst>
                                            <p:cond delay="1668"/>
                                          </p:stCondLst>
                                        </p:cTn>
                                        <p:tgtEl>
                                          <p:spTgt spid="8"/>
                                        </p:tgtEl>
                                      </p:cBhvr>
                                      <p:to x="100000" y="100000"/>
                                    </p:animScale>
                                    <p:animScale>
                                      <p:cBhvr>
                                        <p:cTn id="27" dur="26">
                                          <p:stCondLst>
                                            <p:cond delay="1808"/>
                                          </p:stCondLst>
                                        </p:cTn>
                                        <p:tgtEl>
                                          <p:spTgt spid="8"/>
                                        </p:tgtEl>
                                      </p:cBhvr>
                                      <p:to x="100000" y="95000"/>
                                    </p:animScale>
                                    <p:animScale>
                                      <p:cBhvr>
                                        <p:cTn id="28"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P spid="8"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pic>
        <p:nvPicPr>
          <p:cNvPr id="4" name="Picture 4" descr="D:\Ảnh động làm giáo án\hinh-anh-dong-powerpoint-27.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75" y="6019800"/>
            <a:ext cx="12122725" cy="75247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75" y="-67733"/>
            <a:ext cx="11974679" cy="5595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058688" y="1149533"/>
            <a:ext cx="5995851" cy="923330"/>
          </a:xfrm>
          <a:prstGeom prst="rect">
            <a:avLst/>
          </a:prstGeom>
          <a:solidFill>
            <a:srgbClr val="0000FF"/>
          </a:solidFill>
        </p:spPr>
        <p:txBody>
          <a:bodyPr wrap="square" rtlCol="0">
            <a:spAutoFit/>
          </a:bodyPr>
          <a:lstStyle/>
          <a:p>
            <a:pPr algn="ctr"/>
            <a:r>
              <a:rPr lang="en-US" sz="5400" dirty="0">
                <a:solidFill>
                  <a:srgbClr val="FFC000"/>
                </a:solidFill>
                <a:latin typeface="Times New Roman" panose="02020603050405020304" pitchFamily="18" charset="0"/>
                <a:cs typeface="Times New Roman" panose="02020603050405020304" pitchFamily="18" charset="0"/>
              </a:rPr>
              <a:t>1. KHỞI ĐỘNG</a:t>
            </a:r>
          </a:p>
        </p:txBody>
      </p:sp>
    </p:spTree>
    <p:extLst>
      <p:ext uri="{BB962C8B-B14F-4D97-AF65-F5344CB8AC3E}">
        <p14:creationId xmlns:p14="http://schemas.microsoft.com/office/powerpoint/2010/main" val="2168449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6" name="TextBox 5"/>
          <p:cNvSpPr txBox="1"/>
          <p:nvPr/>
        </p:nvSpPr>
        <p:spPr>
          <a:xfrm>
            <a:off x="574766" y="627017"/>
            <a:ext cx="11181805" cy="1754326"/>
          </a:xfrm>
          <a:prstGeom prst="rect">
            <a:avLst/>
          </a:prstGeom>
          <a:noFill/>
        </p:spPr>
        <p:txBody>
          <a:bodyPr wrap="square" rtlCol="0">
            <a:spAutoFit/>
          </a:bodyPr>
          <a:lstStyle/>
          <a:p>
            <a:pPr>
              <a:defRPr/>
            </a:pPr>
            <a:endParaRPr lang="en-US" sz="3600" dirty="0">
              <a:solidFill>
                <a:srgbClr val="FFFF00"/>
              </a:solidFill>
              <a:latin typeface="Calibri" panose="020F0502020204030204" pitchFamily="34" charset="0"/>
              <a:ea typeface="字魂107号-萌趣欢乐体"/>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3600" b="0" i="0" u="none" strike="noStrike" kern="1200" cap="none" spc="0" normalizeH="0" baseline="0" noProof="0" dirty="0" smtClean="0">
                <a:ln>
                  <a:noFill/>
                </a:ln>
                <a:solidFill>
                  <a:prstClr val="white"/>
                </a:solidFill>
                <a:effectLst/>
                <a:uLnTx/>
                <a:uFillTx/>
                <a:latin typeface="Arial" panose="020B0604020202020204" pitchFamily="34" charset="0"/>
                <a:ea typeface="+mn-ea"/>
                <a:cs typeface="+mn-cs"/>
              </a:rPr>
              <a:t>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a:ln>
                <a:noFill/>
              </a:ln>
              <a:solidFill>
                <a:prstClr val="white"/>
              </a:solidFill>
              <a:effectLst/>
              <a:uLnTx/>
              <a:uFillTx/>
              <a:latin typeface="Calibri Light" panose="020F0302020204030204"/>
              <a:ea typeface="+mn-ea"/>
              <a:cs typeface="+mn-cs"/>
            </a:endParaRPr>
          </a:p>
        </p:txBody>
      </p:sp>
      <p:sp>
        <p:nvSpPr>
          <p:cNvPr id="5" name="Explosion 1 4"/>
          <p:cNvSpPr/>
          <p:nvPr/>
        </p:nvSpPr>
        <p:spPr>
          <a:xfrm>
            <a:off x="552994" y="104503"/>
            <a:ext cx="11639006" cy="6400800"/>
          </a:xfrm>
          <a:prstGeom prst="irregularSeal1">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nl-NL" sz="3600" dirty="0" smtClean="0">
                <a:latin typeface="Times New Roman" panose="02020603050405020304" pitchFamily="18" charset="0"/>
                <a:cs typeface="Times New Roman" panose="02020603050405020304" pitchFamily="18" charset="0"/>
              </a:rPr>
              <a:t>	HS </a:t>
            </a:r>
            <a:r>
              <a:rPr lang="nl-NL" sz="3600" dirty="0">
                <a:latin typeface="Times New Roman" panose="02020603050405020304" pitchFamily="18" charset="0"/>
                <a:cs typeface="Times New Roman" panose="02020603050405020304" pitchFamily="18" charset="0"/>
              </a:rPr>
              <a:t>cùng các thành viên thực hiện bản cam kết </a:t>
            </a:r>
            <a:r>
              <a:rPr lang="en-US" sz="3600" dirty="0">
                <a:latin typeface="Times New Roman" panose="02020603050405020304" pitchFamily="18" charset="0"/>
                <a:cs typeface="Times New Roman" panose="02020603050405020304" pitchFamily="18" charset="0"/>
              </a:rPr>
              <a:t>hoạt động chăm sóc, và bảo vệ cảnh quan nơi mình sinh sống.</a:t>
            </a:r>
          </a:p>
        </p:txBody>
      </p:sp>
    </p:spTree>
    <p:extLst>
      <p:ext uri="{BB962C8B-B14F-4D97-AF65-F5344CB8AC3E}">
        <p14:creationId xmlns:p14="http://schemas.microsoft.com/office/powerpoint/2010/main" val="24426403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6" name="TextBox 5"/>
          <p:cNvSpPr txBox="1"/>
          <p:nvPr/>
        </p:nvSpPr>
        <p:spPr>
          <a:xfrm>
            <a:off x="574766" y="627017"/>
            <a:ext cx="11181805"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a:ln>
                <a:noFill/>
              </a:ln>
              <a:solidFill>
                <a:prstClr val="white"/>
              </a:solidFill>
              <a:effectLst/>
              <a:uLnTx/>
              <a:uFillTx/>
              <a:latin typeface="Calibri Light" panose="020F0302020204030204"/>
              <a:ea typeface="+mn-ea"/>
              <a:cs typeface="+mn-cs"/>
            </a:endParaRPr>
          </a:p>
        </p:txBody>
      </p:sp>
      <p:sp>
        <p:nvSpPr>
          <p:cNvPr id="2" name="Rectangle 1"/>
          <p:cNvSpPr/>
          <p:nvPr/>
        </p:nvSpPr>
        <p:spPr>
          <a:xfrm>
            <a:off x="2858219" y="913295"/>
            <a:ext cx="6096000" cy="1477328"/>
          </a:xfrm>
          <a:prstGeom prst="rect">
            <a:avLst/>
          </a:prstGeom>
        </p:spPr>
        <p:txBody>
          <a:bodyPr>
            <a:spAutoFit/>
          </a:bodyPr>
          <a:lstStyle/>
          <a:p>
            <a:r>
              <a:rPr lang="en-US" dirty="0"/>
              <a:t>+ Dọn dẹp vệ sinh xung quanh khuôn viên nhà ở</a:t>
            </a:r>
          </a:p>
          <a:p>
            <a:r>
              <a:rPr lang="en-US" dirty="0"/>
              <a:t>+ Vứt rác đúng nơi quy định, không xả rác bừa bãi.</a:t>
            </a:r>
          </a:p>
          <a:p>
            <a:r>
              <a:rPr lang="en-US" dirty="0"/>
              <a:t>+ Tích cực trồng cây xanh..</a:t>
            </a:r>
          </a:p>
          <a:p>
            <a:r>
              <a:rPr lang="en-US" dirty="0"/>
              <a:t>+ Hăng hái tham gia các phong trào bảo vệ môi trường.</a:t>
            </a:r>
          </a:p>
          <a:p>
            <a:r>
              <a:rPr lang="en-US" dirty="0"/>
              <a:t>+ Hạn chế sử dụng túi nilon</a:t>
            </a:r>
          </a:p>
        </p:txBody>
      </p:sp>
      <p:sp>
        <p:nvSpPr>
          <p:cNvPr id="3" name="Round Diagonal Corner Rectangle 2"/>
          <p:cNvSpPr/>
          <p:nvPr/>
        </p:nvSpPr>
        <p:spPr>
          <a:xfrm>
            <a:off x="360152" y="470264"/>
            <a:ext cx="11611031" cy="4407850"/>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4000" dirty="0">
                <a:latin typeface="Times New Roman" panose="02020603050405020304" pitchFamily="18" charset="0"/>
                <a:cs typeface="Times New Roman" panose="02020603050405020304" pitchFamily="18" charset="0"/>
              </a:rPr>
              <a:t>+ Dọn dẹp vệ sinh xung quanh khuôn viên nhà ở</a:t>
            </a:r>
          </a:p>
          <a:p>
            <a:r>
              <a:rPr lang="en-US" sz="4000" dirty="0">
                <a:latin typeface="Times New Roman" panose="02020603050405020304" pitchFamily="18" charset="0"/>
                <a:cs typeface="Times New Roman" panose="02020603050405020304" pitchFamily="18" charset="0"/>
              </a:rPr>
              <a:t>+ Vứt rác đúng nơi quy định, không xả rác bừa bãi.</a:t>
            </a:r>
          </a:p>
          <a:p>
            <a:r>
              <a:rPr lang="en-US" sz="4000" dirty="0">
                <a:latin typeface="Times New Roman" panose="02020603050405020304" pitchFamily="18" charset="0"/>
                <a:cs typeface="Times New Roman" panose="02020603050405020304" pitchFamily="18" charset="0"/>
              </a:rPr>
              <a:t>+ Tích cực trồng cây xanh..</a:t>
            </a:r>
          </a:p>
          <a:p>
            <a:r>
              <a:rPr lang="en-US" sz="4000" dirty="0">
                <a:latin typeface="Times New Roman" panose="02020603050405020304" pitchFamily="18" charset="0"/>
                <a:cs typeface="Times New Roman" panose="02020603050405020304" pitchFamily="18" charset="0"/>
              </a:rPr>
              <a:t>+ Hăng hái tham gia các phong trào bảo vệ môi trường.</a:t>
            </a:r>
          </a:p>
          <a:p>
            <a:r>
              <a:rPr lang="en-US" sz="4000" dirty="0">
                <a:latin typeface="Times New Roman" panose="02020603050405020304" pitchFamily="18" charset="0"/>
                <a:cs typeface="Times New Roman" panose="02020603050405020304" pitchFamily="18" charset="0"/>
              </a:rPr>
              <a:t>+ Hạn chế sử dụng túi nilon</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52630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19460" name="WordArt 4"/>
          <p:cNvSpPr>
            <a:spLocks noChangeArrowheads="1" noChangeShapeType="1" noTextEdit="1"/>
          </p:cNvSpPr>
          <p:nvPr/>
        </p:nvSpPr>
        <p:spPr bwMode="auto">
          <a:xfrm>
            <a:off x="2971801" y="1143005"/>
            <a:ext cx="5829300" cy="1662113"/>
          </a:xfrm>
          <a:prstGeom prst="rect">
            <a:avLst/>
          </a:prstGeom>
        </p:spPr>
        <p:txBody>
          <a:bodyPr wrap="none" fromWordArt="1">
            <a:prstTxWarp prst="textCurveUp">
              <a:avLst>
                <a:gd name="adj" fmla="val 0"/>
              </a:avLst>
            </a:prstTxWarp>
          </a:bodyPr>
          <a:lstStyle/>
          <a:p>
            <a:pPr algn="ctr"/>
            <a:r>
              <a:rPr lang="en-US" sz="3600" b="1" kern="10" dirty="0">
                <a:ln w="12700">
                  <a:solidFill>
                    <a:srgbClr val="FFFFFF"/>
                  </a:solidFill>
                  <a:round/>
                  <a:headEnd/>
                  <a:tailEnd/>
                </a:ln>
                <a:solidFill>
                  <a:srgbClr val="FFC000"/>
                </a:solidFill>
                <a:effectLst>
                  <a:outerShdw dist="45791" dir="2021404" algn="ctr" rotWithShape="0">
                    <a:srgbClr val="808080">
                      <a:alpha val="79999"/>
                    </a:srgbClr>
                  </a:outerShdw>
                </a:effectLst>
                <a:latin typeface="Times New Roman" panose="02020603050405020304" pitchFamily="18" charset="0"/>
                <a:cs typeface="Times New Roman" panose="02020603050405020304" pitchFamily="18" charset="0"/>
              </a:rPr>
              <a:t> </a:t>
            </a:r>
            <a:r>
              <a:rPr lang="en-US" sz="3600" b="1" kern="10" dirty="0" err="1">
                <a:ln w="12700">
                  <a:solidFill>
                    <a:srgbClr val="FFFFFF"/>
                  </a:solidFill>
                  <a:round/>
                  <a:headEnd/>
                  <a:tailEnd/>
                </a:ln>
                <a:solidFill>
                  <a:srgbClr val="FFC000"/>
                </a:solidFill>
                <a:effectLst>
                  <a:outerShdw dist="45791" dir="2021404" algn="ctr" rotWithShape="0">
                    <a:srgbClr val="808080">
                      <a:alpha val="79999"/>
                    </a:srgbClr>
                  </a:outerShdw>
                </a:effectLst>
                <a:latin typeface="Times New Roman" panose="02020603050405020304" pitchFamily="18" charset="0"/>
                <a:cs typeface="Times New Roman" panose="02020603050405020304" pitchFamily="18" charset="0"/>
              </a:rPr>
              <a:t>Dặn</a:t>
            </a:r>
            <a:r>
              <a:rPr lang="en-US" sz="3600" b="1" kern="10" dirty="0">
                <a:ln w="12700">
                  <a:solidFill>
                    <a:srgbClr val="FFFFFF"/>
                  </a:solidFill>
                  <a:round/>
                  <a:headEnd/>
                  <a:tailEnd/>
                </a:ln>
                <a:solidFill>
                  <a:srgbClr val="FFC000"/>
                </a:solidFill>
                <a:effectLst>
                  <a:outerShdw dist="45791" dir="2021404" algn="ctr" rotWithShape="0">
                    <a:srgbClr val="808080">
                      <a:alpha val="79999"/>
                    </a:srgbClr>
                  </a:outerShdw>
                </a:effectLst>
                <a:latin typeface="Times New Roman" panose="02020603050405020304" pitchFamily="18" charset="0"/>
                <a:cs typeface="Times New Roman" panose="02020603050405020304" pitchFamily="18" charset="0"/>
              </a:rPr>
              <a:t> </a:t>
            </a:r>
            <a:r>
              <a:rPr lang="en-US" sz="3600" b="1" kern="10" dirty="0" err="1">
                <a:ln w="12700">
                  <a:solidFill>
                    <a:srgbClr val="FFFFFF"/>
                  </a:solidFill>
                  <a:round/>
                  <a:headEnd/>
                  <a:tailEnd/>
                </a:ln>
                <a:solidFill>
                  <a:srgbClr val="FFC000"/>
                </a:solidFill>
                <a:effectLst>
                  <a:outerShdw dist="45791" dir="2021404" algn="ctr" rotWithShape="0">
                    <a:srgbClr val="808080">
                      <a:alpha val="79999"/>
                    </a:srgbClr>
                  </a:outerShdw>
                </a:effectLst>
                <a:latin typeface="Times New Roman" panose="02020603050405020304" pitchFamily="18" charset="0"/>
                <a:cs typeface="Times New Roman" panose="02020603050405020304" pitchFamily="18" charset="0"/>
              </a:rPr>
              <a:t>dò</a:t>
            </a:r>
            <a:endParaRPr lang="en-US" sz="3600" b="1" kern="10" dirty="0">
              <a:ln w="12700">
                <a:solidFill>
                  <a:srgbClr val="FFFFFF"/>
                </a:solidFill>
                <a:round/>
                <a:headEnd/>
                <a:tailEnd/>
              </a:ln>
              <a:solidFill>
                <a:srgbClr val="FFC000"/>
              </a:solidFill>
              <a:effectLst>
                <a:outerShdw dist="45791" dir="2021404" algn="ctr" rotWithShape="0">
                  <a:srgbClr val="808080">
                    <a:alpha val="79999"/>
                  </a:srgbClr>
                </a:outerShdw>
              </a:effectLst>
              <a:latin typeface="Times New Roman" panose="02020603050405020304" pitchFamily="18" charset="0"/>
              <a:cs typeface="Times New Roman" panose="02020603050405020304" pitchFamily="18" charset="0"/>
            </a:endParaRPr>
          </a:p>
        </p:txBody>
      </p:sp>
      <p:sp>
        <p:nvSpPr>
          <p:cNvPr id="19461" name="Text Box 5"/>
          <p:cNvSpPr txBox="1">
            <a:spLocks noChangeArrowheads="1"/>
          </p:cNvSpPr>
          <p:nvPr/>
        </p:nvSpPr>
        <p:spPr bwMode="auto">
          <a:xfrm>
            <a:off x="4002089" y="3052764"/>
            <a:ext cx="480131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sz="4800" b="1" dirty="0" err="1">
                <a:solidFill>
                  <a:srgbClr val="FFFFCC"/>
                </a:solidFill>
              </a:rPr>
              <a:t>Nhận</a:t>
            </a:r>
            <a:r>
              <a:rPr lang="en-US" sz="4800" b="1" dirty="0">
                <a:solidFill>
                  <a:srgbClr val="FFFFCC"/>
                </a:solidFill>
              </a:rPr>
              <a:t> </a:t>
            </a:r>
            <a:r>
              <a:rPr lang="en-US" sz="4800" b="1" dirty="0" err="1">
                <a:solidFill>
                  <a:srgbClr val="FFFFCC"/>
                </a:solidFill>
              </a:rPr>
              <a:t>xét</a:t>
            </a:r>
            <a:r>
              <a:rPr lang="en-US" sz="4800" b="1" dirty="0">
                <a:solidFill>
                  <a:srgbClr val="FFFFCC"/>
                </a:solidFill>
              </a:rPr>
              <a:t> </a:t>
            </a:r>
            <a:r>
              <a:rPr lang="en-US" sz="4800" b="1" dirty="0" err="1">
                <a:solidFill>
                  <a:srgbClr val="FFFFCC"/>
                </a:solidFill>
              </a:rPr>
              <a:t>tiết</a:t>
            </a:r>
            <a:r>
              <a:rPr lang="en-US" sz="4800" b="1" dirty="0">
                <a:solidFill>
                  <a:srgbClr val="FFFFCC"/>
                </a:solidFill>
              </a:rPr>
              <a:t> </a:t>
            </a:r>
            <a:r>
              <a:rPr lang="en-US" sz="4800" b="1" dirty="0" err="1">
                <a:solidFill>
                  <a:srgbClr val="FFFFCC"/>
                </a:solidFill>
              </a:rPr>
              <a:t>học</a:t>
            </a:r>
            <a:r>
              <a:rPr lang="en-US" sz="4800" b="1" dirty="0">
                <a:solidFill>
                  <a:srgbClr val="FFFFCC"/>
                </a:solidFill>
              </a:rPr>
              <a:t> </a:t>
            </a:r>
          </a:p>
        </p:txBody>
      </p:sp>
      <p:pic>
        <p:nvPicPr>
          <p:cNvPr id="25605" name="Picture 8" descr="Flash Lang hoa dep"/>
          <p:cNvPicPr>
            <a:picLocks noChangeAspect="1" noChangeArrowheads="1" noCrop="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77796" y="5003074"/>
            <a:ext cx="1237457" cy="1736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6" name="Picture 9" descr="Flash Buom va hoa 4"/>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199403" y="5094514"/>
            <a:ext cx="1641269" cy="1731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7" name="Picture 10" descr="Flash Lang hoa dep"/>
          <p:cNvPicPr>
            <a:picLocks noChangeAspect="1" noChangeArrowheads="1" noCrop="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0354" y="4728754"/>
            <a:ext cx="962025" cy="2010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8" name="Picture 11" descr="Bo hoa 1"/>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7623" y="3052764"/>
            <a:ext cx="1954800" cy="3690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9" name="Picture 12" descr="Flash Buom va hoa 10"/>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0032278" y="5003074"/>
            <a:ext cx="1366839" cy="1685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0" name="Picture 13" descr="j0398219[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5400000">
            <a:off x="9557774" y="2024227"/>
            <a:ext cx="4385947" cy="70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99229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withEffect">
                                  <p:stCondLst>
                                    <p:cond delay="0"/>
                                  </p:stCondLst>
                                  <p:childTnLst>
                                    <p:set>
                                      <p:cBhvr>
                                        <p:cTn id="6" dur="1" fill="hold">
                                          <p:stCondLst>
                                            <p:cond delay="0"/>
                                          </p:stCondLst>
                                        </p:cTn>
                                        <p:tgtEl>
                                          <p:spTgt spid="19460"/>
                                        </p:tgtEl>
                                        <p:attrNameLst>
                                          <p:attrName>style.visibility</p:attrName>
                                        </p:attrNameLst>
                                      </p:cBhvr>
                                      <p:to>
                                        <p:strVal val="visible"/>
                                      </p:to>
                                    </p:set>
                                    <p:animEffect transition="in" filter="box(in)">
                                      <p:cBhvr>
                                        <p:cTn id="7" dur="500"/>
                                        <p:tgtEl>
                                          <p:spTgt spid="1946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9461"/>
                                        </p:tgtEl>
                                        <p:attrNameLst>
                                          <p:attrName>style.visibility</p:attrName>
                                        </p:attrNameLst>
                                      </p:cBhvr>
                                      <p:to>
                                        <p:strVal val="visible"/>
                                      </p:to>
                                    </p:set>
                                    <p:animEffect transition="in" filter="box(in)">
                                      <p:cBhvr>
                                        <p:cTn id="12" dur="500"/>
                                        <p:tgtEl>
                                          <p:spTgt spid="194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0" grpId="0" animBg="1"/>
      <p:bldP spid="19461"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9" name="Google Shape;461;p28"/>
          <p:cNvSpPr txBox="1">
            <a:spLocks noChangeArrowheads="1"/>
          </p:cNvSpPr>
          <p:nvPr/>
        </p:nvSpPr>
        <p:spPr bwMode="auto">
          <a:xfrm>
            <a:off x="2110954" y="460717"/>
            <a:ext cx="900906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00" tIns="121900" rIns="121900" bIns="121900"/>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spcBef>
                <a:spcPts val="800"/>
              </a:spcBef>
              <a:buClr>
                <a:schemeClr val="accent1"/>
              </a:buClr>
              <a:buSzPts val="2600"/>
              <a:buFont typeface="Chivo Light"/>
              <a:buNone/>
            </a:pPr>
            <a:r>
              <a:rPr lang="vi-VN" sz="4000" b="1" dirty="0">
                <a:solidFill>
                  <a:schemeClr val="bg1"/>
                </a:solidFill>
                <a:latin typeface="HP001 4 hàng" pitchFamily="34" charset="0"/>
                <a:ea typeface="Chivo Light"/>
                <a:cs typeface="Chivo Light"/>
                <a:sym typeface="Chivo Light"/>
              </a:rPr>
              <a:t> </a:t>
            </a:r>
            <a:r>
              <a:rPr lang="en-US" sz="4000" b="1" dirty="0" err="1">
                <a:solidFill>
                  <a:schemeClr val="bg1"/>
                </a:solidFill>
                <a:latin typeface="HP001 4 hàng" pitchFamily="34" charset="0"/>
                <a:ea typeface="Chivo Light"/>
                <a:cs typeface="Chivo Light"/>
                <a:sym typeface="Chivo Light"/>
              </a:rPr>
              <a:t>Thứ</a:t>
            </a:r>
            <a:r>
              <a:rPr lang="en-US" sz="4000" b="1" dirty="0">
                <a:solidFill>
                  <a:schemeClr val="bg1"/>
                </a:solidFill>
                <a:latin typeface="HP001 4 hàng" pitchFamily="34" charset="0"/>
                <a:ea typeface="Chivo Light"/>
                <a:cs typeface="Chivo Light"/>
                <a:sym typeface="Chivo Light"/>
              </a:rPr>
              <a:t> </a:t>
            </a:r>
            <a:r>
              <a:rPr lang="vi-VN" sz="4000" b="1" dirty="0">
                <a:solidFill>
                  <a:schemeClr val="bg1"/>
                </a:solidFill>
                <a:latin typeface="HP001 4 hàng" pitchFamily="34" charset="0"/>
                <a:ea typeface="Chivo Light"/>
                <a:cs typeface="Chivo Light"/>
                <a:sym typeface="Chivo Light"/>
              </a:rPr>
              <a:t>5</a:t>
            </a:r>
            <a:r>
              <a:rPr lang="en-US" sz="4000" b="1" dirty="0">
                <a:solidFill>
                  <a:schemeClr val="bg1"/>
                </a:solidFill>
                <a:latin typeface="HP001 4 hàng" pitchFamily="34" charset="0"/>
                <a:ea typeface="Chivo Light"/>
                <a:cs typeface="Chivo Light"/>
                <a:sym typeface="Chivo Light"/>
              </a:rPr>
              <a:t> ngày </a:t>
            </a:r>
            <a:r>
              <a:rPr lang="en-US" sz="4000" b="1" dirty="0" smtClean="0">
                <a:solidFill>
                  <a:schemeClr val="bg1"/>
                </a:solidFill>
                <a:latin typeface="HP001 4 hàng" pitchFamily="34" charset="0"/>
                <a:ea typeface="Chivo Light"/>
                <a:cs typeface="Chivo Light"/>
                <a:sym typeface="Chivo Light"/>
              </a:rPr>
              <a:t>25 tháng </a:t>
            </a:r>
            <a:r>
              <a:rPr lang="en-US" sz="4000" b="1" dirty="0">
                <a:solidFill>
                  <a:schemeClr val="bg1"/>
                </a:solidFill>
                <a:latin typeface="HP001 4 hàng" pitchFamily="34" charset="0"/>
                <a:ea typeface="Chivo Light"/>
                <a:cs typeface="Chivo Light"/>
                <a:sym typeface="Chivo Light"/>
              </a:rPr>
              <a:t>4</a:t>
            </a:r>
            <a:r>
              <a:rPr lang="en-US" sz="4000" b="1" dirty="0" smtClean="0">
                <a:solidFill>
                  <a:schemeClr val="bg1"/>
                </a:solidFill>
                <a:latin typeface="HP001 4 hàng" pitchFamily="34" charset="0"/>
                <a:ea typeface="Chivo Light"/>
                <a:cs typeface="Chivo Light"/>
                <a:sym typeface="Chivo Light"/>
              </a:rPr>
              <a:t> </a:t>
            </a:r>
            <a:r>
              <a:rPr lang="en-US" sz="4000" b="1" dirty="0">
                <a:solidFill>
                  <a:schemeClr val="bg1"/>
                </a:solidFill>
                <a:latin typeface="HP001 4 hàng" pitchFamily="34" charset="0"/>
                <a:ea typeface="Chivo Light"/>
                <a:cs typeface="Chivo Light"/>
                <a:sym typeface="Chivo Light"/>
              </a:rPr>
              <a:t>năm </a:t>
            </a:r>
            <a:r>
              <a:rPr lang="vi-VN" sz="4000" b="1" dirty="0" smtClean="0">
                <a:solidFill>
                  <a:schemeClr val="bg1"/>
                </a:solidFill>
                <a:latin typeface="HP001 4 hàng" pitchFamily="34" charset="0"/>
                <a:ea typeface="Chivo Light"/>
                <a:cs typeface="Chivo Light"/>
                <a:sym typeface="Chivo Light"/>
              </a:rPr>
              <a:t>202</a:t>
            </a:r>
            <a:r>
              <a:rPr lang="en-US" sz="4000" b="1" dirty="0" smtClean="0">
                <a:solidFill>
                  <a:schemeClr val="bg1"/>
                </a:solidFill>
                <a:latin typeface="HP001 4 hàng" pitchFamily="34" charset="0"/>
                <a:ea typeface="Chivo Light"/>
                <a:cs typeface="Chivo Light"/>
                <a:sym typeface="Chivo Light"/>
              </a:rPr>
              <a:t>4</a:t>
            </a:r>
            <a:r>
              <a:rPr lang="en-US" sz="6000" b="1" u="sng" dirty="0" smtClean="0">
                <a:solidFill>
                  <a:schemeClr val="bg1"/>
                </a:solidFill>
                <a:latin typeface="HP001 4 hàng" pitchFamily="34" charset="0"/>
                <a:ea typeface="Chivo Light"/>
                <a:cs typeface="Chivo Light"/>
                <a:sym typeface="Chivo Light"/>
              </a:rPr>
              <a:t>  </a:t>
            </a:r>
            <a:endParaRPr lang="en-US" sz="5400" b="1" dirty="0">
              <a:solidFill>
                <a:schemeClr val="bg1"/>
              </a:solidFill>
              <a:ea typeface="Chivo Light"/>
              <a:cs typeface="Chivo Light"/>
              <a:sym typeface="Chivo Light"/>
            </a:endParaRPr>
          </a:p>
        </p:txBody>
      </p:sp>
      <p:sp>
        <p:nvSpPr>
          <p:cNvPr id="10" name="Google Shape;461;p28"/>
          <p:cNvSpPr txBox="1">
            <a:spLocks noChangeArrowheads="1"/>
          </p:cNvSpPr>
          <p:nvPr/>
        </p:nvSpPr>
        <p:spPr bwMode="auto">
          <a:xfrm>
            <a:off x="1975103" y="1603717"/>
            <a:ext cx="8791303"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00" tIns="121900" rIns="121900" bIns="121900"/>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a:spcBef>
                <a:spcPts val="800"/>
              </a:spcBef>
              <a:buClr>
                <a:schemeClr val="accent1"/>
              </a:buClr>
              <a:buSzPts val="2600"/>
              <a:buFont typeface="Chivo Light"/>
              <a:buNone/>
            </a:pPr>
            <a:r>
              <a:rPr lang="en-US" sz="3200" b="1" dirty="0" smtClean="0">
                <a:solidFill>
                  <a:srgbClr val="FFFF00"/>
                </a:solidFill>
                <a:latin typeface="Arial" panose="020B0604020202020204" pitchFamily="34" charset="0"/>
                <a:ea typeface="Chivo Light"/>
                <a:cs typeface="Arial" panose="020B0604020202020204" pitchFamily="34" charset="0"/>
                <a:sym typeface="Chivo Light"/>
              </a:rPr>
              <a:t>HOẠT ĐỘNG TRẢI NHIỆM</a:t>
            </a:r>
            <a:r>
              <a:rPr lang="en-US" sz="5400" b="1" dirty="0">
                <a:solidFill>
                  <a:srgbClr val="FFFF00"/>
                </a:solidFill>
                <a:latin typeface="Arial" panose="020B0604020202020204" pitchFamily="34" charset="0"/>
                <a:ea typeface="Chivo Light"/>
                <a:cs typeface="Arial" panose="020B0604020202020204" pitchFamily="34" charset="0"/>
                <a:sym typeface="Chivo Light"/>
              </a:rPr>
              <a:t> </a:t>
            </a:r>
            <a:r>
              <a:rPr lang="en-US" sz="3200" b="1" dirty="0" smtClean="0">
                <a:solidFill>
                  <a:srgbClr val="FFFF00"/>
                </a:solidFill>
                <a:latin typeface="Arial" panose="020B0604020202020204" pitchFamily="34" charset="0"/>
                <a:ea typeface="Chivo Light"/>
                <a:cs typeface="Arial" panose="020B0604020202020204" pitchFamily="34" charset="0"/>
                <a:sym typeface="Chivo Light"/>
              </a:rPr>
              <a:t>– TUẦN 31</a:t>
            </a:r>
            <a:r>
              <a:rPr lang="vi-VN" sz="3200" b="1" dirty="0" smtClean="0">
                <a:solidFill>
                  <a:srgbClr val="FFFF00"/>
                </a:solidFill>
                <a:latin typeface="Arial" panose="020B0604020202020204" pitchFamily="34" charset="0"/>
                <a:ea typeface="Chivo Light"/>
                <a:cs typeface="Arial" panose="020B0604020202020204" pitchFamily="34" charset="0"/>
                <a:sym typeface="Chivo Light"/>
              </a:rPr>
              <a:t> </a:t>
            </a:r>
            <a:endParaRPr lang="en-US" sz="3200" b="1" dirty="0">
              <a:solidFill>
                <a:srgbClr val="FFFF00"/>
              </a:solidFill>
              <a:latin typeface="Arial" panose="020B0604020202020204" pitchFamily="34" charset="0"/>
              <a:ea typeface="Chivo Light"/>
              <a:cs typeface="Arial" panose="020B0604020202020204" pitchFamily="34" charset="0"/>
              <a:sym typeface="Chivo Light"/>
            </a:endParaRPr>
          </a:p>
        </p:txBody>
      </p:sp>
      <p:sp>
        <p:nvSpPr>
          <p:cNvPr id="11" name="Google Shape;461;p28">
            <a:extLst/>
          </p:cNvPr>
          <p:cNvSpPr txBox="1"/>
          <p:nvPr/>
        </p:nvSpPr>
        <p:spPr>
          <a:xfrm>
            <a:off x="2414254" y="2499292"/>
            <a:ext cx="7432765" cy="1607893"/>
          </a:xfrm>
          <a:prstGeom prst="rect">
            <a:avLst/>
          </a:prstGeom>
          <a:noFill/>
          <a:ln>
            <a:noFill/>
          </a:ln>
        </p:spPr>
        <p:txBody>
          <a:bodyPr spcFirstLastPara="1" lIns="121900" tIns="121900" rIns="121900" bIns="121900"/>
          <a:lstStyle>
            <a:defPPr marR="0" lvl="0" algn="l" rtl="0">
              <a:lnSpc>
                <a:spcPct val="100000"/>
              </a:lnSpc>
              <a:spcBef>
                <a:spcPts val="0"/>
              </a:spcBef>
              <a:spcAft>
                <a:spcPts val="0"/>
              </a:spcAft>
            </a:defPPr>
            <a:lvl1pPr marL="457200" marR="0" lvl="0" indent="-393700" algn="l" rtl="0">
              <a:lnSpc>
                <a:spcPct val="100000"/>
              </a:lnSpc>
              <a:spcBef>
                <a:spcPts val="600"/>
              </a:spcBef>
              <a:spcAft>
                <a:spcPts val="0"/>
              </a:spcAft>
              <a:buClr>
                <a:schemeClr val="accent1"/>
              </a:buClr>
              <a:buSzPts val="2600"/>
              <a:buFont typeface="Chivo Light"/>
              <a:buChar char="༝"/>
              <a:defRPr sz="2600" b="0" i="0" u="none" strike="noStrike" cap="none">
                <a:solidFill>
                  <a:schemeClr val="dk1"/>
                </a:solidFill>
                <a:latin typeface="Chivo Light"/>
                <a:ea typeface="Chivo Light"/>
                <a:cs typeface="Chivo Light"/>
                <a:sym typeface="Chivo Light"/>
              </a:defRPr>
            </a:lvl1pPr>
            <a:lvl2pPr marL="914400" marR="0" lvl="1" indent="-393700" algn="l" rtl="0">
              <a:lnSpc>
                <a:spcPct val="100000"/>
              </a:lnSpc>
              <a:spcBef>
                <a:spcPts val="0"/>
              </a:spcBef>
              <a:spcAft>
                <a:spcPts val="0"/>
              </a:spcAft>
              <a:buClr>
                <a:schemeClr val="dk2"/>
              </a:buClr>
              <a:buSzPts val="2600"/>
              <a:buFont typeface="Chivo Light"/>
              <a:buChar char="○"/>
              <a:defRPr sz="2600" b="0" i="0" u="none" strike="noStrike" cap="none">
                <a:solidFill>
                  <a:schemeClr val="dk1"/>
                </a:solidFill>
                <a:latin typeface="Chivo Light"/>
                <a:ea typeface="Chivo Light"/>
                <a:cs typeface="Chivo Light"/>
                <a:sym typeface="Chivo Light"/>
              </a:defRPr>
            </a:lvl2pPr>
            <a:lvl3pPr marL="1371600" marR="0" lvl="2" indent="-393700" algn="l" rtl="0">
              <a:lnSpc>
                <a:spcPct val="100000"/>
              </a:lnSpc>
              <a:spcBef>
                <a:spcPts val="0"/>
              </a:spcBef>
              <a:spcAft>
                <a:spcPts val="0"/>
              </a:spcAft>
              <a:buClr>
                <a:schemeClr val="dk2"/>
              </a:buClr>
              <a:buSzPts val="2600"/>
              <a:buFont typeface="Chivo Light"/>
              <a:buChar char="■"/>
              <a:defRPr sz="2600" b="0" i="0" u="none" strike="noStrike" cap="none">
                <a:solidFill>
                  <a:schemeClr val="dk1"/>
                </a:solidFill>
                <a:latin typeface="Chivo Light"/>
                <a:ea typeface="Chivo Light"/>
                <a:cs typeface="Chivo Light"/>
                <a:sym typeface="Chivo Light"/>
              </a:defRPr>
            </a:lvl3pPr>
            <a:lvl4pPr marL="1828800" marR="0" lvl="3" indent="-393700" algn="l" rtl="0">
              <a:lnSpc>
                <a:spcPct val="100000"/>
              </a:lnSpc>
              <a:spcBef>
                <a:spcPts val="0"/>
              </a:spcBef>
              <a:spcAft>
                <a:spcPts val="0"/>
              </a:spcAft>
              <a:buClr>
                <a:schemeClr val="dk1"/>
              </a:buClr>
              <a:buSzPts val="2600"/>
              <a:buFont typeface="Chivo Light"/>
              <a:buChar char="●"/>
              <a:defRPr sz="2600" b="0" i="0" u="none" strike="noStrike" cap="none">
                <a:solidFill>
                  <a:schemeClr val="dk1"/>
                </a:solidFill>
                <a:latin typeface="Chivo Light"/>
                <a:ea typeface="Chivo Light"/>
                <a:cs typeface="Chivo Light"/>
                <a:sym typeface="Chivo Light"/>
              </a:defRPr>
            </a:lvl4pPr>
            <a:lvl5pPr marL="2286000" marR="0" lvl="4" indent="-393700" algn="l" rtl="0">
              <a:lnSpc>
                <a:spcPct val="100000"/>
              </a:lnSpc>
              <a:spcBef>
                <a:spcPts val="0"/>
              </a:spcBef>
              <a:spcAft>
                <a:spcPts val="0"/>
              </a:spcAft>
              <a:buClr>
                <a:schemeClr val="dk1"/>
              </a:buClr>
              <a:buSzPts val="2600"/>
              <a:buFont typeface="Chivo Light"/>
              <a:buChar char="○"/>
              <a:defRPr sz="2600" b="0" i="0" u="none" strike="noStrike" cap="none">
                <a:solidFill>
                  <a:schemeClr val="dk1"/>
                </a:solidFill>
                <a:latin typeface="Chivo Light"/>
                <a:ea typeface="Chivo Light"/>
                <a:cs typeface="Chivo Light"/>
                <a:sym typeface="Chivo Light"/>
              </a:defRPr>
            </a:lvl5pPr>
            <a:lvl6pPr marL="2743200" marR="0" lvl="5" indent="-393700" algn="l" rtl="0">
              <a:lnSpc>
                <a:spcPct val="100000"/>
              </a:lnSpc>
              <a:spcBef>
                <a:spcPts val="0"/>
              </a:spcBef>
              <a:spcAft>
                <a:spcPts val="0"/>
              </a:spcAft>
              <a:buClr>
                <a:schemeClr val="dk1"/>
              </a:buClr>
              <a:buSzPts val="2600"/>
              <a:buFont typeface="Chivo Light"/>
              <a:buChar char="■"/>
              <a:defRPr sz="2600" b="0" i="0" u="none" strike="noStrike" cap="none">
                <a:solidFill>
                  <a:schemeClr val="dk1"/>
                </a:solidFill>
                <a:latin typeface="Chivo Light"/>
                <a:ea typeface="Chivo Light"/>
                <a:cs typeface="Chivo Light"/>
                <a:sym typeface="Chivo Light"/>
              </a:defRPr>
            </a:lvl6pPr>
            <a:lvl7pPr marL="3200400" marR="0" lvl="6" indent="-393700" algn="l" rtl="0">
              <a:lnSpc>
                <a:spcPct val="100000"/>
              </a:lnSpc>
              <a:spcBef>
                <a:spcPts val="0"/>
              </a:spcBef>
              <a:spcAft>
                <a:spcPts val="0"/>
              </a:spcAft>
              <a:buClr>
                <a:schemeClr val="dk1"/>
              </a:buClr>
              <a:buSzPts val="2600"/>
              <a:buFont typeface="Chivo Light"/>
              <a:buChar char="●"/>
              <a:defRPr sz="2600" b="0" i="0" u="none" strike="noStrike" cap="none">
                <a:solidFill>
                  <a:schemeClr val="dk1"/>
                </a:solidFill>
                <a:latin typeface="Chivo Light"/>
                <a:ea typeface="Chivo Light"/>
                <a:cs typeface="Chivo Light"/>
                <a:sym typeface="Chivo Light"/>
              </a:defRPr>
            </a:lvl7pPr>
            <a:lvl8pPr marL="3657600" marR="0" lvl="7" indent="-393700" algn="l" rtl="0">
              <a:lnSpc>
                <a:spcPct val="100000"/>
              </a:lnSpc>
              <a:spcBef>
                <a:spcPts val="0"/>
              </a:spcBef>
              <a:spcAft>
                <a:spcPts val="0"/>
              </a:spcAft>
              <a:buClr>
                <a:schemeClr val="dk1"/>
              </a:buClr>
              <a:buSzPts val="2600"/>
              <a:buFont typeface="Chivo Light"/>
              <a:buChar char="○"/>
              <a:defRPr sz="2600" b="0" i="0" u="none" strike="noStrike" cap="none">
                <a:solidFill>
                  <a:schemeClr val="dk1"/>
                </a:solidFill>
                <a:latin typeface="Chivo Light"/>
                <a:ea typeface="Chivo Light"/>
                <a:cs typeface="Chivo Light"/>
                <a:sym typeface="Chivo Light"/>
              </a:defRPr>
            </a:lvl8pPr>
            <a:lvl9pPr marL="4114800" marR="0" lvl="8" indent="-393700" algn="l" rtl="0">
              <a:lnSpc>
                <a:spcPct val="100000"/>
              </a:lnSpc>
              <a:spcBef>
                <a:spcPts val="0"/>
              </a:spcBef>
              <a:spcAft>
                <a:spcPts val="0"/>
              </a:spcAft>
              <a:buClr>
                <a:schemeClr val="dk1"/>
              </a:buClr>
              <a:buSzPts val="2600"/>
              <a:buFont typeface="Chivo Light"/>
              <a:buChar char="■"/>
              <a:defRPr sz="2600" b="0" i="0" u="none" strike="noStrike" cap="none">
                <a:solidFill>
                  <a:schemeClr val="dk1"/>
                </a:solidFill>
                <a:latin typeface="Chivo Light"/>
                <a:ea typeface="Chivo Light"/>
                <a:cs typeface="Chivo Light"/>
                <a:sym typeface="Chivo Light"/>
              </a:defRPr>
            </a:lvl9pPr>
          </a:lstStyle>
          <a:p>
            <a:pPr marL="0" indent="0">
              <a:spcBef>
                <a:spcPts val="800"/>
              </a:spcBef>
              <a:buNone/>
              <a:defRPr/>
            </a:pPr>
            <a:r>
              <a:rPr lang="vi-VN" sz="5400" b="1" kern="0" dirty="0">
                <a:solidFill>
                  <a:srgbClr val="FFFF00"/>
                </a:solidFill>
                <a:latin typeface="Arial" panose="020B0604020202020204" pitchFamily="34" charset="0"/>
                <a:cs typeface="Arial" panose="020B0604020202020204" pitchFamily="34" charset="0"/>
              </a:rPr>
              <a:t>   </a:t>
            </a:r>
            <a:r>
              <a:rPr lang="en-US" sz="5400" b="1" kern="0" dirty="0">
                <a:solidFill>
                  <a:srgbClr val="FF0000"/>
                </a:solidFill>
                <a:latin typeface="Arial" panose="020B0604020202020204" pitchFamily="34" charset="0"/>
                <a:cs typeface="Arial" panose="020B0604020202020204" pitchFamily="34" charset="0"/>
              </a:rPr>
              <a:t>  </a:t>
            </a:r>
            <a:r>
              <a:rPr lang="en-US" sz="2800" b="1" kern="0" dirty="0" smtClean="0">
                <a:solidFill>
                  <a:srgbClr val="FF0000"/>
                </a:solidFill>
                <a:latin typeface="Arial" panose="020B0604020202020204" pitchFamily="34" charset="0"/>
                <a:cs typeface="Arial" panose="020B0604020202020204" pitchFamily="34" charset="0"/>
              </a:rPr>
              <a:t>CHỦ ĐỀ: QUÊ HƯƠNG TƯƠI ĐẸP</a:t>
            </a:r>
            <a:endParaRPr lang="en-US" sz="5400" b="1" kern="0" dirty="0">
              <a:solidFill>
                <a:srgbClr val="FF0000"/>
              </a:solidFill>
              <a:latin typeface="Arial" panose="020B0604020202020204" pitchFamily="34" charset="0"/>
              <a:cs typeface="Arial" panose="020B0604020202020204" pitchFamily="34" charset="0"/>
            </a:endParaRPr>
          </a:p>
        </p:txBody>
      </p:sp>
      <p:pic>
        <p:nvPicPr>
          <p:cNvPr id="12" name="Picture 4" descr="D:\Ảnh động làm giáo án\hinh-anh-dong-powerpoint-27.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75" y="6019800"/>
            <a:ext cx="12122725" cy="752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59899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1"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10" grpId="0"/>
      <p:bldP spid="10" grpId="1"/>
      <p:bldP spid="11" grpId="0"/>
      <p:bldP spid="11" grpId="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9" name="Google Shape;461;p28"/>
          <p:cNvSpPr txBox="1">
            <a:spLocks noChangeArrowheads="1"/>
          </p:cNvSpPr>
          <p:nvPr/>
        </p:nvSpPr>
        <p:spPr bwMode="auto">
          <a:xfrm>
            <a:off x="2110954" y="460717"/>
            <a:ext cx="900906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00" tIns="121900" rIns="121900" bIns="121900"/>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marL="0" marR="0" lvl="0" indent="0" algn="l" defTabSz="914400" rtl="0" eaLnBrk="1" fontAlgn="auto" latinLnBrk="0" hangingPunct="1">
              <a:lnSpc>
                <a:spcPct val="100000"/>
              </a:lnSpc>
              <a:spcBef>
                <a:spcPts val="800"/>
              </a:spcBef>
              <a:spcAft>
                <a:spcPts val="0"/>
              </a:spcAft>
              <a:buClr>
                <a:srgbClr val="5B9BD5"/>
              </a:buClr>
              <a:buSzPts val="2600"/>
              <a:buFont typeface="Chivo Light"/>
              <a:buNone/>
              <a:tabLst/>
              <a:defRPr/>
            </a:pPr>
            <a:r>
              <a:rPr kumimoji="0" lang="vi-VN" sz="4000" b="1" i="0" u="none" strike="noStrike" kern="1200" cap="none" spc="0" normalizeH="0" baseline="0" noProof="0" dirty="0">
                <a:ln>
                  <a:noFill/>
                </a:ln>
                <a:solidFill>
                  <a:prstClr val="white"/>
                </a:solidFill>
                <a:effectLst/>
                <a:uLnTx/>
                <a:uFillTx/>
                <a:latin typeface="HP001 4 hàng" pitchFamily="34" charset="0"/>
                <a:ea typeface="Chivo Light"/>
                <a:cs typeface="Chivo Light"/>
                <a:sym typeface="Chivo Light"/>
              </a:rPr>
              <a:t> </a:t>
            </a:r>
            <a:r>
              <a:rPr kumimoji="0" lang="en-US" sz="4000" b="1" i="0" u="none" strike="noStrike" kern="1200" cap="none" spc="0" normalizeH="0" baseline="0" noProof="0" dirty="0" err="1">
                <a:ln>
                  <a:noFill/>
                </a:ln>
                <a:solidFill>
                  <a:prstClr val="white"/>
                </a:solidFill>
                <a:effectLst/>
                <a:uLnTx/>
                <a:uFillTx/>
                <a:latin typeface="HP001 4 hàng" pitchFamily="34" charset="0"/>
                <a:ea typeface="Chivo Light"/>
                <a:cs typeface="Chivo Light"/>
                <a:sym typeface="Chivo Light"/>
              </a:rPr>
              <a:t>Thứ</a:t>
            </a:r>
            <a:r>
              <a:rPr kumimoji="0" lang="en-US" sz="4000" b="1" i="0" u="none" strike="noStrike" kern="1200" cap="none" spc="0" normalizeH="0" baseline="0" noProof="0" dirty="0">
                <a:ln>
                  <a:noFill/>
                </a:ln>
                <a:solidFill>
                  <a:prstClr val="white"/>
                </a:solidFill>
                <a:effectLst/>
                <a:uLnTx/>
                <a:uFillTx/>
                <a:latin typeface="HP001 4 hàng" pitchFamily="34" charset="0"/>
                <a:ea typeface="Chivo Light"/>
                <a:cs typeface="Chivo Light"/>
                <a:sym typeface="Chivo Light"/>
              </a:rPr>
              <a:t> </a:t>
            </a:r>
            <a:r>
              <a:rPr kumimoji="0" lang="vi-VN" sz="4000" b="1" i="0" u="none" strike="noStrike" kern="1200" cap="none" spc="0" normalizeH="0" baseline="0" noProof="0" dirty="0">
                <a:ln>
                  <a:noFill/>
                </a:ln>
                <a:solidFill>
                  <a:prstClr val="white"/>
                </a:solidFill>
                <a:effectLst/>
                <a:uLnTx/>
                <a:uFillTx/>
                <a:latin typeface="HP001 4 hàng" pitchFamily="34" charset="0"/>
                <a:ea typeface="Chivo Light"/>
                <a:cs typeface="Chivo Light"/>
                <a:sym typeface="Chivo Light"/>
              </a:rPr>
              <a:t>5</a:t>
            </a:r>
            <a:r>
              <a:rPr kumimoji="0" lang="en-US" sz="4000" b="1" i="0" u="none" strike="noStrike" kern="1200" cap="none" spc="0" normalizeH="0" baseline="0" noProof="0" dirty="0">
                <a:ln>
                  <a:noFill/>
                </a:ln>
                <a:solidFill>
                  <a:prstClr val="white"/>
                </a:solidFill>
                <a:effectLst/>
                <a:uLnTx/>
                <a:uFillTx/>
                <a:latin typeface="HP001 4 hàng" pitchFamily="34" charset="0"/>
                <a:ea typeface="Chivo Light"/>
                <a:cs typeface="Chivo Light"/>
                <a:sym typeface="Chivo Light"/>
              </a:rPr>
              <a:t> ngày </a:t>
            </a:r>
            <a:r>
              <a:rPr kumimoji="0" lang="vi-VN" sz="4000" b="1" i="0" u="none" strike="noStrike" kern="1200" cap="none" spc="0" normalizeH="0" baseline="0" noProof="0" dirty="0" smtClean="0">
                <a:ln>
                  <a:noFill/>
                </a:ln>
                <a:solidFill>
                  <a:prstClr val="white"/>
                </a:solidFill>
                <a:effectLst/>
                <a:uLnTx/>
                <a:uFillTx/>
                <a:latin typeface="HP001 4 hàng" pitchFamily="34" charset="0"/>
                <a:ea typeface="Chivo Light"/>
                <a:cs typeface="Chivo Light"/>
                <a:sym typeface="Chivo Light"/>
              </a:rPr>
              <a:t>2</a:t>
            </a:r>
            <a:r>
              <a:rPr kumimoji="0" lang="en-US" sz="4000" b="1" i="0" u="none" strike="noStrike" kern="1200" cap="none" spc="0" normalizeH="0" baseline="0" noProof="0" dirty="0" smtClean="0">
                <a:ln>
                  <a:noFill/>
                </a:ln>
                <a:solidFill>
                  <a:prstClr val="white"/>
                </a:solidFill>
                <a:effectLst/>
                <a:uLnTx/>
                <a:uFillTx/>
                <a:latin typeface="HP001 4 hàng" pitchFamily="34" charset="0"/>
                <a:ea typeface="Chivo Light"/>
                <a:cs typeface="Chivo Light"/>
                <a:sym typeface="Chivo Light"/>
              </a:rPr>
              <a:t>5 </a:t>
            </a:r>
            <a:r>
              <a:rPr kumimoji="0" lang="en-US" sz="4000" b="1" i="0" u="none" strike="noStrike" kern="1200" cap="none" spc="0" normalizeH="0" baseline="0" noProof="0" dirty="0">
                <a:ln>
                  <a:noFill/>
                </a:ln>
                <a:solidFill>
                  <a:prstClr val="white"/>
                </a:solidFill>
                <a:effectLst/>
                <a:uLnTx/>
                <a:uFillTx/>
                <a:latin typeface="HP001 4 hàng" pitchFamily="34" charset="0"/>
                <a:ea typeface="Chivo Light"/>
                <a:cs typeface="Chivo Light"/>
                <a:sym typeface="Chivo Light"/>
              </a:rPr>
              <a:t>tháng </a:t>
            </a:r>
            <a:r>
              <a:rPr lang="en-US" sz="4000" b="1" dirty="0">
                <a:solidFill>
                  <a:prstClr val="white"/>
                </a:solidFill>
                <a:latin typeface="HP001 4 hàng" pitchFamily="34" charset="0"/>
                <a:ea typeface="Chivo Light"/>
                <a:cs typeface="Chivo Light"/>
                <a:sym typeface="Chivo Light"/>
              </a:rPr>
              <a:t>4</a:t>
            </a:r>
            <a:r>
              <a:rPr kumimoji="0" lang="en-US" sz="4000" b="1" i="0" u="none" strike="noStrike" kern="1200" cap="none" spc="0" normalizeH="0" baseline="0" noProof="0" dirty="0" smtClean="0">
                <a:ln>
                  <a:noFill/>
                </a:ln>
                <a:solidFill>
                  <a:prstClr val="white"/>
                </a:solidFill>
                <a:effectLst/>
                <a:uLnTx/>
                <a:uFillTx/>
                <a:latin typeface="HP001 4 hàng" pitchFamily="34" charset="0"/>
                <a:ea typeface="Chivo Light"/>
                <a:cs typeface="Chivo Light"/>
                <a:sym typeface="Chivo Light"/>
              </a:rPr>
              <a:t> </a:t>
            </a:r>
            <a:r>
              <a:rPr kumimoji="0" lang="en-US" sz="4000" b="1" i="0" u="none" strike="noStrike" kern="1200" cap="none" spc="0" normalizeH="0" baseline="0" noProof="0" dirty="0">
                <a:ln>
                  <a:noFill/>
                </a:ln>
                <a:solidFill>
                  <a:prstClr val="white"/>
                </a:solidFill>
                <a:effectLst/>
                <a:uLnTx/>
                <a:uFillTx/>
                <a:latin typeface="HP001 4 hàng" pitchFamily="34" charset="0"/>
                <a:ea typeface="Chivo Light"/>
                <a:cs typeface="Chivo Light"/>
                <a:sym typeface="Chivo Light"/>
              </a:rPr>
              <a:t>năm </a:t>
            </a:r>
            <a:r>
              <a:rPr kumimoji="0" lang="vi-VN" sz="4000" b="1" i="0" u="none" strike="noStrike" kern="1200" cap="none" spc="0" normalizeH="0" baseline="0" noProof="0" dirty="0" smtClean="0">
                <a:ln>
                  <a:noFill/>
                </a:ln>
                <a:solidFill>
                  <a:prstClr val="white"/>
                </a:solidFill>
                <a:effectLst/>
                <a:uLnTx/>
                <a:uFillTx/>
                <a:latin typeface="HP001 4 hàng" pitchFamily="34" charset="0"/>
                <a:ea typeface="Chivo Light"/>
                <a:cs typeface="Chivo Light"/>
                <a:sym typeface="Chivo Light"/>
              </a:rPr>
              <a:t>202</a:t>
            </a:r>
            <a:r>
              <a:rPr lang="en-US" sz="4000" b="1" dirty="0">
                <a:solidFill>
                  <a:prstClr val="white"/>
                </a:solidFill>
                <a:latin typeface="HP001 4 hàng" pitchFamily="34" charset="0"/>
                <a:ea typeface="Chivo Light"/>
                <a:cs typeface="Chivo Light"/>
                <a:sym typeface="Chivo Light"/>
              </a:rPr>
              <a:t>5</a:t>
            </a:r>
            <a:r>
              <a:rPr kumimoji="0" lang="en-US" sz="6000" b="1" i="0" u="sng" strike="noStrike" kern="1200" cap="none" spc="0" normalizeH="0" baseline="0" noProof="0" dirty="0" smtClean="0">
                <a:ln>
                  <a:noFill/>
                </a:ln>
                <a:solidFill>
                  <a:prstClr val="white"/>
                </a:solidFill>
                <a:effectLst/>
                <a:uLnTx/>
                <a:uFillTx/>
                <a:latin typeface="HP001 4 hàng" pitchFamily="34" charset="0"/>
                <a:ea typeface="Chivo Light"/>
                <a:cs typeface="Chivo Light"/>
                <a:sym typeface="Chivo Light"/>
              </a:rPr>
              <a:t>  </a:t>
            </a:r>
            <a:endParaRPr kumimoji="0" lang="en-US" sz="5400" b="1" i="0" u="none" strike="noStrike" kern="1200" cap="none" spc="0" normalizeH="0" baseline="0" noProof="0" dirty="0">
              <a:ln>
                <a:noFill/>
              </a:ln>
              <a:solidFill>
                <a:prstClr val="white"/>
              </a:solidFill>
              <a:effectLst/>
              <a:uLnTx/>
              <a:uFillTx/>
              <a:latin typeface="Times New Roman" pitchFamily="18" charset="0"/>
              <a:ea typeface="Chivo Light"/>
              <a:cs typeface="Chivo Light"/>
              <a:sym typeface="Chivo Light"/>
            </a:endParaRPr>
          </a:p>
        </p:txBody>
      </p:sp>
      <p:sp>
        <p:nvSpPr>
          <p:cNvPr id="10" name="Google Shape;461;p28"/>
          <p:cNvSpPr txBox="1">
            <a:spLocks noChangeArrowheads="1"/>
          </p:cNvSpPr>
          <p:nvPr/>
        </p:nvSpPr>
        <p:spPr bwMode="auto">
          <a:xfrm>
            <a:off x="1609343" y="2197271"/>
            <a:ext cx="9337331"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00" tIns="121900" rIns="121900" bIns="121900"/>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marL="0" marR="0" lvl="0" indent="0" algn="ctr" defTabSz="914400" rtl="0" eaLnBrk="1" fontAlgn="auto" latinLnBrk="0" hangingPunct="1">
              <a:lnSpc>
                <a:spcPct val="100000"/>
              </a:lnSpc>
              <a:spcBef>
                <a:spcPts val="800"/>
              </a:spcBef>
              <a:spcAft>
                <a:spcPts val="0"/>
              </a:spcAft>
              <a:buClr>
                <a:srgbClr val="5B9BD5"/>
              </a:buClr>
              <a:buSzPts val="2600"/>
              <a:buFont typeface="Chivo Light"/>
              <a:buNone/>
              <a:tabLst/>
              <a:defRPr/>
            </a:pPr>
            <a:r>
              <a:rPr kumimoji="0" lang="vi-VN" sz="4400" b="1" i="0" u="none" strike="noStrike" kern="1200" cap="none" spc="0" normalizeH="0" baseline="0" noProof="0" dirty="0">
                <a:ln>
                  <a:noFill/>
                </a:ln>
                <a:solidFill>
                  <a:srgbClr val="FFFF00"/>
                </a:solidFill>
                <a:effectLst/>
                <a:uLnTx/>
                <a:uFillTx/>
                <a:latin typeface="HP001 4 hàng" pitchFamily="34" charset="0"/>
                <a:ea typeface="Chivo Light"/>
                <a:cs typeface="Chivo Light"/>
                <a:sym typeface="Chivo Light"/>
              </a:rPr>
              <a:t>Sinh hoạt </a:t>
            </a:r>
            <a:r>
              <a:rPr kumimoji="0" lang="vi-VN" sz="4400" b="1" i="0" u="none" strike="noStrike" kern="1200" cap="none" spc="0" normalizeH="0" baseline="0" noProof="0" dirty="0" smtClean="0">
                <a:ln>
                  <a:noFill/>
                </a:ln>
                <a:solidFill>
                  <a:srgbClr val="FFFF00"/>
                </a:solidFill>
                <a:effectLst/>
                <a:uLnTx/>
                <a:uFillTx/>
                <a:latin typeface="HP001 4 hàng" pitchFamily="34" charset="0"/>
                <a:ea typeface="Chivo Light"/>
                <a:cs typeface="Chivo Light"/>
                <a:sym typeface="Chivo Light"/>
              </a:rPr>
              <a:t>lớp</a:t>
            </a:r>
            <a:r>
              <a:rPr kumimoji="0" lang="en-US" sz="4400" b="1" i="0" u="none" strike="noStrike" kern="1200" cap="none" spc="0" normalizeH="0" baseline="0" noProof="0" dirty="0" smtClean="0">
                <a:ln>
                  <a:noFill/>
                </a:ln>
                <a:solidFill>
                  <a:srgbClr val="FFFF00"/>
                </a:solidFill>
                <a:effectLst/>
                <a:uLnTx/>
                <a:uFillTx/>
                <a:latin typeface="HP001 4 hàng" pitchFamily="34" charset="0"/>
                <a:ea typeface="Chivo Light"/>
                <a:cs typeface="Chivo Light"/>
                <a:sym typeface="Chivo Light"/>
              </a:rPr>
              <a:t>-</a:t>
            </a:r>
            <a:r>
              <a:rPr kumimoji="0" lang="en-US" sz="4400" b="1" i="0" u="none" strike="noStrike" kern="1200" cap="none" spc="0" normalizeH="0" noProof="0" dirty="0" smtClean="0">
                <a:ln>
                  <a:noFill/>
                </a:ln>
                <a:solidFill>
                  <a:srgbClr val="FFFF00"/>
                </a:solidFill>
                <a:effectLst/>
                <a:uLnTx/>
                <a:uFillTx/>
                <a:latin typeface="HP001 4 hàng" pitchFamily="34" charset="0"/>
                <a:ea typeface="Chivo Light"/>
                <a:cs typeface="Chivo Light"/>
                <a:sym typeface="Chivo Light"/>
              </a:rPr>
              <a:t> Thực hiện kế hoạch chăm sóc, bảo vệ cảnh quan thiên nhiên</a:t>
            </a:r>
            <a:r>
              <a:rPr kumimoji="0" lang="vi-VN" sz="4400" b="1" i="0" u="none" strike="noStrike" kern="1200" cap="none" spc="0" normalizeH="0" baseline="0" noProof="0" dirty="0" smtClean="0">
                <a:ln>
                  <a:noFill/>
                </a:ln>
                <a:solidFill>
                  <a:srgbClr val="FFFF00"/>
                </a:solidFill>
                <a:effectLst/>
                <a:uLnTx/>
                <a:uFillTx/>
                <a:latin typeface="HP001 4 hàng" pitchFamily="34" charset="0"/>
                <a:ea typeface="Chivo Light"/>
                <a:cs typeface="Chivo Light"/>
                <a:sym typeface="Chivo Light"/>
              </a:rPr>
              <a:t> </a:t>
            </a:r>
            <a:endParaRPr kumimoji="0" lang="en-US" sz="4400" b="1" i="0" u="none" strike="noStrike" kern="1200" cap="none" spc="0" normalizeH="0" baseline="0" noProof="0" dirty="0">
              <a:ln>
                <a:noFill/>
              </a:ln>
              <a:solidFill>
                <a:srgbClr val="FFFF00"/>
              </a:solidFill>
              <a:effectLst/>
              <a:uLnTx/>
              <a:uFillTx/>
              <a:latin typeface="HP001 4 hàng" pitchFamily="34" charset="0"/>
              <a:ea typeface="Chivo Light"/>
              <a:cs typeface="Chivo Light"/>
              <a:sym typeface="Chivo Light"/>
            </a:endParaRPr>
          </a:p>
        </p:txBody>
      </p:sp>
      <p:sp>
        <p:nvSpPr>
          <p:cNvPr id="11" name="Google Shape;461;p28">
            <a:extLst/>
          </p:cNvPr>
          <p:cNvSpPr txBox="1"/>
          <p:nvPr/>
        </p:nvSpPr>
        <p:spPr>
          <a:xfrm>
            <a:off x="2139450" y="3144839"/>
            <a:ext cx="7432765" cy="1607893"/>
          </a:xfrm>
          <a:prstGeom prst="rect">
            <a:avLst/>
          </a:prstGeom>
          <a:noFill/>
          <a:ln>
            <a:noFill/>
          </a:ln>
        </p:spPr>
        <p:txBody>
          <a:bodyPr spcFirstLastPara="1" lIns="121900" tIns="121900" rIns="121900" bIns="121900"/>
          <a:lstStyle>
            <a:defPPr marR="0" lvl="0" algn="l" rtl="0">
              <a:lnSpc>
                <a:spcPct val="100000"/>
              </a:lnSpc>
              <a:spcBef>
                <a:spcPts val="0"/>
              </a:spcBef>
              <a:spcAft>
                <a:spcPts val="0"/>
              </a:spcAft>
            </a:defPPr>
            <a:lvl1pPr marL="457200" marR="0" lvl="0" indent="-393700" algn="l" rtl="0">
              <a:lnSpc>
                <a:spcPct val="100000"/>
              </a:lnSpc>
              <a:spcBef>
                <a:spcPts val="600"/>
              </a:spcBef>
              <a:spcAft>
                <a:spcPts val="0"/>
              </a:spcAft>
              <a:buClr>
                <a:schemeClr val="accent1"/>
              </a:buClr>
              <a:buSzPts val="2600"/>
              <a:buFont typeface="Chivo Light"/>
              <a:buChar char="༝"/>
              <a:defRPr sz="2600" b="0" i="0" u="none" strike="noStrike" cap="none">
                <a:solidFill>
                  <a:schemeClr val="dk1"/>
                </a:solidFill>
                <a:latin typeface="Chivo Light"/>
                <a:ea typeface="Chivo Light"/>
                <a:cs typeface="Chivo Light"/>
                <a:sym typeface="Chivo Light"/>
              </a:defRPr>
            </a:lvl1pPr>
            <a:lvl2pPr marL="914400" marR="0" lvl="1" indent="-393700" algn="l" rtl="0">
              <a:lnSpc>
                <a:spcPct val="100000"/>
              </a:lnSpc>
              <a:spcBef>
                <a:spcPts val="0"/>
              </a:spcBef>
              <a:spcAft>
                <a:spcPts val="0"/>
              </a:spcAft>
              <a:buClr>
                <a:schemeClr val="dk2"/>
              </a:buClr>
              <a:buSzPts val="2600"/>
              <a:buFont typeface="Chivo Light"/>
              <a:buChar char="○"/>
              <a:defRPr sz="2600" b="0" i="0" u="none" strike="noStrike" cap="none">
                <a:solidFill>
                  <a:schemeClr val="dk1"/>
                </a:solidFill>
                <a:latin typeface="Chivo Light"/>
                <a:ea typeface="Chivo Light"/>
                <a:cs typeface="Chivo Light"/>
                <a:sym typeface="Chivo Light"/>
              </a:defRPr>
            </a:lvl2pPr>
            <a:lvl3pPr marL="1371600" marR="0" lvl="2" indent="-393700" algn="l" rtl="0">
              <a:lnSpc>
                <a:spcPct val="100000"/>
              </a:lnSpc>
              <a:spcBef>
                <a:spcPts val="0"/>
              </a:spcBef>
              <a:spcAft>
                <a:spcPts val="0"/>
              </a:spcAft>
              <a:buClr>
                <a:schemeClr val="dk2"/>
              </a:buClr>
              <a:buSzPts val="2600"/>
              <a:buFont typeface="Chivo Light"/>
              <a:buChar char="■"/>
              <a:defRPr sz="2600" b="0" i="0" u="none" strike="noStrike" cap="none">
                <a:solidFill>
                  <a:schemeClr val="dk1"/>
                </a:solidFill>
                <a:latin typeface="Chivo Light"/>
                <a:ea typeface="Chivo Light"/>
                <a:cs typeface="Chivo Light"/>
                <a:sym typeface="Chivo Light"/>
              </a:defRPr>
            </a:lvl3pPr>
            <a:lvl4pPr marL="1828800" marR="0" lvl="3" indent="-393700" algn="l" rtl="0">
              <a:lnSpc>
                <a:spcPct val="100000"/>
              </a:lnSpc>
              <a:spcBef>
                <a:spcPts val="0"/>
              </a:spcBef>
              <a:spcAft>
                <a:spcPts val="0"/>
              </a:spcAft>
              <a:buClr>
                <a:schemeClr val="dk1"/>
              </a:buClr>
              <a:buSzPts val="2600"/>
              <a:buFont typeface="Chivo Light"/>
              <a:buChar char="●"/>
              <a:defRPr sz="2600" b="0" i="0" u="none" strike="noStrike" cap="none">
                <a:solidFill>
                  <a:schemeClr val="dk1"/>
                </a:solidFill>
                <a:latin typeface="Chivo Light"/>
                <a:ea typeface="Chivo Light"/>
                <a:cs typeface="Chivo Light"/>
                <a:sym typeface="Chivo Light"/>
              </a:defRPr>
            </a:lvl4pPr>
            <a:lvl5pPr marL="2286000" marR="0" lvl="4" indent="-393700" algn="l" rtl="0">
              <a:lnSpc>
                <a:spcPct val="100000"/>
              </a:lnSpc>
              <a:spcBef>
                <a:spcPts val="0"/>
              </a:spcBef>
              <a:spcAft>
                <a:spcPts val="0"/>
              </a:spcAft>
              <a:buClr>
                <a:schemeClr val="dk1"/>
              </a:buClr>
              <a:buSzPts val="2600"/>
              <a:buFont typeface="Chivo Light"/>
              <a:buChar char="○"/>
              <a:defRPr sz="2600" b="0" i="0" u="none" strike="noStrike" cap="none">
                <a:solidFill>
                  <a:schemeClr val="dk1"/>
                </a:solidFill>
                <a:latin typeface="Chivo Light"/>
                <a:ea typeface="Chivo Light"/>
                <a:cs typeface="Chivo Light"/>
                <a:sym typeface="Chivo Light"/>
              </a:defRPr>
            </a:lvl5pPr>
            <a:lvl6pPr marL="2743200" marR="0" lvl="5" indent="-393700" algn="l" rtl="0">
              <a:lnSpc>
                <a:spcPct val="100000"/>
              </a:lnSpc>
              <a:spcBef>
                <a:spcPts val="0"/>
              </a:spcBef>
              <a:spcAft>
                <a:spcPts val="0"/>
              </a:spcAft>
              <a:buClr>
                <a:schemeClr val="dk1"/>
              </a:buClr>
              <a:buSzPts val="2600"/>
              <a:buFont typeface="Chivo Light"/>
              <a:buChar char="■"/>
              <a:defRPr sz="2600" b="0" i="0" u="none" strike="noStrike" cap="none">
                <a:solidFill>
                  <a:schemeClr val="dk1"/>
                </a:solidFill>
                <a:latin typeface="Chivo Light"/>
                <a:ea typeface="Chivo Light"/>
                <a:cs typeface="Chivo Light"/>
                <a:sym typeface="Chivo Light"/>
              </a:defRPr>
            </a:lvl6pPr>
            <a:lvl7pPr marL="3200400" marR="0" lvl="6" indent="-393700" algn="l" rtl="0">
              <a:lnSpc>
                <a:spcPct val="100000"/>
              </a:lnSpc>
              <a:spcBef>
                <a:spcPts val="0"/>
              </a:spcBef>
              <a:spcAft>
                <a:spcPts val="0"/>
              </a:spcAft>
              <a:buClr>
                <a:schemeClr val="dk1"/>
              </a:buClr>
              <a:buSzPts val="2600"/>
              <a:buFont typeface="Chivo Light"/>
              <a:buChar char="●"/>
              <a:defRPr sz="2600" b="0" i="0" u="none" strike="noStrike" cap="none">
                <a:solidFill>
                  <a:schemeClr val="dk1"/>
                </a:solidFill>
                <a:latin typeface="Chivo Light"/>
                <a:ea typeface="Chivo Light"/>
                <a:cs typeface="Chivo Light"/>
                <a:sym typeface="Chivo Light"/>
              </a:defRPr>
            </a:lvl7pPr>
            <a:lvl8pPr marL="3657600" marR="0" lvl="7" indent="-393700" algn="l" rtl="0">
              <a:lnSpc>
                <a:spcPct val="100000"/>
              </a:lnSpc>
              <a:spcBef>
                <a:spcPts val="0"/>
              </a:spcBef>
              <a:spcAft>
                <a:spcPts val="0"/>
              </a:spcAft>
              <a:buClr>
                <a:schemeClr val="dk1"/>
              </a:buClr>
              <a:buSzPts val="2600"/>
              <a:buFont typeface="Chivo Light"/>
              <a:buChar char="○"/>
              <a:defRPr sz="2600" b="0" i="0" u="none" strike="noStrike" cap="none">
                <a:solidFill>
                  <a:schemeClr val="dk1"/>
                </a:solidFill>
                <a:latin typeface="Chivo Light"/>
                <a:ea typeface="Chivo Light"/>
                <a:cs typeface="Chivo Light"/>
                <a:sym typeface="Chivo Light"/>
              </a:defRPr>
            </a:lvl8pPr>
            <a:lvl9pPr marL="4114800" marR="0" lvl="8" indent="-393700" algn="l" rtl="0">
              <a:lnSpc>
                <a:spcPct val="100000"/>
              </a:lnSpc>
              <a:spcBef>
                <a:spcPts val="0"/>
              </a:spcBef>
              <a:spcAft>
                <a:spcPts val="0"/>
              </a:spcAft>
              <a:buClr>
                <a:schemeClr val="dk1"/>
              </a:buClr>
              <a:buSzPts val="2600"/>
              <a:buFont typeface="Chivo Light"/>
              <a:buChar char="■"/>
              <a:defRPr sz="2600" b="0" i="0" u="none" strike="noStrike" cap="none">
                <a:solidFill>
                  <a:schemeClr val="dk1"/>
                </a:solidFill>
                <a:latin typeface="Chivo Light"/>
                <a:ea typeface="Chivo Light"/>
                <a:cs typeface="Chivo Light"/>
                <a:sym typeface="Chivo Light"/>
              </a:defRPr>
            </a:lvl9pPr>
          </a:lstStyle>
          <a:p>
            <a:pPr marL="0" marR="0" lvl="0" indent="0" algn="l" defTabSz="914400" rtl="0" eaLnBrk="1" fontAlgn="auto" latinLnBrk="0" hangingPunct="1">
              <a:lnSpc>
                <a:spcPct val="100000"/>
              </a:lnSpc>
              <a:spcBef>
                <a:spcPts val="800"/>
              </a:spcBef>
              <a:spcAft>
                <a:spcPts val="0"/>
              </a:spcAft>
              <a:buClr>
                <a:srgbClr val="5B9BD5"/>
              </a:buClr>
              <a:buSzPts val="2600"/>
              <a:buFont typeface="Chivo Light"/>
              <a:buNone/>
              <a:tabLst/>
              <a:defRPr/>
            </a:pPr>
            <a:r>
              <a:rPr kumimoji="0" lang="vi-VN" sz="5400" b="1" i="0" u="none" strike="noStrike" kern="0" cap="none" spc="0" normalizeH="0" baseline="0" noProof="0" dirty="0">
                <a:ln>
                  <a:noFill/>
                </a:ln>
                <a:solidFill>
                  <a:srgbClr val="FFFF00"/>
                </a:solidFill>
                <a:effectLst/>
                <a:uLnTx/>
                <a:uFillTx/>
                <a:latin typeface="HP001 4 hàng" panose="020B0603050302020204" pitchFamily="34" charset="0"/>
                <a:cs typeface="AvantGarde-Demi" charset="0"/>
                <a:sym typeface="Chivo Light"/>
              </a:rPr>
              <a:t>   </a:t>
            </a:r>
            <a:r>
              <a:rPr kumimoji="0" lang="en-US" sz="5400" b="1" i="0" u="sng" strike="noStrike" kern="0" cap="none" spc="0" normalizeH="0" baseline="0" noProof="0" dirty="0">
                <a:ln>
                  <a:noFill/>
                </a:ln>
                <a:solidFill>
                  <a:srgbClr val="FF0000"/>
                </a:solidFill>
                <a:effectLst/>
                <a:uLnTx/>
                <a:uFillTx/>
                <a:latin typeface="HP001 4 hàng" panose="020B0603050302020204" pitchFamily="34" charset="0"/>
                <a:cs typeface="AvantGarde-Demi" charset="0"/>
                <a:sym typeface="Chivo Light"/>
              </a:rPr>
              <a:t>  </a:t>
            </a:r>
            <a:endParaRPr kumimoji="0" lang="en-US" sz="5400" b="1" i="0" u="none" strike="noStrike" kern="0" cap="none" spc="0" normalizeH="0" baseline="0" noProof="0" dirty="0">
              <a:ln>
                <a:noFill/>
              </a:ln>
              <a:solidFill>
                <a:srgbClr val="FF0000"/>
              </a:solidFill>
              <a:effectLst/>
              <a:uLnTx/>
              <a:uFillTx/>
              <a:latin typeface="Times New Roman" panose="02020603050405020304" charset="0"/>
              <a:cs typeface="Times New Roman" panose="02020603050405020304" charset="0"/>
              <a:sym typeface="Chivo Light"/>
            </a:endParaRPr>
          </a:p>
        </p:txBody>
      </p:sp>
      <p:pic>
        <p:nvPicPr>
          <p:cNvPr id="12" name="Picture 4" descr="D:\Ảnh động làm giáo án\hinh-anh-dong-powerpoint-27.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75" y="6019800"/>
            <a:ext cx="12122725" cy="752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93964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1"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10" grpId="0"/>
      <p:bldP spid="10" grpId="1"/>
      <p:bldP spid="11" grpId="0"/>
      <p:bldP spid="11" grpId="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pic>
        <p:nvPicPr>
          <p:cNvPr id="2" name="Picture 4" descr="D:\Ảnh động làm giáo án\hinh-anh-dong-powerpoint-27.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75" y="6019800"/>
            <a:ext cx="12122725" cy="75247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3017520" y="194939"/>
            <a:ext cx="5381898" cy="923330"/>
          </a:xfrm>
          <a:prstGeom prst="rect">
            <a:avLst/>
          </a:prstGeom>
          <a:solidFill>
            <a:srgbClr val="0000FF"/>
          </a:solidFill>
          <a:scene3d>
            <a:camera prst="orthographicFront"/>
            <a:lightRig rig="threePt" dir="t"/>
          </a:scene3d>
          <a:sp3d>
            <a:bevelT/>
          </a:sp3d>
        </p:spPr>
        <p:txBody>
          <a:bodyPr wrap="square" rtlCol="0">
            <a:spAutoFit/>
          </a:bodyPr>
          <a:lstStyle/>
          <a:p>
            <a:pPr algn="ctr"/>
            <a:r>
              <a:rPr lang="en-US" sz="5400" dirty="0">
                <a:solidFill>
                  <a:srgbClr val="FFFF00"/>
                </a:solidFill>
                <a:latin typeface="Times New Roman" panose="02020603050405020304" pitchFamily="18" charset="0"/>
                <a:cs typeface="Times New Roman" panose="02020603050405020304" pitchFamily="18" charset="0"/>
              </a:rPr>
              <a:t>1. Sơ kết tuần </a:t>
            </a:r>
            <a:r>
              <a:rPr lang="en-US" sz="5400" dirty="0" smtClean="0">
                <a:solidFill>
                  <a:srgbClr val="FFFF00"/>
                </a:solidFill>
                <a:latin typeface="Times New Roman" panose="02020603050405020304" pitchFamily="18" charset="0"/>
                <a:cs typeface="Times New Roman" panose="02020603050405020304" pitchFamily="18" charset="0"/>
              </a:rPr>
              <a:t>31</a:t>
            </a:r>
            <a:endParaRPr lang="en-US" sz="5400" dirty="0">
              <a:solidFill>
                <a:srgbClr val="FFFF00"/>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566058" y="2184039"/>
            <a:ext cx="10801597" cy="923330"/>
          </a:xfrm>
          <a:prstGeom prst="rect">
            <a:avLst/>
          </a:prstGeom>
          <a:noFill/>
        </p:spPr>
        <p:txBody>
          <a:bodyPr wrap="square" rtlCol="0">
            <a:spAutoFit/>
          </a:bodyPr>
          <a:lstStyle/>
          <a:p>
            <a:r>
              <a:rPr lang="vi-VN" sz="5400" b="1" dirty="0">
                <a:solidFill>
                  <a:schemeClr val="bg1"/>
                </a:solidFill>
                <a:latin typeface="HP001 4 hàng" panose="020B0603050302020204" pitchFamily="34" charset="0"/>
              </a:rPr>
              <a:t>Đại diện các tổ đánh giá nhận xét </a:t>
            </a:r>
            <a:endParaRPr lang="en-US" sz="5400" b="1" dirty="0">
              <a:solidFill>
                <a:schemeClr val="bg1"/>
              </a:solidFill>
              <a:latin typeface="HP001 4 hàng" panose="020B0603050302020204" pitchFamily="34" charset="0"/>
            </a:endParaRPr>
          </a:p>
        </p:txBody>
      </p:sp>
    </p:spTree>
    <p:extLst>
      <p:ext uri="{BB962C8B-B14F-4D97-AF65-F5344CB8AC3E}">
        <p14:creationId xmlns:p14="http://schemas.microsoft.com/office/powerpoint/2010/main" val="24085584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5" name="TextBox 4"/>
          <p:cNvSpPr txBox="1"/>
          <p:nvPr/>
        </p:nvSpPr>
        <p:spPr>
          <a:xfrm>
            <a:off x="3017520" y="194939"/>
            <a:ext cx="5381898" cy="707886"/>
          </a:xfrm>
          <a:prstGeom prst="rect">
            <a:avLst/>
          </a:prstGeom>
          <a:solidFill>
            <a:srgbClr val="0000FF"/>
          </a:solidFill>
          <a:scene3d>
            <a:camera prst="orthographicFront"/>
            <a:lightRig rig="threePt" dir="t"/>
          </a:scene3d>
          <a:sp3d>
            <a:bevelT/>
          </a:sp3d>
        </p:spPr>
        <p:txBody>
          <a:bodyPr wrap="square" rtlCol="0">
            <a:spAutoFit/>
          </a:bodyPr>
          <a:lstStyle/>
          <a:p>
            <a:pPr algn="ctr"/>
            <a:r>
              <a:rPr lang="en-US" sz="4000" dirty="0">
                <a:solidFill>
                  <a:srgbClr val="FFFF00"/>
                </a:solidFill>
                <a:latin typeface="Times New Roman" panose="02020603050405020304" pitchFamily="18" charset="0"/>
                <a:cs typeface="Times New Roman" panose="02020603050405020304" pitchFamily="18" charset="0"/>
              </a:rPr>
              <a:t>1. Sơ kết tuần </a:t>
            </a:r>
            <a:r>
              <a:rPr lang="en-US" sz="4000" dirty="0" smtClean="0">
                <a:solidFill>
                  <a:srgbClr val="FFFF00"/>
                </a:solidFill>
                <a:latin typeface="Times New Roman" panose="02020603050405020304" pitchFamily="18" charset="0"/>
                <a:cs typeface="Times New Roman" panose="02020603050405020304" pitchFamily="18" charset="0"/>
              </a:rPr>
              <a:t>31</a:t>
            </a:r>
            <a:endParaRPr lang="en-US" sz="4000" dirty="0">
              <a:solidFill>
                <a:srgbClr val="FFFF00"/>
              </a:solidFill>
              <a:latin typeface="Times New Roman" panose="02020603050405020304" pitchFamily="18" charset="0"/>
              <a:cs typeface="Times New Roman" panose="02020603050405020304" pitchFamily="18" charset="0"/>
            </a:endParaRPr>
          </a:p>
        </p:txBody>
      </p:sp>
      <p:sp>
        <p:nvSpPr>
          <p:cNvPr id="7" name="Google Shape;461;p28"/>
          <p:cNvSpPr txBox="1">
            <a:spLocks noChangeArrowheads="1"/>
          </p:cNvSpPr>
          <p:nvPr/>
        </p:nvSpPr>
        <p:spPr bwMode="auto">
          <a:xfrm>
            <a:off x="255878" y="902825"/>
            <a:ext cx="11743765" cy="5497975"/>
          </a:xfrm>
          <a:prstGeom prst="rect">
            <a:avLst/>
          </a:prstGeom>
          <a:solidFill>
            <a:srgbClr val="FFFF99"/>
          </a:solidFill>
          <a:ln>
            <a:solidFill>
              <a:srgbClr val="FFFFCC"/>
            </a:solidFill>
          </a:ln>
          <a:scene3d>
            <a:camera prst="orthographicFront"/>
            <a:lightRig rig="threePt" dir="t"/>
          </a:scene3d>
          <a:sp3d>
            <a:bevelT/>
          </a:sp3d>
          <a:extLst/>
        </p:spPr>
        <p:txBody>
          <a:bodyPr lIns="121900" tIns="121900" rIns="121900" bIns="121900"/>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spcBef>
                <a:spcPts val="800"/>
              </a:spcBef>
              <a:buClr>
                <a:schemeClr val="accent1"/>
              </a:buClr>
              <a:buSzPts val="2600"/>
            </a:pPr>
            <a:r>
              <a:rPr lang="en-US" b="1" dirty="0">
                <a:solidFill>
                  <a:srgbClr val="CC0066"/>
                </a:solidFill>
                <a:latin typeface="HP001 4 hàng" pitchFamily="34" charset="0"/>
                <a:ea typeface="Chivo Light"/>
                <a:cs typeface="Chivo Light"/>
                <a:sym typeface="Chivo Light"/>
              </a:rPr>
              <a:t>* </a:t>
            </a:r>
            <a:r>
              <a:rPr lang="en-US" b="1" dirty="0" err="1">
                <a:solidFill>
                  <a:srgbClr val="CC0066"/>
                </a:solidFill>
                <a:latin typeface="HP001 4 hàng" pitchFamily="34" charset="0"/>
                <a:ea typeface="Chivo Light"/>
                <a:cs typeface="Chivo Light"/>
                <a:sym typeface="Chivo Light"/>
              </a:rPr>
              <a:t>Nề</a:t>
            </a:r>
            <a:r>
              <a:rPr lang="en-US" b="1" dirty="0">
                <a:solidFill>
                  <a:srgbClr val="CC0066"/>
                </a:solidFill>
                <a:latin typeface="HP001 4 hàng" pitchFamily="34" charset="0"/>
                <a:ea typeface="Chivo Light"/>
                <a:cs typeface="Chivo Light"/>
                <a:sym typeface="Chivo Light"/>
              </a:rPr>
              <a:t> </a:t>
            </a:r>
            <a:r>
              <a:rPr lang="en-US" b="1" dirty="0" err="1">
                <a:solidFill>
                  <a:srgbClr val="CC0066"/>
                </a:solidFill>
                <a:latin typeface="HP001 4 hàng" pitchFamily="34" charset="0"/>
                <a:ea typeface="Chivo Light"/>
                <a:cs typeface="Chivo Light"/>
                <a:sym typeface="Chivo Light"/>
              </a:rPr>
              <a:t>nếp</a:t>
            </a:r>
            <a:endParaRPr lang="en-US" b="1" dirty="0">
              <a:solidFill>
                <a:srgbClr val="CC0066"/>
              </a:solidFill>
              <a:latin typeface="HP001 4 hàng" pitchFamily="34" charset="0"/>
              <a:ea typeface="Chivo Light"/>
              <a:cs typeface="Chivo Light"/>
              <a:sym typeface="Chivo Light"/>
            </a:endParaRPr>
          </a:p>
          <a:p>
            <a:pPr>
              <a:spcBef>
                <a:spcPts val="800"/>
              </a:spcBef>
              <a:buClr>
                <a:schemeClr val="accent1"/>
              </a:buClr>
              <a:buSzPts val="2600"/>
            </a:pP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Duy</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trì</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tốt</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mọi</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nề</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nếp</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học</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tập</a:t>
            </a:r>
            <a:r>
              <a:rPr lang="en-US" b="1" dirty="0">
                <a:latin typeface="HP001 4 hàng" pitchFamily="34" charset="0"/>
                <a:ea typeface="Chivo Light"/>
                <a:cs typeface="Chivo Light"/>
                <a:sym typeface="Chivo Light"/>
              </a:rPr>
              <a:t>.</a:t>
            </a:r>
          </a:p>
          <a:p>
            <a:pPr>
              <a:spcBef>
                <a:spcPts val="800"/>
              </a:spcBef>
              <a:buClr>
                <a:schemeClr val="accent1"/>
              </a:buClr>
              <a:buSzPts val="2600"/>
            </a:pP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Thực</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hiện</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đúng</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nội</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quy</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lớp</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học</a:t>
            </a:r>
            <a:r>
              <a:rPr lang="en-US" b="1" dirty="0">
                <a:latin typeface="HP001 4 hàng" pitchFamily="34" charset="0"/>
                <a:ea typeface="Chivo Light"/>
                <a:cs typeface="Chivo Light"/>
                <a:sym typeface="Chivo Light"/>
              </a:rPr>
              <a:t>.</a:t>
            </a:r>
          </a:p>
          <a:p>
            <a:pPr>
              <a:spcBef>
                <a:spcPts val="800"/>
              </a:spcBef>
              <a:buClr>
                <a:schemeClr val="accent1"/>
              </a:buClr>
              <a:buSzPts val="2600"/>
            </a:pP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Vào</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học</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đúng</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giờ</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ngồi</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học</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ngay</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ngắn</a:t>
            </a:r>
            <a:r>
              <a:rPr lang="en-US" b="1" dirty="0">
                <a:latin typeface="HP001 4 hàng" pitchFamily="34" charset="0"/>
                <a:ea typeface="Chivo Light"/>
                <a:cs typeface="Chivo Light"/>
                <a:sym typeface="Chivo Light"/>
              </a:rPr>
              <a:t>.</a:t>
            </a:r>
            <a:endParaRPr lang="vi-VN" b="1" dirty="0">
              <a:latin typeface="HP001 4 hàng" pitchFamily="34" charset="0"/>
              <a:ea typeface="Chivo Light"/>
              <a:cs typeface="Chivo Light"/>
              <a:sym typeface="Chivo Light"/>
            </a:endParaRPr>
          </a:p>
          <a:p>
            <a:pPr>
              <a:spcBef>
                <a:spcPts val="800"/>
              </a:spcBef>
              <a:buClr>
                <a:schemeClr val="accent1"/>
              </a:buClr>
              <a:buSzPts val="2600"/>
            </a:pPr>
            <a:r>
              <a:rPr lang="vi-VN" b="1" dirty="0">
                <a:latin typeface="HP001 4 hàng" pitchFamily="34" charset="0"/>
                <a:ea typeface="Chivo Light"/>
                <a:cs typeface="Chivo Light"/>
                <a:sym typeface="Chivo Light"/>
              </a:rPr>
              <a:t>- Các tổ đã phát huy được khả năng tự đánh giá bản thân</a:t>
            </a:r>
          </a:p>
          <a:p>
            <a:pPr>
              <a:spcBef>
                <a:spcPts val="800"/>
              </a:spcBef>
              <a:buClr>
                <a:schemeClr val="accent1"/>
              </a:buClr>
              <a:buSzPts val="2600"/>
            </a:pPr>
            <a:r>
              <a:rPr lang="vi-VN" b="1" dirty="0">
                <a:latin typeface="HP001 4 hàng" pitchFamily="34" charset="0"/>
                <a:ea typeface="Chivo Light"/>
                <a:cs typeface="Chivo Light"/>
                <a:sym typeface="Chivo Light"/>
              </a:rPr>
              <a:t>- Tự tin trung thực, biết  nhận lỗi, và sửa lỗi.</a:t>
            </a:r>
          </a:p>
          <a:p>
            <a:pPr>
              <a:spcBef>
                <a:spcPts val="800"/>
              </a:spcBef>
              <a:buClr>
                <a:schemeClr val="accent1"/>
              </a:buClr>
              <a:buSzPts val="2600"/>
            </a:pPr>
            <a:r>
              <a:rPr lang="vi-VN" b="1" dirty="0">
                <a:latin typeface="HP001 4 hàng" pitchFamily="34" charset="0"/>
                <a:ea typeface="Chivo Light"/>
                <a:cs typeface="Chivo Light"/>
                <a:sym typeface="Chivo Light"/>
              </a:rPr>
              <a:t>- Lớp </a:t>
            </a:r>
            <a:r>
              <a:rPr lang="vi-VN" b="1" dirty="0" smtClean="0">
                <a:latin typeface="HP001 4 hàng" pitchFamily="34" charset="0"/>
                <a:ea typeface="Chivo Light"/>
                <a:cs typeface="Chivo Light"/>
                <a:sym typeface="Chivo Light"/>
              </a:rPr>
              <a:t> </a:t>
            </a:r>
            <a:r>
              <a:rPr lang="vi-VN" b="1" dirty="0">
                <a:latin typeface="HP001 4 hàng" pitchFamily="34" charset="0"/>
                <a:ea typeface="Chivo Light"/>
                <a:cs typeface="Chivo Light"/>
                <a:sym typeface="Chivo Light"/>
              </a:rPr>
              <a:t>dọn vệ </a:t>
            </a:r>
            <a:r>
              <a:rPr lang="vi-VN" b="1" dirty="0" smtClean="0">
                <a:latin typeface="HP001 4 hàng" pitchFamily="34" charset="0"/>
                <a:ea typeface="Chivo Light"/>
                <a:cs typeface="Chivo Light"/>
                <a:sym typeface="Chivo Light"/>
              </a:rPr>
              <a:t>sinh </a:t>
            </a:r>
            <a:r>
              <a:rPr lang="vi-VN" b="1" dirty="0">
                <a:latin typeface="HP001 4 hàng" pitchFamily="34" charset="0"/>
                <a:ea typeface="Chivo Light"/>
                <a:cs typeface="Chivo Light"/>
                <a:sym typeface="Chivo Light"/>
              </a:rPr>
              <a:t>sạch sẽ</a:t>
            </a:r>
          </a:p>
          <a:p>
            <a:pPr>
              <a:spcBef>
                <a:spcPts val="800"/>
              </a:spcBef>
              <a:buClr>
                <a:schemeClr val="accent1"/>
              </a:buClr>
              <a:buSzPts val="2600"/>
            </a:pPr>
            <a:r>
              <a:rPr lang="en-US" b="1" dirty="0">
                <a:solidFill>
                  <a:srgbClr val="CC0066"/>
                </a:solidFill>
                <a:latin typeface="HP001 4 hàng" pitchFamily="34" charset="0"/>
                <a:ea typeface="Chivo Light"/>
                <a:cs typeface="Chivo Light"/>
                <a:sym typeface="Chivo Light"/>
              </a:rPr>
              <a:t>*</a:t>
            </a:r>
            <a:r>
              <a:rPr lang="en-US" b="1" dirty="0" err="1">
                <a:solidFill>
                  <a:srgbClr val="CC0066"/>
                </a:solidFill>
                <a:latin typeface="HP001 4 hàng" pitchFamily="34" charset="0"/>
                <a:ea typeface="Chivo Light"/>
                <a:cs typeface="Chivo Light"/>
                <a:sym typeface="Chivo Light"/>
              </a:rPr>
              <a:t>Học</a:t>
            </a:r>
            <a:r>
              <a:rPr lang="en-US" b="1" dirty="0">
                <a:solidFill>
                  <a:srgbClr val="CC0066"/>
                </a:solidFill>
                <a:latin typeface="HP001 4 hàng" pitchFamily="34" charset="0"/>
                <a:ea typeface="Chivo Light"/>
                <a:cs typeface="Chivo Light"/>
                <a:sym typeface="Chivo Light"/>
              </a:rPr>
              <a:t> </a:t>
            </a:r>
            <a:r>
              <a:rPr lang="en-US" b="1" dirty="0" err="1">
                <a:solidFill>
                  <a:srgbClr val="CC0066"/>
                </a:solidFill>
                <a:latin typeface="HP001 4 hàng" pitchFamily="34" charset="0"/>
                <a:ea typeface="Chivo Light"/>
                <a:cs typeface="Chivo Light"/>
                <a:sym typeface="Chivo Light"/>
              </a:rPr>
              <a:t>tập</a:t>
            </a:r>
            <a:endParaRPr lang="en-US" b="1" dirty="0">
              <a:solidFill>
                <a:srgbClr val="CC0066"/>
              </a:solidFill>
              <a:latin typeface="HP001 4 hàng" pitchFamily="34" charset="0"/>
              <a:ea typeface="Chivo Light"/>
              <a:cs typeface="Chivo Light"/>
              <a:sym typeface="Chivo Light"/>
            </a:endParaRPr>
          </a:p>
          <a:p>
            <a:pPr>
              <a:spcBef>
                <a:spcPts val="800"/>
              </a:spcBef>
              <a:buClr>
                <a:schemeClr val="accent1"/>
              </a:buClr>
              <a:buSzPts val="2600"/>
            </a:pP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Tiếp</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thu</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bài</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tốt</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phát</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biểu</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xây</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dựng</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bài</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tích</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cực</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học</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bài</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và</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làm</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bài</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tập</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đầy</a:t>
            </a:r>
            <a:r>
              <a:rPr lang="en-US" b="1" dirty="0">
                <a:latin typeface="HP001 4 hàng" pitchFamily="34" charset="0"/>
                <a:ea typeface="Chivo Light"/>
                <a:cs typeface="Chivo Light"/>
                <a:sym typeface="Chivo Light"/>
              </a:rPr>
              <a:t> </a:t>
            </a:r>
            <a:r>
              <a:rPr lang="en-US" b="1" dirty="0" err="1">
                <a:latin typeface="HP001 4 hàng" pitchFamily="34" charset="0"/>
                <a:ea typeface="Chivo Light"/>
                <a:cs typeface="Chivo Light"/>
                <a:sym typeface="Chivo Light"/>
              </a:rPr>
              <a:t>đủ</a:t>
            </a:r>
            <a:endParaRPr lang="en-US" b="1" dirty="0">
              <a:latin typeface="HP001 4 hàng" pitchFamily="34" charset="0"/>
              <a:ea typeface="Chivo Light"/>
              <a:cs typeface="Chivo Light"/>
              <a:sym typeface="Chivo Light"/>
            </a:endParaRPr>
          </a:p>
          <a:p>
            <a:pPr>
              <a:spcBef>
                <a:spcPts val="800"/>
              </a:spcBef>
              <a:buClr>
                <a:schemeClr val="accent1"/>
              </a:buClr>
              <a:buSzPts val="2600"/>
            </a:pPr>
            <a:endParaRPr lang="en-US" b="1" dirty="0">
              <a:latin typeface="HP001 4 hàng" pitchFamily="34" charset="0"/>
              <a:ea typeface="Chivo Light"/>
              <a:cs typeface="Chivo Light"/>
              <a:sym typeface="Chivo Light"/>
            </a:endParaRPr>
          </a:p>
          <a:p>
            <a:pPr marL="571500" indent="-571500">
              <a:spcBef>
                <a:spcPts val="800"/>
              </a:spcBef>
              <a:buClr>
                <a:schemeClr val="accent1"/>
              </a:buClr>
              <a:buSzPts val="2600"/>
              <a:buFontTx/>
              <a:buChar char="-"/>
            </a:pPr>
            <a:endParaRPr lang="vi-VN" b="1" dirty="0">
              <a:latin typeface="HP001 4 hàng" pitchFamily="34" charset="0"/>
              <a:ea typeface="Chivo Light"/>
              <a:cs typeface="Chivo Light"/>
              <a:sym typeface="Chivo Light"/>
            </a:endParaRPr>
          </a:p>
        </p:txBody>
      </p:sp>
    </p:spTree>
    <p:extLst>
      <p:ext uri="{BB962C8B-B14F-4D97-AF65-F5344CB8AC3E}">
        <p14:creationId xmlns:p14="http://schemas.microsoft.com/office/powerpoint/2010/main" val="33539792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7"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9" name="Google Shape;461;p28"/>
          <p:cNvSpPr txBox="1">
            <a:spLocks noChangeArrowheads="1"/>
          </p:cNvSpPr>
          <p:nvPr/>
        </p:nvSpPr>
        <p:spPr bwMode="auto">
          <a:xfrm>
            <a:off x="282004" y="536847"/>
            <a:ext cx="11743765" cy="3251382"/>
          </a:xfrm>
          <a:prstGeom prst="rect">
            <a:avLst/>
          </a:prstGeom>
          <a:solidFill>
            <a:srgbClr val="FFFF99"/>
          </a:solidFill>
          <a:ln>
            <a:solidFill>
              <a:srgbClr val="0070C0"/>
            </a:solidFill>
          </a:ln>
          <a:scene3d>
            <a:camera prst="orthographicFront"/>
            <a:lightRig rig="threePt" dir="t"/>
          </a:scene3d>
          <a:sp3d>
            <a:bevelT/>
          </a:sp3d>
          <a:extLst/>
        </p:spPr>
        <p:txBody>
          <a:bodyPr lIns="121900" tIns="121900" rIns="121900" bIns="121900"/>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spcBef>
                <a:spcPts val="800"/>
              </a:spcBef>
              <a:buClr>
                <a:schemeClr val="accent1"/>
              </a:buClr>
              <a:buSzPts val="2600"/>
              <a:buFont typeface="Chivo Light"/>
              <a:buNone/>
            </a:pPr>
            <a:r>
              <a:rPr lang="en-US" sz="3200" b="1" dirty="0">
                <a:solidFill>
                  <a:srgbClr val="CC0066"/>
                </a:solidFill>
                <a:latin typeface="HP001 4 hàng" pitchFamily="34" charset="0"/>
                <a:ea typeface="Chivo Light"/>
                <a:cs typeface="Chivo Light"/>
                <a:sym typeface="Chivo Light"/>
              </a:rPr>
              <a:t>* </a:t>
            </a:r>
            <a:r>
              <a:rPr lang="en-US" sz="3200" b="1" dirty="0" err="1">
                <a:solidFill>
                  <a:srgbClr val="CC0066"/>
                </a:solidFill>
                <a:latin typeface="HP001 4 hàng" pitchFamily="34" charset="0"/>
                <a:ea typeface="Chivo Light"/>
                <a:cs typeface="Chivo Light"/>
                <a:sym typeface="Chivo Light"/>
              </a:rPr>
              <a:t>Tồn</a:t>
            </a:r>
            <a:r>
              <a:rPr lang="en-US" sz="3200" b="1" dirty="0">
                <a:solidFill>
                  <a:srgbClr val="CC0066"/>
                </a:solidFill>
                <a:latin typeface="HP001 4 hàng" pitchFamily="34" charset="0"/>
                <a:ea typeface="Chivo Light"/>
                <a:cs typeface="Chivo Light"/>
                <a:sym typeface="Chivo Light"/>
              </a:rPr>
              <a:t> </a:t>
            </a:r>
            <a:r>
              <a:rPr lang="en-US" sz="3200" b="1" dirty="0" err="1">
                <a:solidFill>
                  <a:srgbClr val="CC0066"/>
                </a:solidFill>
                <a:latin typeface="HP001 4 hàng" pitchFamily="34" charset="0"/>
                <a:ea typeface="Chivo Light"/>
                <a:cs typeface="Chivo Light"/>
                <a:sym typeface="Chivo Light"/>
              </a:rPr>
              <a:t>tại</a:t>
            </a:r>
            <a:r>
              <a:rPr lang="en-US" sz="3200" b="1" dirty="0">
                <a:solidFill>
                  <a:srgbClr val="CC0066"/>
                </a:solidFill>
                <a:latin typeface="HP001 4 hàng" pitchFamily="34" charset="0"/>
                <a:ea typeface="Chivo Light"/>
                <a:cs typeface="Chivo Light"/>
                <a:sym typeface="Chivo Light"/>
              </a:rPr>
              <a:t> </a:t>
            </a:r>
          </a:p>
          <a:p>
            <a:pPr>
              <a:spcBef>
                <a:spcPts val="800"/>
              </a:spcBef>
              <a:buClr>
                <a:schemeClr val="accent1"/>
              </a:buClr>
              <a:buSzPts val="2600"/>
            </a:pPr>
            <a:r>
              <a:rPr lang="en-US" sz="3200" b="1" dirty="0">
                <a:latin typeface="HP001 4 hàng" pitchFamily="34" charset="0"/>
                <a:ea typeface="Chivo Light"/>
                <a:cs typeface="Chivo Light"/>
                <a:sym typeface="Chivo Light"/>
              </a:rPr>
              <a:t>- </a:t>
            </a:r>
            <a:r>
              <a:rPr lang="en-US" sz="3200" b="1" dirty="0" err="1">
                <a:latin typeface="HP001 4 hàng" pitchFamily="34" charset="0"/>
                <a:ea typeface="Chivo Light"/>
                <a:cs typeface="Chivo Light"/>
                <a:sym typeface="Chivo Light"/>
              </a:rPr>
              <a:t>Một</a:t>
            </a:r>
            <a:r>
              <a:rPr lang="en-US" sz="3200" b="1" dirty="0">
                <a:latin typeface="HP001 4 hàng" pitchFamily="34" charset="0"/>
                <a:ea typeface="Chivo Light"/>
                <a:cs typeface="Chivo Light"/>
                <a:sym typeface="Chivo Light"/>
              </a:rPr>
              <a:t> </a:t>
            </a:r>
            <a:r>
              <a:rPr lang="en-US" sz="3200" b="1" dirty="0" err="1">
                <a:latin typeface="HP001 4 hàng" pitchFamily="34" charset="0"/>
                <a:ea typeface="Chivo Light"/>
                <a:cs typeface="Chivo Light"/>
                <a:sym typeface="Chivo Light"/>
              </a:rPr>
              <a:t>số</a:t>
            </a:r>
            <a:r>
              <a:rPr lang="en-US" sz="3200" b="1" dirty="0">
                <a:latin typeface="HP001 4 hàng" pitchFamily="34" charset="0"/>
                <a:ea typeface="Chivo Light"/>
                <a:cs typeface="Chivo Light"/>
                <a:sym typeface="Chivo Light"/>
              </a:rPr>
              <a:t> </a:t>
            </a:r>
            <a:r>
              <a:rPr lang="en-US" sz="3200" b="1" dirty="0" err="1">
                <a:latin typeface="HP001 4 hàng" pitchFamily="34" charset="0"/>
                <a:ea typeface="Chivo Light"/>
                <a:cs typeface="Chivo Light"/>
                <a:sym typeface="Chivo Light"/>
              </a:rPr>
              <a:t>bạn</a:t>
            </a:r>
            <a:r>
              <a:rPr lang="en-US" sz="3200" b="1" dirty="0">
                <a:latin typeface="HP001 4 hàng" pitchFamily="34" charset="0"/>
                <a:ea typeface="Chivo Light"/>
                <a:cs typeface="Chivo Light"/>
                <a:sym typeface="Chivo Light"/>
              </a:rPr>
              <a:t> </a:t>
            </a:r>
            <a:r>
              <a:rPr lang="en-US" sz="3200" b="1" dirty="0" err="1">
                <a:latin typeface="HP001 4 hàng" pitchFamily="34" charset="0"/>
                <a:ea typeface="Chivo Light"/>
                <a:cs typeface="Chivo Light"/>
                <a:sym typeface="Chivo Light"/>
              </a:rPr>
              <a:t>chuẩn</a:t>
            </a:r>
            <a:r>
              <a:rPr lang="en-US" sz="3200" b="1" dirty="0">
                <a:latin typeface="HP001 4 hàng" pitchFamily="34" charset="0"/>
                <a:ea typeface="Chivo Light"/>
                <a:cs typeface="Chivo Light"/>
                <a:sym typeface="Chivo Light"/>
              </a:rPr>
              <a:t> </a:t>
            </a:r>
            <a:r>
              <a:rPr lang="en-US" sz="3200" b="1" dirty="0" err="1">
                <a:latin typeface="HP001 4 hàng" pitchFamily="34" charset="0"/>
                <a:ea typeface="Chivo Light"/>
                <a:cs typeface="Chivo Light"/>
                <a:sym typeface="Chivo Light"/>
              </a:rPr>
              <a:t>bị</a:t>
            </a:r>
            <a:r>
              <a:rPr lang="en-US" sz="3200" b="1" dirty="0">
                <a:latin typeface="HP001 4 hàng" pitchFamily="34" charset="0"/>
                <a:ea typeface="Chivo Light"/>
                <a:cs typeface="Chivo Light"/>
                <a:sym typeface="Chivo Light"/>
              </a:rPr>
              <a:t> </a:t>
            </a:r>
            <a:r>
              <a:rPr lang="en-US" sz="3200" b="1" dirty="0" err="1">
                <a:latin typeface="HP001 4 hàng" pitchFamily="34" charset="0"/>
                <a:ea typeface="Chivo Light"/>
                <a:cs typeface="Chivo Light"/>
                <a:sym typeface="Chivo Light"/>
              </a:rPr>
              <a:t>đồ</a:t>
            </a:r>
            <a:r>
              <a:rPr lang="en-US" sz="3200" b="1" dirty="0">
                <a:latin typeface="HP001 4 hàng" pitchFamily="34" charset="0"/>
                <a:ea typeface="Chivo Light"/>
                <a:cs typeface="Chivo Light"/>
                <a:sym typeface="Chivo Light"/>
              </a:rPr>
              <a:t> </a:t>
            </a:r>
            <a:r>
              <a:rPr lang="en-US" sz="3200" b="1" dirty="0" err="1">
                <a:latin typeface="HP001 4 hàng" pitchFamily="34" charset="0"/>
                <a:ea typeface="Chivo Light"/>
                <a:cs typeface="Chivo Light"/>
                <a:sym typeface="Chivo Light"/>
              </a:rPr>
              <a:t>dùng</a:t>
            </a:r>
            <a:r>
              <a:rPr lang="en-US" sz="3200" b="1" dirty="0">
                <a:latin typeface="HP001 4 hàng" pitchFamily="34" charset="0"/>
                <a:ea typeface="Chivo Light"/>
                <a:cs typeface="Chivo Light"/>
                <a:sym typeface="Chivo Light"/>
              </a:rPr>
              <a:t> </a:t>
            </a:r>
            <a:r>
              <a:rPr lang="en-US" sz="3200" b="1" dirty="0" err="1">
                <a:latin typeface="HP001 4 hàng" pitchFamily="34" charset="0"/>
                <a:ea typeface="Chivo Light"/>
                <a:cs typeface="Chivo Light"/>
                <a:sym typeface="Chivo Light"/>
              </a:rPr>
              <a:t>học</a:t>
            </a:r>
            <a:r>
              <a:rPr lang="en-US" sz="3200" b="1" dirty="0">
                <a:latin typeface="HP001 4 hàng" pitchFamily="34" charset="0"/>
                <a:ea typeface="Chivo Light"/>
                <a:cs typeface="Chivo Light"/>
                <a:sym typeface="Chivo Light"/>
              </a:rPr>
              <a:t> </a:t>
            </a:r>
            <a:r>
              <a:rPr lang="en-US" sz="3200" b="1" dirty="0" err="1">
                <a:latin typeface="HP001 4 hàng" pitchFamily="34" charset="0"/>
                <a:ea typeface="Chivo Light"/>
                <a:cs typeface="Chivo Light"/>
                <a:sym typeface="Chivo Light"/>
              </a:rPr>
              <a:t>tập</a:t>
            </a:r>
            <a:r>
              <a:rPr lang="en-US" sz="3200" b="1" dirty="0">
                <a:latin typeface="HP001 4 hàng" pitchFamily="34" charset="0"/>
                <a:ea typeface="Chivo Light"/>
                <a:cs typeface="Chivo Light"/>
                <a:sym typeface="Chivo Light"/>
              </a:rPr>
              <a:t> </a:t>
            </a:r>
            <a:r>
              <a:rPr lang="en-US" sz="3200" b="1" dirty="0" err="1">
                <a:latin typeface="HP001 4 hàng" pitchFamily="34" charset="0"/>
                <a:ea typeface="Chivo Light"/>
                <a:cs typeface="Chivo Light"/>
                <a:sym typeface="Chivo Light"/>
              </a:rPr>
              <a:t>chưa</a:t>
            </a:r>
            <a:r>
              <a:rPr lang="en-US" sz="3200" b="1" dirty="0">
                <a:latin typeface="HP001 4 hàng" pitchFamily="34" charset="0"/>
                <a:ea typeface="Chivo Light"/>
                <a:cs typeface="Chivo Light"/>
                <a:sym typeface="Chivo Light"/>
              </a:rPr>
              <a:t> </a:t>
            </a:r>
            <a:r>
              <a:rPr lang="en-US" sz="3200" b="1" dirty="0" err="1">
                <a:latin typeface="HP001 4 hàng" pitchFamily="34" charset="0"/>
                <a:ea typeface="Chivo Light"/>
                <a:cs typeface="Chivo Light"/>
                <a:sym typeface="Chivo Light"/>
              </a:rPr>
              <a:t>đầy</a:t>
            </a:r>
            <a:r>
              <a:rPr lang="en-US" sz="3200" b="1" dirty="0">
                <a:latin typeface="HP001 4 hàng" pitchFamily="34" charset="0"/>
                <a:ea typeface="Chivo Light"/>
                <a:cs typeface="Chivo Light"/>
                <a:sym typeface="Chivo Light"/>
              </a:rPr>
              <a:t> </a:t>
            </a:r>
            <a:r>
              <a:rPr lang="en-US" sz="3200" b="1" dirty="0" err="1">
                <a:latin typeface="HP001 4 hàng" pitchFamily="34" charset="0"/>
                <a:ea typeface="Chivo Light"/>
                <a:cs typeface="Chivo Light"/>
                <a:sym typeface="Chivo Light"/>
              </a:rPr>
              <a:t>đủ</a:t>
            </a:r>
            <a:r>
              <a:rPr lang="en-US" sz="3200" b="1" dirty="0">
                <a:latin typeface="HP001 4 hàng" pitchFamily="34" charset="0"/>
                <a:ea typeface="Chivo Light"/>
                <a:cs typeface="Chivo Light"/>
                <a:sym typeface="Chivo Light"/>
              </a:rPr>
              <a:t>. </a:t>
            </a:r>
          </a:p>
          <a:p>
            <a:pPr marL="457200" indent="-457200">
              <a:spcBef>
                <a:spcPts val="800"/>
              </a:spcBef>
              <a:buClr>
                <a:schemeClr val="accent1"/>
              </a:buClr>
              <a:buSzPts val="2600"/>
              <a:buFontTx/>
              <a:buChar char="-"/>
            </a:pPr>
            <a:r>
              <a:rPr lang="vi-VN" sz="3200" b="1" dirty="0">
                <a:latin typeface="HP001 4 hàng" pitchFamily="34" charset="0"/>
                <a:ea typeface="Chivo Light"/>
                <a:cs typeface="Chivo Light"/>
                <a:sym typeface="Chivo Light"/>
              </a:rPr>
              <a:t>Ngồi học chưa tập trung còn nói chuyện riêng.</a:t>
            </a:r>
          </a:p>
          <a:p>
            <a:pPr marL="571500" indent="-571500">
              <a:spcBef>
                <a:spcPts val="800"/>
              </a:spcBef>
              <a:buClr>
                <a:schemeClr val="accent1"/>
              </a:buClr>
              <a:buSzPts val="2600"/>
              <a:buFontTx/>
              <a:buChar char="-"/>
            </a:pPr>
            <a:r>
              <a:rPr lang="vi-VN" sz="3200" b="1" dirty="0">
                <a:latin typeface="HP001 4 hàng" pitchFamily="34" charset="0"/>
                <a:ea typeface="Chivo Light"/>
                <a:cs typeface="Chivo Light"/>
                <a:sym typeface="Chivo Light"/>
              </a:rPr>
              <a:t>Một vài bạn  không  thuộc bài  cũ, làm toán còn chậm </a:t>
            </a:r>
            <a:r>
              <a:rPr lang="vi-VN" sz="3200" b="1" dirty="0" smtClean="0">
                <a:latin typeface="HP001 4 hàng" pitchFamily="34" charset="0"/>
                <a:ea typeface="Chivo Light"/>
                <a:cs typeface="Chivo Light"/>
                <a:sym typeface="Chivo Light"/>
              </a:rPr>
              <a:t>c</a:t>
            </a:r>
            <a:r>
              <a:rPr lang="en-US" sz="3200" b="1" dirty="0" smtClean="0">
                <a:latin typeface="HP001 4 hàng" pitchFamily="34" charset="0"/>
                <a:ea typeface="Chivo Light"/>
                <a:cs typeface="Chivo Light"/>
                <a:sym typeface="Chivo Light"/>
              </a:rPr>
              <a:t>h</a:t>
            </a:r>
            <a:r>
              <a:rPr lang="vi-VN" sz="3200" b="1" dirty="0" smtClean="0">
                <a:latin typeface="HP001 4 hàng" pitchFamily="34" charset="0"/>
                <a:ea typeface="Chivo Light"/>
                <a:cs typeface="Chivo Light"/>
                <a:sym typeface="Chivo Light"/>
              </a:rPr>
              <a:t>ữ </a:t>
            </a:r>
            <a:r>
              <a:rPr lang="vi-VN" sz="3200" b="1" dirty="0">
                <a:latin typeface="HP001 4 hàng" pitchFamily="34" charset="0"/>
                <a:ea typeface="Chivo Light"/>
                <a:cs typeface="Chivo Light"/>
                <a:sym typeface="Chivo Light"/>
              </a:rPr>
              <a:t>viết </a:t>
            </a:r>
            <a:r>
              <a:rPr lang="vi-VN" sz="3200" b="1" dirty="0" smtClean="0">
                <a:latin typeface="HP001 4 hàng" pitchFamily="34" charset="0"/>
                <a:ea typeface="Chivo Light"/>
                <a:cs typeface="Chivo Light"/>
                <a:sym typeface="Chivo Light"/>
              </a:rPr>
              <a:t>c</a:t>
            </a:r>
            <a:r>
              <a:rPr lang="en-US" sz="3200" b="1" dirty="0" smtClean="0">
                <a:latin typeface="HP001 4 hàng" pitchFamily="34" charset="0"/>
                <a:ea typeface="Chivo Light"/>
                <a:cs typeface="Chivo Light"/>
                <a:sym typeface="Chivo Light"/>
              </a:rPr>
              <a:t>hưa đẹp.</a:t>
            </a:r>
            <a:endParaRPr lang="en-US" sz="4400" b="1" dirty="0">
              <a:latin typeface="HP001 4 hàng" pitchFamily="34" charset="0"/>
              <a:ea typeface="Chivo Light"/>
              <a:cs typeface="Chivo Light"/>
              <a:sym typeface="Chivo Light"/>
            </a:endParaRPr>
          </a:p>
          <a:p>
            <a:pPr marL="571500" indent="-571500">
              <a:spcBef>
                <a:spcPts val="800"/>
              </a:spcBef>
              <a:buClr>
                <a:schemeClr val="accent1"/>
              </a:buClr>
              <a:buSzPts val="2600"/>
              <a:buFontTx/>
              <a:buChar char="-"/>
            </a:pPr>
            <a:endParaRPr lang="vi-VN" sz="4400" b="1" dirty="0">
              <a:latin typeface="HP001 4 hàng" pitchFamily="34" charset="0"/>
              <a:ea typeface="Chivo Light"/>
              <a:cs typeface="Chivo Light"/>
              <a:sym typeface="Chivo Light"/>
            </a:endParaRPr>
          </a:p>
        </p:txBody>
      </p:sp>
    </p:spTree>
    <p:extLst>
      <p:ext uri="{BB962C8B-B14F-4D97-AF65-F5344CB8AC3E}">
        <p14:creationId xmlns:p14="http://schemas.microsoft.com/office/powerpoint/2010/main" val="143559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4" name="TextBox 3"/>
          <p:cNvSpPr txBox="1"/>
          <p:nvPr/>
        </p:nvSpPr>
        <p:spPr>
          <a:xfrm>
            <a:off x="143691" y="1502229"/>
            <a:ext cx="11743509" cy="1754326"/>
          </a:xfrm>
          <a:prstGeom prst="rect">
            <a:avLst/>
          </a:prstGeom>
          <a:solidFill>
            <a:srgbClr val="FF9900"/>
          </a:solidFill>
        </p:spPr>
        <p:txBody>
          <a:bodyPr wrap="square" rtlCol="0">
            <a:spAutoFit/>
          </a:bodyPr>
          <a:lstStyle/>
          <a:p>
            <a:endParaRPr lang="vi-VN" sz="3600" b="1" dirty="0">
              <a:solidFill>
                <a:schemeClr val="bg1"/>
              </a:solidFill>
              <a:latin typeface="HP001 4 hàng" panose="020B0603050302020204" pitchFamily="34" charset="0"/>
            </a:endParaRPr>
          </a:p>
          <a:p>
            <a:r>
              <a:rPr lang="vi-VN" sz="3600" b="1" dirty="0">
                <a:solidFill>
                  <a:schemeClr val="bg1"/>
                </a:solidFill>
                <a:latin typeface="HP001 4 hàng" panose="020B0603050302020204" pitchFamily="34" charset="0"/>
              </a:rPr>
              <a:t>Bình chọn học sinh có thành tích học tập tốt trong tuần</a:t>
            </a:r>
          </a:p>
          <a:p>
            <a:endParaRPr lang="en-US" sz="3600" b="1" dirty="0">
              <a:solidFill>
                <a:schemeClr val="bg1"/>
              </a:solidFill>
              <a:latin typeface="HP001 4 hàng" panose="020B0603050302020204" pitchFamily="34" charset="0"/>
            </a:endParaRPr>
          </a:p>
        </p:txBody>
      </p:sp>
      <p:pic>
        <p:nvPicPr>
          <p:cNvPr id="5" name="Picture 4" descr="D:\Ảnh động làm giáo án\hinh-anh-dong-powerpoint-27.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019801"/>
            <a:ext cx="12192000" cy="752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09606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6" name="TextBox 5"/>
          <p:cNvSpPr txBox="1"/>
          <p:nvPr/>
        </p:nvSpPr>
        <p:spPr>
          <a:xfrm>
            <a:off x="1908457" y="116563"/>
            <a:ext cx="7797246" cy="707886"/>
          </a:xfrm>
          <a:prstGeom prst="rect">
            <a:avLst/>
          </a:prstGeom>
          <a:solidFill>
            <a:srgbClr val="0000FF"/>
          </a:solidFill>
          <a:scene3d>
            <a:camera prst="orthographicFront"/>
            <a:lightRig rig="threePt" dir="t"/>
          </a:scene3d>
          <a:sp3d>
            <a:bevelT/>
          </a:sp3d>
        </p:spPr>
        <p:txBody>
          <a:bodyPr wrap="square" rtlCol="0">
            <a:spAutoFit/>
          </a:bodyPr>
          <a:lstStyle/>
          <a:p>
            <a:pPr algn="ctr"/>
            <a:r>
              <a:rPr lang="en-US" sz="4000" dirty="0">
                <a:solidFill>
                  <a:srgbClr val="FFFF00"/>
                </a:solidFill>
                <a:latin typeface="Times New Roman" panose="02020603050405020304" pitchFamily="18" charset="0"/>
                <a:cs typeface="Times New Roman" panose="02020603050405020304" pitchFamily="18" charset="0"/>
              </a:rPr>
              <a:t>2. Phương hướng hoạt động tuần </a:t>
            </a:r>
            <a:r>
              <a:rPr lang="en-US" sz="4000" dirty="0" smtClean="0">
                <a:solidFill>
                  <a:srgbClr val="FFFF00"/>
                </a:solidFill>
                <a:latin typeface="Times New Roman" panose="02020603050405020304" pitchFamily="18" charset="0"/>
                <a:cs typeface="Times New Roman" panose="02020603050405020304" pitchFamily="18" charset="0"/>
              </a:rPr>
              <a:t>32</a:t>
            </a:r>
            <a:endParaRPr lang="en-US" sz="4000" dirty="0">
              <a:solidFill>
                <a:srgbClr val="FFFF00"/>
              </a:solidFill>
              <a:latin typeface="Times New Roman" panose="02020603050405020304" pitchFamily="18" charset="0"/>
              <a:cs typeface="Times New Roman" panose="02020603050405020304" pitchFamily="18" charset="0"/>
            </a:endParaRPr>
          </a:p>
        </p:txBody>
      </p:sp>
      <p:sp>
        <p:nvSpPr>
          <p:cNvPr id="7" name="Google Shape;461;p28"/>
          <p:cNvSpPr txBox="1">
            <a:spLocks noChangeArrowheads="1"/>
          </p:cNvSpPr>
          <p:nvPr/>
        </p:nvSpPr>
        <p:spPr bwMode="auto">
          <a:xfrm>
            <a:off x="255878" y="953589"/>
            <a:ext cx="11743765" cy="5447211"/>
          </a:xfrm>
          <a:prstGeom prst="rect">
            <a:avLst/>
          </a:prstGeom>
          <a:solidFill>
            <a:srgbClr val="FFFF99"/>
          </a:solidFill>
          <a:ln>
            <a:solidFill>
              <a:srgbClr val="FFFFCC"/>
            </a:solidFill>
          </a:ln>
          <a:scene3d>
            <a:camera prst="orthographicFront"/>
            <a:lightRig rig="threePt" dir="t"/>
          </a:scene3d>
          <a:sp3d>
            <a:bevelT/>
          </a:sp3d>
          <a:extLst/>
        </p:spPr>
        <p:txBody>
          <a:bodyPr lIns="121900" tIns="121900" rIns="121900" bIns="121900"/>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spcBef>
                <a:spcPts val="800"/>
              </a:spcBef>
              <a:buClr>
                <a:schemeClr val="accent1"/>
              </a:buClr>
              <a:buSzPts val="2600"/>
              <a:buFont typeface="Chivo Light"/>
              <a:buNone/>
            </a:pPr>
            <a:r>
              <a:rPr lang="en-US" sz="3000" b="1" dirty="0">
                <a:solidFill>
                  <a:srgbClr val="CC0066"/>
                </a:solidFill>
                <a:latin typeface="HP001 4 hàng" pitchFamily="34" charset="0"/>
                <a:ea typeface="Chivo Light"/>
                <a:cs typeface="Chivo Light"/>
                <a:sym typeface="Chivo Light"/>
              </a:rPr>
              <a:t>* </a:t>
            </a:r>
            <a:r>
              <a:rPr lang="en-US" sz="3000" b="1" dirty="0" err="1">
                <a:solidFill>
                  <a:srgbClr val="CC0066"/>
                </a:solidFill>
                <a:latin typeface="HP001 4 hàng" pitchFamily="34" charset="0"/>
                <a:ea typeface="Chivo Light"/>
                <a:cs typeface="Chivo Light"/>
                <a:sym typeface="Chivo Light"/>
              </a:rPr>
              <a:t>Về</a:t>
            </a:r>
            <a:r>
              <a:rPr lang="en-US" sz="3000" b="1" dirty="0">
                <a:solidFill>
                  <a:srgbClr val="CC0066"/>
                </a:solidFill>
                <a:latin typeface="HP001 4 hàng" pitchFamily="34" charset="0"/>
                <a:ea typeface="Chivo Light"/>
                <a:cs typeface="Chivo Light"/>
                <a:sym typeface="Chivo Light"/>
              </a:rPr>
              <a:t> </a:t>
            </a:r>
            <a:r>
              <a:rPr lang="en-US" sz="3000" b="1" dirty="0" err="1">
                <a:solidFill>
                  <a:srgbClr val="CC0066"/>
                </a:solidFill>
                <a:latin typeface="HP001 4 hàng" pitchFamily="34" charset="0"/>
                <a:ea typeface="Chivo Light"/>
                <a:cs typeface="Chivo Light"/>
                <a:sym typeface="Chivo Light"/>
              </a:rPr>
              <a:t>nề</a:t>
            </a:r>
            <a:r>
              <a:rPr lang="en-US" sz="3000" b="1" dirty="0">
                <a:solidFill>
                  <a:srgbClr val="CC0066"/>
                </a:solidFill>
                <a:latin typeface="HP001 4 hàng" pitchFamily="34" charset="0"/>
                <a:ea typeface="Chivo Light"/>
                <a:cs typeface="Chivo Light"/>
                <a:sym typeface="Chivo Light"/>
              </a:rPr>
              <a:t> </a:t>
            </a:r>
            <a:r>
              <a:rPr lang="en-US" sz="3000" b="1" dirty="0" err="1">
                <a:solidFill>
                  <a:srgbClr val="CC0066"/>
                </a:solidFill>
                <a:latin typeface="HP001 4 hàng" pitchFamily="34" charset="0"/>
                <a:ea typeface="Chivo Light"/>
                <a:cs typeface="Chivo Light"/>
                <a:sym typeface="Chivo Light"/>
              </a:rPr>
              <a:t>nếp</a:t>
            </a:r>
            <a:r>
              <a:rPr lang="en-US" sz="3000" b="1" dirty="0">
                <a:solidFill>
                  <a:srgbClr val="CC0066"/>
                </a:solidFill>
                <a:latin typeface="HP001 4 hàng" pitchFamily="34" charset="0"/>
                <a:ea typeface="Chivo Light"/>
                <a:cs typeface="Chivo Light"/>
                <a:sym typeface="Chivo Light"/>
              </a:rPr>
              <a:t> </a:t>
            </a:r>
          </a:p>
          <a:p>
            <a:pPr>
              <a:spcBef>
                <a:spcPts val="800"/>
              </a:spcBef>
              <a:buClr>
                <a:schemeClr val="accent1"/>
              </a:buClr>
              <a:buSzPts val="2600"/>
            </a:pP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Duy</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trì</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mọi</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nề</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nếp</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học</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tập</a:t>
            </a:r>
            <a:r>
              <a:rPr lang="en-US" sz="3000" b="1" dirty="0">
                <a:latin typeface="HP001 4 hàng" pitchFamily="34" charset="0"/>
                <a:ea typeface="Chivo Light"/>
                <a:cs typeface="Chivo Light"/>
                <a:sym typeface="Chivo Light"/>
              </a:rPr>
              <a:t>.</a:t>
            </a:r>
          </a:p>
          <a:p>
            <a:pPr>
              <a:spcBef>
                <a:spcPts val="800"/>
              </a:spcBef>
              <a:buClr>
                <a:schemeClr val="accent1"/>
              </a:buClr>
              <a:buSzPts val="2600"/>
            </a:pPr>
            <a:r>
              <a:rPr lang="en-US" sz="3000" b="1" dirty="0">
                <a:latin typeface="HP001 4 hàng" pitchFamily="34" charset="0"/>
                <a:ea typeface="Chivo Light"/>
                <a:cs typeface="Chivo Light"/>
                <a:sym typeface="Chivo Light"/>
              </a:rPr>
              <a:t>- </a:t>
            </a:r>
            <a:r>
              <a:rPr lang="vi-VN" sz="3000" b="1" dirty="0">
                <a:latin typeface="HP001 4 hàng" pitchFamily="34" charset="0"/>
                <a:ea typeface="Chivo Light"/>
                <a:cs typeface="Chivo Light"/>
                <a:sym typeface="Chivo Light"/>
              </a:rPr>
              <a:t>Đi học</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đúng</a:t>
            </a:r>
            <a:r>
              <a:rPr lang="en-US" sz="3000" b="1" dirty="0">
                <a:latin typeface="HP001 4 hàng" pitchFamily="34" charset="0"/>
                <a:ea typeface="Chivo Light"/>
                <a:cs typeface="Chivo Light"/>
                <a:sym typeface="Chivo Light"/>
              </a:rPr>
              <a:t> </a:t>
            </a:r>
            <a:r>
              <a:rPr lang="vi-VN" sz="3000" b="1" dirty="0">
                <a:latin typeface="HP001 4 hàng" pitchFamily="34" charset="0"/>
                <a:ea typeface="Chivo Light"/>
                <a:cs typeface="Chivo Light"/>
                <a:sym typeface="Chivo Light"/>
              </a:rPr>
              <a:t>giờ</a:t>
            </a:r>
          </a:p>
          <a:p>
            <a:pPr>
              <a:spcBef>
                <a:spcPts val="800"/>
              </a:spcBef>
              <a:buClr>
                <a:schemeClr val="accent1"/>
              </a:buClr>
              <a:buSzPts val="2600"/>
            </a:pP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Nghỉ</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học</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phải</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có</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giấy</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xin</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phép</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hoặc</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bố</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mẹ</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gọi</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điện</a:t>
            </a:r>
            <a:r>
              <a:rPr lang="vi-VN" sz="3000" b="1" dirty="0">
                <a:latin typeface="HP001 4 hàng" pitchFamily="34" charset="0"/>
                <a:ea typeface="Chivo Light"/>
                <a:cs typeface="Chivo Light"/>
                <a:sym typeface="Chivo Light"/>
              </a:rPr>
              <a:t> thoại cho cô</a:t>
            </a:r>
            <a:r>
              <a:rPr lang="en-US" sz="3000" b="1" dirty="0">
                <a:latin typeface="HP001 4 hàng" pitchFamily="34" charset="0"/>
                <a:ea typeface="Chivo Light"/>
                <a:cs typeface="Chivo Light"/>
                <a:sym typeface="Chivo Light"/>
              </a:rPr>
              <a:t>.</a:t>
            </a:r>
          </a:p>
          <a:p>
            <a:pPr>
              <a:spcBef>
                <a:spcPts val="800"/>
              </a:spcBef>
              <a:buClr>
                <a:schemeClr val="accent1"/>
              </a:buClr>
              <a:buSzPts val="2600"/>
            </a:pPr>
            <a:r>
              <a:rPr lang="en-US" sz="3000" b="1" dirty="0">
                <a:solidFill>
                  <a:srgbClr val="CC0066"/>
                </a:solidFill>
                <a:latin typeface="HP001 4 hàng" pitchFamily="34" charset="0"/>
                <a:ea typeface="Chivo Light"/>
                <a:cs typeface="Chivo Light"/>
                <a:sym typeface="Chivo Light"/>
              </a:rPr>
              <a:t>* </a:t>
            </a:r>
            <a:r>
              <a:rPr lang="en-US" sz="3000" b="1" dirty="0" err="1">
                <a:solidFill>
                  <a:srgbClr val="CC0066"/>
                </a:solidFill>
                <a:latin typeface="HP001 4 hàng" pitchFamily="34" charset="0"/>
                <a:ea typeface="Chivo Light"/>
                <a:cs typeface="Chivo Light"/>
                <a:sym typeface="Chivo Light"/>
              </a:rPr>
              <a:t>Về</a:t>
            </a:r>
            <a:r>
              <a:rPr lang="en-US" sz="3000" b="1" dirty="0">
                <a:solidFill>
                  <a:srgbClr val="CC0066"/>
                </a:solidFill>
                <a:latin typeface="HP001 4 hàng" pitchFamily="34" charset="0"/>
                <a:ea typeface="Chivo Light"/>
                <a:cs typeface="Chivo Light"/>
                <a:sym typeface="Chivo Light"/>
              </a:rPr>
              <a:t> </a:t>
            </a:r>
            <a:r>
              <a:rPr lang="en-US" sz="3000" b="1" dirty="0" err="1">
                <a:solidFill>
                  <a:srgbClr val="CC0066"/>
                </a:solidFill>
                <a:latin typeface="HP001 4 hàng" pitchFamily="34" charset="0"/>
                <a:ea typeface="Chivo Light"/>
                <a:cs typeface="Chivo Light"/>
                <a:sym typeface="Chivo Light"/>
              </a:rPr>
              <a:t>học</a:t>
            </a:r>
            <a:r>
              <a:rPr lang="en-US" sz="3000" b="1" dirty="0">
                <a:solidFill>
                  <a:srgbClr val="CC0066"/>
                </a:solidFill>
                <a:latin typeface="HP001 4 hàng" pitchFamily="34" charset="0"/>
                <a:ea typeface="Chivo Light"/>
                <a:cs typeface="Chivo Light"/>
                <a:sym typeface="Chivo Light"/>
              </a:rPr>
              <a:t> </a:t>
            </a:r>
            <a:r>
              <a:rPr lang="en-US" sz="3000" b="1" dirty="0" err="1">
                <a:solidFill>
                  <a:srgbClr val="CC0066"/>
                </a:solidFill>
                <a:latin typeface="HP001 4 hàng" pitchFamily="34" charset="0"/>
                <a:ea typeface="Chivo Light"/>
                <a:cs typeface="Chivo Light"/>
                <a:sym typeface="Chivo Light"/>
              </a:rPr>
              <a:t>tập</a:t>
            </a:r>
            <a:endParaRPr lang="en-US" sz="3000" b="1" dirty="0">
              <a:solidFill>
                <a:srgbClr val="CC0066"/>
              </a:solidFill>
              <a:latin typeface="HP001 4 hàng" pitchFamily="34" charset="0"/>
              <a:ea typeface="Chivo Light"/>
              <a:cs typeface="Chivo Light"/>
              <a:sym typeface="Chivo Light"/>
            </a:endParaRPr>
          </a:p>
          <a:p>
            <a:pPr>
              <a:spcBef>
                <a:spcPts val="800"/>
              </a:spcBef>
              <a:buClr>
                <a:schemeClr val="accent1"/>
              </a:buClr>
              <a:buSzPts val="2600"/>
            </a:pPr>
            <a:r>
              <a:rPr lang="en-US" sz="3000" b="1" dirty="0">
                <a:latin typeface="HP001 4 hàng" pitchFamily="34" charset="0"/>
                <a:ea typeface="Chivo Light"/>
                <a:cs typeface="Chivo Light"/>
                <a:sym typeface="Chivo Light"/>
              </a:rPr>
              <a:t>- Tiếp tục thực hiện theo thời khóa biểu tuần </a:t>
            </a:r>
            <a:r>
              <a:rPr lang="en-US" sz="3000" b="1" dirty="0" smtClean="0">
                <a:latin typeface="HP001 4 hàng" pitchFamily="34" charset="0"/>
                <a:ea typeface="Chivo Light"/>
                <a:cs typeface="Chivo Light"/>
                <a:sym typeface="Chivo Light"/>
              </a:rPr>
              <a:t>32. Nghỉ lễ thứ 2,3,4 đi học lại vào  thứ Năm, ngày 2/5/2024</a:t>
            </a:r>
            <a:endParaRPr lang="en-US" sz="3000" b="1" dirty="0">
              <a:latin typeface="HP001 4 hàng" pitchFamily="34" charset="0"/>
              <a:ea typeface="Chivo Light"/>
              <a:cs typeface="Chivo Light"/>
              <a:sym typeface="Chivo Light"/>
            </a:endParaRPr>
          </a:p>
          <a:p>
            <a:pPr>
              <a:spcBef>
                <a:spcPts val="800"/>
              </a:spcBef>
              <a:buClr>
                <a:schemeClr val="accent1"/>
              </a:buClr>
              <a:buSzPts val="2600"/>
            </a:pPr>
            <a:r>
              <a:rPr lang="vi-VN"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Học</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bài</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làm</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bài</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tập</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đầy</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đủ</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chu</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đáo</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trước</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khi</a:t>
            </a:r>
            <a:r>
              <a:rPr lang="en-US" sz="3000" b="1" dirty="0">
                <a:latin typeface="HP001 4 hàng" pitchFamily="34" charset="0"/>
                <a:ea typeface="Chivo Light"/>
                <a:cs typeface="Chivo Light"/>
                <a:sym typeface="Chivo Light"/>
              </a:rPr>
              <a:t> </a:t>
            </a:r>
            <a:r>
              <a:rPr lang="vi-VN" sz="3000" b="1" dirty="0">
                <a:latin typeface="HP001 4 hàng" pitchFamily="34" charset="0"/>
                <a:ea typeface="Chivo Light"/>
                <a:cs typeface="Chivo Light"/>
                <a:sym typeface="Chivo Light"/>
              </a:rPr>
              <a:t>đến lớp</a:t>
            </a:r>
            <a:r>
              <a:rPr lang="en-US" sz="3000" b="1" dirty="0" smtClean="0">
                <a:latin typeface="HP001 4 hàng" pitchFamily="34" charset="0"/>
                <a:ea typeface="Chivo Light"/>
                <a:cs typeface="Chivo Light"/>
                <a:sym typeface="Chivo Light"/>
              </a:rPr>
              <a:t>.</a:t>
            </a:r>
            <a:endParaRPr lang="vi-VN" sz="3000" b="1" dirty="0">
              <a:latin typeface="HP001 4 hàng" pitchFamily="34" charset="0"/>
              <a:ea typeface="Chivo Light"/>
              <a:cs typeface="Chivo Light"/>
              <a:sym typeface="Chivo Light"/>
            </a:endParaRPr>
          </a:p>
          <a:p>
            <a:pPr>
              <a:spcBef>
                <a:spcPts val="800"/>
              </a:spcBef>
              <a:buClr>
                <a:schemeClr val="accent1"/>
              </a:buClr>
              <a:buSzPts val="2600"/>
            </a:pP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Tích</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cực</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tham</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gia</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học</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tập</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và</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các</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hoạt</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động</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giáo</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dục</a:t>
            </a:r>
            <a:r>
              <a:rPr lang="en-US" sz="3000" b="1" dirty="0">
                <a:latin typeface="HP001 4 hàng" pitchFamily="34" charset="0"/>
                <a:ea typeface="Chivo Light"/>
                <a:cs typeface="Chivo Light"/>
                <a:sym typeface="Chivo Light"/>
              </a:rPr>
              <a:t> </a:t>
            </a:r>
            <a:r>
              <a:rPr lang="en-US" sz="3000" b="1" dirty="0" err="1">
                <a:latin typeface="HP001 4 hàng" pitchFamily="34" charset="0"/>
                <a:ea typeface="Chivo Light"/>
                <a:cs typeface="Chivo Light"/>
                <a:sym typeface="Chivo Light"/>
              </a:rPr>
              <a:t>khác</a:t>
            </a:r>
            <a:r>
              <a:rPr lang="en-US" sz="3000" b="1" dirty="0">
                <a:latin typeface="HP001 4 hàng" pitchFamily="34" charset="0"/>
                <a:ea typeface="Chivo Light"/>
                <a:cs typeface="Chivo Light"/>
                <a:sym typeface="Chivo Light"/>
              </a:rPr>
              <a:t>. </a:t>
            </a:r>
          </a:p>
        </p:txBody>
      </p:sp>
    </p:spTree>
    <p:extLst>
      <p:ext uri="{BB962C8B-B14F-4D97-AF65-F5344CB8AC3E}">
        <p14:creationId xmlns:p14="http://schemas.microsoft.com/office/powerpoint/2010/main" val="3722010829"/>
      </p:ext>
    </p:extLst>
  </p:cSld>
  <p:clrMapOvr>
    <a:masterClrMapping/>
  </p:clrMapOvr>
  <mc:AlternateContent xmlns:mc="http://schemas.openxmlformats.org/markup-compatibility/2006" xmlns:p14="http://schemas.microsoft.com/office/powerpoint/2010/main">
    <mc:Choice Requires="p14">
      <p:transition spd="slow" p14:dur="55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7" grpId="1"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2323</TotalTime>
  <Words>646</Words>
  <Application>Microsoft Office PowerPoint</Application>
  <PresentationFormat>Custom</PresentationFormat>
  <Paragraphs>80</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Angles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Administrator</cp:lastModifiedBy>
  <cp:revision>476</cp:revision>
  <dcterms:created xsi:type="dcterms:W3CDTF">2022-02-18T14:26:18Z</dcterms:created>
  <dcterms:modified xsi:type="dcterms:W3CDTF">2025-05-07T01:14:24Z</dcterms:modified>
</cp:coreProperties>
</file>