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612" r:id="rId2"/>
    <p:sldId id="598" r:id="rId3"/>
    <p:sldId id="543" r:id="rId4"/>
    <p:sldId id="599" r:id="rId5"/>
    <p:sldId id="607" r:id="rId6"/>
    <p:sldId id="611" r:id="rId7"/>
    <p:sldId id="606" r:id="rId8"/>
    <p:sldId id="608" r:id="rId9"/>
    <p:sldId id="585" r:id="rId10"/>
    <p:sldId id="586" r:id="rId11"/>
    <p:sldId id="587" r:id="rId12"/>
    <p:sldId id="602" r:id="rId13"/>
    <p:sldId id="589" r:id="rId14"/>
    <p:sldId id="590" r:id="rId15"/>
    <p:sldId id="591" r:id="rId16"/>
    <p:sldId id="592" r:id="rId17"/>
    <p:sldId id="593" r:id="rId18"/>
    <p:sldId id="594" r:id="rId19"/>
    <p:sldId id="595" r:id="rId20"/>
    <p:sldId id="596" r:id="rId21"/>
    <p:sldId id="603" r:id="rId22"/>
    <p:sldId id="60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4" d="100"/>
          <a:sy n="64" d="100"/>
        </p:scale>
        <p:origin x="77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977AF-32D9-1F73-506D-F2AC56995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FC8F65-CE1E-D857-EF52-3BA297156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39D19B-1BF3-2AE1-A57C-64389C573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27778-9644-99C9-4090-0B09277658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3998E-5124-4284-908D-DC8C7D890D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78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microsoft.com/office/2007/relationships/hdphoto" Target="../media/hdphoto12.wdp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22.wdp"/><Relationship Id="rId5" Type="http://schemas.microsoft.com/office/2007/relationships/hdphoto" Target="../media/hdphoto20.wdp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microsoft.com/office/2007/relationships/hdphoto" Target="../media/hdphoto2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12" Type="http://schemas.microsoft.com/office/2007/relationships/hdphoto" Target="../media/hdphoto2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microsoft.com/office/2007/relationships/hdphoto" Target="../media/hdphoto20.wdp"/><Relationship Id="rId10" Type="http://schemas.microsoft.com/office/2007/relationships/hdphoto" Target="../media/hdphoto12.wdp"/><Relationship Id="rId4" Type="http://schemas.openxmlformats.org/officeDocument/2006/relationships/image" Target="../media/image28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4.wdp"/><Relationship Id="rId3" Type="http://schemas.openxmlformats.org/officeDocument/2006/relationships/image" Target="../media/image28.png"/><Relationship Id="rId7" Type="http://schemas.microsoft.com/office/2007/relationships/hdphoto" Target="../media/hdphoto12.wdp"/><Relationship Id="rId12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microsoft.com/office/2007/relationships/hdphoto" Target="../media/hdphoto20.wdp"/><Relationship Id="rId9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20.wdp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21.wdp"/><Relationship Id="rId5" Type="http://schemas.microsoft.com/office/2007/relationships/hdphoto" Target="../media/hdphoto22.wdp"/><Relationship Id="rId10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21.wdp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microsoft.com/office/2007/relationships/hdphoto" Target="../media/hdphoto20.wdp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20.wdp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3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microsoft.com/office/2007/relationships/hdphoto" Target="../media/hdphoto21.wdp"/><Relationship Id="rId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microsoft.com/office/2007/relationships/hdphoto" Target="../media/hdphoto21.wdp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22.wdp"/><Relationship Id="rId5" Type="http://schemas.microsoft.com/office/2007/relationships/hdphoto" Target="../media/hdphoto20.wdp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microsoft.com/office/2007/relationships/hdphoto" Target="../media/hdphoto20.wdp"/><Relationship Id="rId10" Type="http://schemas.microsoft.com/office/2007/relationships/hdphoto" Target="../media/hdphoto22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2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25.wdp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3.wdp"/><Relationship Id="rId3" Type="http://schemas.microsoft.com/office/2007/relationships/hdphoto" Target="../media/hdphoto8.wdp"/><Relationship Id="rId7" Type="http://schemas.openxmlformats.org/officeDocument/2006/relationships/image" Target="../media/image22.png"/><Relationship Id="rId12" Type="http://schemas.openxmlformats.org/officeDocument/2006/relationships/image" Target="../media/image4.png"/><Relationship Id="rId2" Type="http://schemas.openxmlformats.org/officeDocument/2006/relationships/image" Target="../media/image9.png"/><Relationship Id="rId16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21.wdp"/><Relationship Id="rId5" Type="http://schemas.openxmlformats.org/officeDocument/2006/relationships/image" Target="../media/image5.png"/><Relationship Id="rId15" Type="http://schemas.openxmlformats.org/officeDocument/2006/relationships/image" Target="../media/image38.pn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45.pn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1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8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3.wdp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microsoft.com/office/2007/relationships/hdphoto" Target="../media/hdphoto8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1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microsoft.com/office/2007/relationships/hdphoto" Target="../media/hdphoto20.wdp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microsoft.com/office/2007/relationships/hdphoto" Target="../media/hdphoto14.wdp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B1A9C-9F62-EAF1-5FD3-A6978675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6139DC11-3368-998A-2CFD-8CBFD10F7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-59635"/>
            <a:ext cx="12192000" cy="691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D953ED-DBA6-F0A1-37E2-3CBD18D57138}"/>
              </a:ext>
            </a:extLst>
          </p:cNvPr>
          <p:cNvSpPr txBox="1"/>
          <p:nvPr/>
        </p:nvSpPr>
        <p:spPr>
          <a:xfrm>
            <a:off x="1803132" y="945455"/>
            <a:ext cx="8585735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UỶ BAN NHÂN DÂN THỊ XÃ BUÔN HỒ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TRƯỜNG TIỂU HỌC NGUYỄN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XUÂN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0474B3-3409-D748-8C45-BD351E56B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860" y="2206057"/>
            <a:ext cx="4176464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4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4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4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5</a:t>
            </a:r>
          </a:p>
          <a:p>
            <a:pPr algn="l" eaLnBrk="1" hangingPunct="1"/>
            <a:endParaRPr lang="en-US" sz="44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BB62E1-E797-4AD3-0E57-C98332CEC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5680" y="3300066"/>
            <a:ext cx="6206495" cy="148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Chủ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đề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7: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nước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ngoài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Tiết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27: Lý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thuyết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tập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              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Đọc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Bài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số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A909DD-AD7B-EB4E-FDF4-DAC93CC5AD7C}"/>
              </a:ext>
            </a:extLst>
          </p:cNvPr>
          <p:cNvSpPr txBox="1"/>
          <p:nvPr/>
        </p:nvSpPr>
        <p:spPr>
          <a:xfrm>
            <a:off x="6816080" y="5493062"/>
            <a:ext cx="4292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Lý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79355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1" y="1323240"/>
            <a:ext cx="10684889" cy="376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A36E82-12A4-700F-5775-EE3654716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5042232"/>
            <a:ext cx="3384376" cy="17581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26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98" y="802918"/>
            <a:ext cx="8233862" cy="289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70596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98" y="802918"/>
            <a:ext cx="8233862" cy="289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2" r="19766" b="75006"/>
          <a:stretch/>
        </p:blipFill>
        <p:spPr bwMode="auto">
          <a:xfrm>
            <a:off x="695400" y="3933056"/>
            <a:ext cx="6759649" cy="3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1" b="41899"/>
          <a:stretch/>
        </p:blipFill>
        <p:spPr bwMode="auto">
          <a:xfrm>
            <a:off x="1197097" y="4410634"/>
            <a:ext cx="10011471" cy="70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" t="68129" r="1091" b="5433"/>
          <a:stretch/>
        </p:blipFill>
        <p:spPr bwMode="auto">
          <a:xfrm>
            <a:off x="1333231" y="5214575"/>
            <a:ext cx="9731321" cy="66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70596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08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532545" y="251093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23" y="963410"/>
            <a:ext cx="2945921" cy="153034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41915" b="78727"/>
          <a:stretch/>
        </p:blipFill>
        <p:spPr bwMode="auto">
          <a:xfrm>
            <a:off x="5303912" y="1184048"/>
            <a:ext cx="1800200" cy="72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572" b="39586"/>
          <a:stretch/>
        </p:blipFill>
        <p:spPr bwMode="auto">
          <a:xfrm>
            <a:off x="806724" y="3739431"/>
            <a:ext cx="10684889" cy="108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399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0" t="67927" r="50" b="3231"/>
          <a:stretch/>
        </p:blipFill>
        <p:spPr bwMode="auto">
          <a:xfrm>
            <a:off x="695400" y="3717032"/>
            <a:ext cx="10684889" cy="108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23" y="963410"/>
            <a:ext cx="2945921" cy="1530349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41915" b="78727"/>
          <a:stretch/>
        </p:blipFill>
        <p:spPr bwMode="auto">
          <a:xfrm>
            <a:off x="5303912" y="1184048"/>
            <a:ext cx="1800200" cy="72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871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23" y="963410"/>
            <a:ext cx="2945921" cy="153034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41915" b="78727"/>
          <a:stretch/>
        </p:blipFill>
        <p:spPr bwMode="auto">
          <a:xfrm>
            <a:off x="5303912" y="1184048"/>
            <a:ext cx="1800200" cy="72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0" t="33030" r="50" b="3229"/>
          <a:stretch/>
        </p:blipFill>
        <p:spPr bwMode="auto">
          <a:xfrm>
            <a:off x="695400" y="3140968"/>
            <a:ext cx="10684889" cy="239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14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55017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1" y="1323240"/>
            <a:ext cx="10684889" cy="376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96" y="4806186"/>
            <a:ext cx="3948484" cy="205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67233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195"/>
          <a:stretch/>
        </p:blipFill>
        <p:spPr bwMode="auto">
          <a:xfrm>
            <a:off x="695314" y="4007995"/>
            <a:ext cx="10684889" cy="115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406"/>
          <a:stretch/>
        </p:blipFill>
        <p:spPr bwMode="auto">
          <a:xfrm>
            <a:off x="623392" y="1196752"/>
            <a:ext cx="10684889" cy="224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32" y="3229335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31" y="3343871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45" y="3302509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72" y="3302508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15" y="3362028"/>
            <a:ext cx="607137" cy="6021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27" y="3343871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81" y="4765342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493" y="4865782"/>
            <a:ext cx="607137" cy="6021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88" y="4792609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58" y="4885220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72" y="4830151"/>
            <a:ext cx="754702" cy="748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883" y="4896997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52483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68580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B6B461-139A-5629-BF2D-EE848826A3F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563" y="3197521"/>
            <a:ext cx="754702" cy="748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41FFED-BF89-022E-0B2D-54FF59142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943" y="3316710"/>
            <a:ext cx="607137" cy="6021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0AABCFE-8B04-9E9F-A00A-AFA5BF3552F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562" y="4786271"/>
            <a:ext cx="754702" cy="748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77AD41-AC05-A531-58EE-8FAA996B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82" y="4860613"/>
            <a:ext cx="607137" cy="6021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27" y="3375685"/>
            <a:ext cx="607137" cy="6021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189" y="3375686"/>
            <a:ext cx="607137" cy="6021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657" y="3316711"/>
            <a:ext cx="607137" cy="60213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A41FFED-BF89-022E-0B2D-54FF59142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12" y="3302512"/>
            <a:ext cx="607137" cy="6021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76" y="4865782"/>
            <a:ext cx="607137" cy="60213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52" y="4865781"/>
            <a:ext cx="607137" cy="6021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657" y="4844222"/>
            <a:ext cx="607137" cy="60213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077AD41-AC05-A531-58EE-8FAA996B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634" y="4831287"/>
            <a:ext cx="607137" cy="60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9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8312" y="-19007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266959" y="-3936"/>
            <a:ext cx="1925039" cy="241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795" l="0" r="96604">
                        <a14:backgroundMark x1="52994" y1="26301" x2="52994" y2="26301"/>
                        <a14:backgroundMark x1="52368" y1="25205" x2="52368" y2="25205"/>
                        <a14:backgroundMark x1="50492" y1="26575" x2="50492" y2="26575"/>
                        <a14:backgroundMark x1="62288" y1="81918" x2="62288" y2="81918"/>
                        <a14:backgroundMark x1="58088" y1="73699" x2="58088" y2="73699"/>
                        <a14:backgroundMark x1="80161" y1="78082" x2="80161" y2="78082"/>
                        <a14:backgroundMark x1="85255" y1="89863" x2="85255" y2="89863"/>
                        <a14:backgroundMark x1="89991" y1="87945" x2="89991" y2="87945"/>
                        <a14:backgroundMark x1="93387" y1="60000" x2="93387" y2="60000"/>
                        <a14:backgroundMark x1="93476" y1="41370" x2="93476" y2="41370"/>
                        <a14:backgroundMark x1="63271" y1="22192" x2="63271" y2="22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04"/>
          <a:stretch/>
        </p:blipFill>
        <p:spPr bwMode="auto">
          <a:xfrm>
            <a:off x="5428312" y="-19007"/>
            <a:ext cx="6763687" cy="227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537092" y="1596412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100000" l="0" r="100000">
                        <a14:foregroundMark x1="29519" y1="90842" x2="29519" y2="90842"/>
                        <a14:foregroundMark x1="76201" y1="91337" x2="76201" y2="91337"/>
                        <a14:foregroundMark x1="30664" y1="26980" x2="30664" y2="26980"/>
                        <a14:foregroundMark x1="41991" y1="23762" x2="41991" y2="23762"/>
                        <a14:foregroundMark x1="36156" y1="18564" x2="36156" y2="18564"/>
                        <a14:foregroundMark x1="26888" y1="16584" x2="25629" y2="21040"/>
                        <a14:foregroundMark x1="21968" y1="32178" x2="21968" y2="32178"/>
                        <a14:foregroundMark x1="37300" y1="36139" x2="37300" y2="36139"/>
                        <a14:foregroundMark x1="42105" y1="33663" x2="42105" y2="33663"/>
                        <a14:foregroundMark x1="48398" y1="25000" x2="47254" y2="23020"/>
                        <a14:foregroundMark x1="35584" y1="18812" x2="30892" y2="22030"/>
                        <a14:foregroundMark x1="21510" y1="28465" x2="21510" y2="28465"/>
                        <a14:foregroundMark x1="19222" y1="29703" x2="24828" y2="32921"/>
                        <a14:foregroundMark x1="30320" y1="32921" x2="30320" y2="32921"/>
                        <a14:foregroundMark x1="23341" y1="32178" x2="23341" y2="32178"/>
                        <a14:foregroundMark x1="19336" y1="28960" x2="16705" y2="32178"/>
                        <a14:foregroundMark x1="13158" y1="34901" x2="13158" y2="34901"/>
                        <a14:foregroundMark x1="17162" y1="25000" x2="17162" y2="25000"/>
                        <a14:foregroundMark x1="25172" y1="21782" x2="25172" y2="21782"/>
                        <a14:foregroundMark x1="18993" y1="21782" x2="18993" y2="21782"/>
                        <a14:foregroundMark x1="19222" y1="21287" x2="19222" y2="21287"/>
                        <a14:foregroundMark x1="21625" y1="18564" x2="21625" y2="18564"/>
                        <a14:foregroundMark x1="21968" y1="18564" x2="21968" y2="18564"/>
                        <a14:foregroundMark x1="23913" y1="18069" x2="26316" y2="16832"/>
                        <a14:foregroundMark x1="26316" y1="16832" x2="26316" y2="16832"/>
                        <a14:foregroundMark x1="27803" y1="16832" x2="28375" y2="16832"/>
                        <a14:foregroundMark x1="31236" y1="16584" x2="31236" y2="16584"/>
                        <a14:foregroundMark x1="32723" y1="17327" x2="34211" y2="19802"/>
                        <a14:foregroundMark x1="35355" y1="21040" x2="36842" y2="25248"/>
                        <a14:foregroundMark x1="36842" y1="25743" x2="37643" y2="27723"/>
                        <a14:foregroundMark x1="37872" y1="28465" x2="38444" y2="29703"/>
                        <a14:foregroundMark x1="38787" y1="30198" x2="38902" y2="31436"/>
                        <a14:foregroundMark x1="38902" y1="31436" x2="39703" y2="33663"/>
                        <a14:foregroundMark x1="39703" y1="33663" x2="39703" y2="33663"/>
                        <a14:foregroundMark x1="40046" y1="34901" x2="40275" y2="36139"/>
                        <a14:foregroundMark x1="16018" y1="37376" x2="16018" y2="37376"/>
                        <a14:foregroundMark x1="16018" y1="37376" x2="16018" y2="37376"/>
                        <a14:foregroundMark x1="15217" y1="37376" x2="15217" y2="37376"/>
                        <a14:foregroundMark x1="14531" y1="37376" x2="14531" y2="37376"/>
                        <a14:foregroundMark x1="13730" y1="35396" x2="13730" y2="35396"/>
                        <a14:foregroundMark x1="14874" y1="32921" x2="14874" y2="32921"/>
                        <a14:foregroundMark x1="26545" y1="16089" x2="26545" y2="16089"/>
                        <a14:foregroundMark x1="25973" y1="15347" x2="25973" y2="15347"/>
                        <a14:foregroundMark x1="54005" y1="30198" x2="54005" y2="30198"/>
                        <a14:foregroundMark x1="56407" y1="30198" x2="57208" y2="30198"/>
                        <a14:foregroundMark x1="58352" y1="30198" x2="58352" y2="30198"/>
                        <a14:foregroundMark x1="51030" y1="27228" x2="51030" y2="27228"/>
                        <a14:foregroundMark x1="65332" y1="21287" x2="65332" y2="21287"/>
                        <a14:foregroundMark x1="68307" y1="17327" x2="68307" y2="17327"/>
                        <a14:foregroundMark x1="62815" y1="22525" x2="62815" y2="2252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3427004"/>
            <a:ext cx="6749628" cy="346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9" name="Picture 6" descr="Trang trí cây dừa png | PNGEg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8793" y1="91985" x2="88793" y2="91985"/>
                        <a14:foregroundMark x1="95977" y1="93893" x2="95977" y2="93893"/>
                        <a14:foregroundMark x1="45402" y1="51527" x2="45402" y2="515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8312" y="3171795"/>
            <a:ext cx="2466762" cy="20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rang trí cây dừa png | PNGEg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8793" y1="91985" x2="88793" y2="91985"/>
                        <a14:foregroundMark x1="95977" y1="93893" x2="95977" y2="93893"/>
                        <a14:foregroundMark x1="45402" y1="51527" x2="45402" y2="515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8899" y="4221088"/>
            <a:ext cx="1541195" cy="151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9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4365104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Cambria" pitchFamily="18" charset="0"/>
              </a:rPr>
              <a:t>So </a:t>
            </a:r>
            <a:r>
              <a:rPr lang="en-US" sz="3200" dirty="0" err="1">
                <a:latin typeface="Cambria" pitchFamily="18" charset="0"/>
              </a:rPr>
              <a:t>sánh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hai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câu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tiết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tấu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số</a:t>
            </a:r>
            <a:r>
              <a:rPr lang="en-US" sz="3200" dirty="0">
                <a:latin typeface="Cambria" pitchFamily="18" charset="0"/>
              </a:rPr>
              <a:t> 4.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293096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97620101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047163" y="457220"/>
            <a:ext cx="2063552" cy="28938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4" y="3392477"/>
            <a:ext cx="3240360" cy="7470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695602"/>
            <a:ext cx="1875328" cy="9523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5" y="4000558"/>
            <a:ext cx="4373005" cy="227169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795" l="0" r="96604">
                        <a14:backgroundMark x1="52994" y1="26301" x2="52994" y2="26301"/>
                        <a14:backgroundMark x1="52368" y1="25205" x2="52368" y2="25205"/>
                        <a14:backgroundMark x1="50492" y1="26575" x2="50492" y2="26575"/>
                        <a14:backgroundMark x1="62288" y1="81918" x2="62288" y2="81918"/>
                        <a14:backgroundMark x1="58088" y1="73699" x2="58088" y2="73699"/>
                        <a14:backgroundMark x1="80161" y1="78082" x2="80161" y2="78082"/>
                        <a14:backgroundMark x1="85255" y1="89863" x2="85255" y2="89863"/>
                        <a14:backgroundMark x1="89991" y1="87945" x2="89991" y2="87945"/>
                        <a14:backgroundMark x1="93387" y1="60000" x2="93387" y2="60000"/>
                        <a14:backgroundMark x1="93476" y1="41370" x2="93476" y2="41370"/>
                        <a14:backgroundMark x1="63271" y1="22192" x2="63271" y2="22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04"/>
          <a:stretch/>
        </p:blipFill>
        <p:spPr bwMode="auto">
          <a:xfrm>
            <a:off x="375855" y="332656"/>
            <a:ext cx="8088991" cy="271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68" y="3789040"/>
            <a:ext cx="2016224" cy="99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41915" b="78727"/>
          <a:stretch/>
        </p:blipFill>
        <p:spPr bwMode="auto">
          <a:xfrm>
            <a:off x="4967026" y="5072412"/>
            <a:ext cx="2226931" cy="89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34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8312" y="-19007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266959" y="-3936"/>
            <a:ext cx="1925039" cy="241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795" l="0" r="96604">
                        <a14:backgroundMark x1="52994" y1="26301" x2="52994" y2="26301"/>
                        <a14:backgroundMark x1="52368" y1="25205" x2="52368" y2="25205"/>
                        <a14:backgroundMark x1="50492" y1="26575" x2="50492" y2="26575"/>
                        <a14:backgroundMark x1="62288" y1="81918" x2="62288" y2="81918"/>
                        <a14:backgroundMark x1="58088" y1="73699" x2="58088" y2="73699"/>
                        <a14:backgroundMark x1="80161" y1="78082" x2="80161" y2="78082"/>
                        <a14:backgroundMark x1="85255" y1="89863" x2="85255" y2="89863"/>
                        <a14:backgroundMark x1="89991" y1="87945" x2="89991" y2="87945"/>
                        <a14:backgroundMark x1="93387" y1="60000" x2="93387" y2="60000"/>
                        <a14:backgroundMark x1="93476" y1="41370" x2="93476" y2="41370"/>
                        <a14:backgroundMark x1="63271" y1="22192" x2="63271" y2="22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04"/>
          <a:stretch/>
        </p:blipFill>
        <p:spPr bwMode="auto">
          <a:xfrm>
            <a:off x="5428312" y="-19007"/>
            <a:ext cx="6763687" cy="227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537092" y="1596412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100000" l="0" r="100000">
                        <a14:foregroundMark x1="29519" y1="90842" x2="29519" y2="90842"/>
                        <a14:foregroundMark x1="76201" y1="91337" x2="76201" y2="91337"/>
                        <a14:foregroundMark x1="30664" y1="26980" x2="30664" y2="26980"/>
                        <a14:foregroundMark x1="41991" y1="23762" x2="41991" y2="23762"/>
                        <a14:foregroundMark x1="36156" y1="18564" x2="36156" y2="18564"/>
                        <a14:foregroundMark x1="26888" y1="16584" x2="25629" y2="21040"/>
                        <a14:foregroundMark x1="21968" y1="32178" x2="21968" y2="32178"/>
                        <a14:foregroundMark x1="37300" y1="36139" x2="37300" y2="36139"/>
                        <a14:foregroundMark x1="42105" y1="33663" x2="42105" y2="33663"/>
                        <a14:foregroundMark x1="48398" y1="25000" x2="47254" y2="23020"/>
                        <a14:foregroundMark x1="35584" y1="18812" x2="30892" y2="22030"/>
                        <a14:foregroundMark x1="21510" y1="28465" x2="21510" y2="28465"/>
                        <a14:foregroundMark x1="19222" y1="29703" x2="24828" y2="32921"/>
                        <a14:foregroundMark x1="30320" y1="32921" x2="30320" y2="32921"/>
                        <a14:foregroundMark x1="23341" y1="32178" x2="23341" y2="32178"/>
                        <a14:foregroundMark x1="19336" y1="28960" x2="16705" y2="32178"/>
                        <a14:foregroundMark x1="13158" y1="34901" x2="13158" y2="34901"/>
                        <a14:foregroundMark x1="17162" y1="25000" x2="17162" y2="25000"/>
                        <a14:foregroundMark x1="25172" y1="21782" x2="25172" y2="21782"/>
                        <a14:foregroundMark x1="18993" y1="21782" x2="18993" y2="21782"/>
                        <a14:foregroundMark x1="19222" y1="21287" x2="19222" y2="21287"/>
                        <a14:foregroundMark x1="21625" y1="18564" x2="21625" y2="18564"/>
                        <a14:foregroundMark x1="21968" y1="18564" x2="21968" y2="18564"/>
                        <a14:foregroundMark x1="23913" y1="18069" x2="26316" y2="16832"/>
                        <a14:foregroundMark x1="26316" y1="16832" x2="26316" y2="16832"/>
                        <a14:foregroundMark x1="27803" y1="16832" x2="28375" y2="16832"/>
                        <a14:foregroundMark x1="31236" y1="16584" x2="31236" y2="16584"/>
                        <a14:foregroundMark x1="32723" y1="17327" x2="34211" y2="19802"/>
                        <a14:foregroundMark x1="35355" y1="21040" x2="36842" y2="25248"/>
                        <a14:foregroundMark x1="36842" y1="25743" x2="37643" y2="27723"/>
                        <a14:foregroundMark x1="37872" y1="28465" x2="38444" y2="29703"/>
                        <a14:foregroundMark x1="38787" y1="30198" x2="38902" y2="31436"/>
                        <a14:foregroundMark x1="38902" y1="31436" x2="39703" y2="33663"/>
                        <a14:foregroundMark x1="39703" y1="33663" x2="39703" y2="33663"/>
                        <a14:foregroundMark x1="40046" y1="34901" x2="40275" y2="36139"/>
                        <a14:foregroundMark x1="16018" y1="37376" x2="16018" y2="37376"/>
                        <a14:foregroundMark x1="16018" y1="37376" x2="16018" y2="37376"/>
                        <a14:foregroundMark x1="15217" y1="37376" x2="15217" y2="37376"/>
                        <a14:foregroundMark x1="14531" y1="37376" x2="14531" y2="37376"/>
                        <a14:foregroundMark x1="13730" y1="35396" x2="13730" y2="35396"/>
                        <a14:foregroundMark x1="14874" y1="32921" x2="14874" y2="32921"/>
                        <a14:foregroundMark x1="26545" y1="16089" x2="26545" y2="16089"/>
                        <a14:foregroundMark x1="25973" y1="15347" x2="25973" y2="15347"/>
                        <a14:foregroundMark x1="54005" y1="30198" x2="54005" y2="30198"/>
                        <a14:foregroundMark x1="56407" y1="30198" x2="57208" y2="30198"/>
                        <a14:foregroundMark x1="58352" y1="30198" x2="58352" y2="30198"/>
                        <a14:foregroundMark x1="51030" y1="27228" x2="51030" y2="27228"/>
                        <a14:foregroundMark x1="65332" y1="21287" x2="65332" y2="21287"/>
                        <a14:foregroundMark x1="68307" y1="17327" x2="68307" y2="17327"/>
                        <a14:foregroundMark x1="62815" y1="22525" x2="62815" y2="2252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3427004"/>
            <a:ext cx="6749628" cy="346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9" name="Picture 6" descr="Trang trí cây dừa png | PNGEg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8793" y1="91985" x2="88793" y2="91985"/>
                        <a14:foregroundMark x1="95977" y1="93893" x2="95977" y2="93893"/>
                        <a14:foregroundMark x1="45402" y1="51527" x2="45402" y2="515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8312" y="2780928"/>
            <a:ext cx="2466762" cy="20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rang trí cây dừa png | PNGEg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8793" y1="91985" x2="88793" y2="91985"/>
                        <a14:foregroundMark x1="95977" y1="93893" x2="95977" y2="93893"/>
                        <a14:foregroundMark x1="45402" y1="51527" x2="45402" y2="515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8899" y="3830221"/>
            <a:ext cx="1541195" cy="151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6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48" y="2400668"/>
            <a:ext cx="11230476" cy="362408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438903" y="379264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8" t="1705" r="10833" b="82305"/>
          <a:stretch/>
        </p:blipFill>
        <p:spPr bwMode="auto">
          <a:xfrm>
            <a:off x="695400" y="1393736"/>
            <a:ext cx="8208911" cy="100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9" t="21354" r="34258" b="50034"/>
          <a:stretch/>
        </p:blipFill>
        <p:spPr bwMode="auto">
          <a:xfrm>
            <a:off x="885920" y="2636912"/>
            <a:ext cx="1046666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Nguyen\Downloads\image-removebg-preview (6)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128292"/>
            <a:ext cx="2736304" cy="28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312229" y="440744"/>
            <a:ext cx="2500530" cy="7897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600688" y="690673"/>
            <a:ext cx="1923612" cy="313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4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nuet Chủ đề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48" y="2400668"/>
            <a:ext cx="11230476" cy="362408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438903" y="379264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8" t="1705" r="10833" b="82305"/>
          <a:stretch/>
        </p:blipFill>
        <p:spPr bwMode="auto">
          <a:xfrm>
            <a:off x="634743" y="1393736"/>
            <a:ext cx="8701617" cy="100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0" t="62503" r="33870" b="6694"/>
          <a:stretch/>
        </p:blipFill>
        <p:spPr bwMode="auto">
          <a:xfrm>
            <a:off x="767408" y="2656775"/>
            <a:ext cx="10594880" cy="314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Nguyen\Downloads\image-removebg-preview (7)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841" y="1315368"/>
            <a:ext cx="2473097" cy="179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312229" y="440744"/>
            <a:ext cx="2500530" cy="7897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600688" y="690673"/>
            <a:ext cx="1923612" cy="313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48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ành khúc Chủ đề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423" y="1243762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79" y="3988647"/>
            <a:ext cx="2519872" cy="124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3298940"/>
            <a:ext cx="3528391" cy="8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582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48" y="1209950"/>
            <a:ext cx="11230476" cy="482800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r="43646" b="69982"/>
          <a:stretch/>
        </p:blipFill>
        <p:spPr bwMode="auto">
          <a:xfrm>
            <a:off x="482148" y="404664"/>
            <a:ext cx="5005187" cy="68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32" y="1491158"/>
            <a:ext cx="5039551" cy="426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6096000" y="1556792"/>
            <a:ext cx="51125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Cambria" pitchFamily="18" charset="0"/>
              </a:rPr>
              <a:t>Nhịp</a:t>
            </a:r>
            <a:r>
              <a:rPr lang="en-US" sz="2400" b="1" dirty="0">
                <a:latin typeface="Cambria" pitchFamily="18" charset="0"/>
              </a:rPr>
              <a:t> 2/4 </a:t>
            </a:r>
            <a:r>
              <a:rPr lang="en-US" sz="2400" dirty="0" err="1">
                <a:latin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</a:rPr>
              <a:t> 2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trong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một</a:t>
            </a:r>
            <a:r>
              <a:rPr lang="en-US" sz="2400" dirty="0">
                <a:latin typeface="Cambria" pitchFamily="18" charset="0"/>
              </a:rPr>
              <a:t> ô </a:t>
            </a:r>
            <a:r>
              <a:rPr lang="en-US" sz="2400" dirty="0" err="1">
                <a:latin typeface="Cambria" pitchFamily="18" charset="0"/>
              </a:rPr>
              <a:t>nhịp</a:t>
            </a:r>
            <a:r>
              <a:rPr lang="en-US" sz="2400" dirty="0">
                <a:latin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</a:rPr>
              <a:t>Giá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trị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trường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độ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một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bằng</a:t>
            </a:r>
            <a:r>
              <a:rPr lang="en-US" sz="2400" dirty="0">
                <a:latin typeface="Cambria" pitchFamily="18" charset="0"/>
              </a:rPr>
              <a:t> 1 </a:t>
            </a:r>
            <a:r>
              <a:rPr lang="en-US" sz="2400" dirty="0" err="1">
                <a:latin typeface="Cambria" pitchFamily="18" charset="0"/>
              </a:rPr>
              <a:t>nốt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đen</a:t>
            </a:r>
            <a:r>
              <a:rPr lang="en-US" sz="2400" dirty="0">
                <a:latin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thứ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nhất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là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mạnh</a:t>
            </a:r>
            <a:r>
              <a:rPr lang="en-US" sz="2400" dirty="0">
                <a:latin typeface="Cambria" pitchFamily="18" charset="0"/>
              </a:rPr>
              <a:t>;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thứ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hai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nhẹ</a:t>
            </a:r>
            <a:r>
              <a:rPr lang="en-US" sz="2400" dirty="0">
                <a:latin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chất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âm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nhạc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trong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sáng</a:t>
            </a:r>
            <a:r>
              <a:rPr lang="en-US" sz="2400" dirty="0">
                <a:latin typeface="Cambria" pitchFamily="18" charset="0"/>
              </a:rPr>
              <a:t>.</a:t>
            </a:r>
            <a:endParaRPr lang="vi-VN" sz="4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6113344" y="3722256"/>
            <a:ext cx="51125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Cambria" pitchFamily="18" charset="0"/>
              </a:rPr>
              <a:t>Nhịp</a:t>
            </a:r>
            <a:r>
              <a:rPr lang="en-US" sz="2400" b="1" dirty="0">
                <a:latin typeface="Cambria" pitchFamily="18" charset="0"/>
              </a:rPr>
              <a:t> 3/4 </a:t>
            </a:r>
            <a:r>
              <a:rPr lang="en-US" sz="2400" dirty="0" err="1">
                <a:latin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</a:rPr>
              <a:t> 3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trong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một</a:t>
            </a:r>
            <a:r>
              <a:rPr lang="en-US" sz="2400" dirty="0">
                <a:latin typeface="Cambria" pitchFamily="18" charset="0"/>
              </a:rPr>
              <a:t> ô </a:t>
            </a:r>
            <a:r>
              <a:rPr lang="en-US" sz="2400" dirty="0" err="1">
                <a:latin typeface="Cambria" pitchFamily="18" charset="0"/>
              </a:rPr>
              <a:t>nhịp</a:t>
            </a:r>
            <a:r>
              <a:rPr lang="en-US" sz="2400" dirty="0">
                <a:latin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</a:rPr>
              <a:t>Giá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trị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trường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độ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một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bằng</a:t>
            </a:r>
            <a:r>
              <a:rPr lang="en-US" sz="2400" dirty="0">
                <a:latin typeface="Cambria" pitchFamily="18" charset="0"/>
              </a:rPr>
              <a:t> 1 </a:t>
            </a:r>
            <a:r>
              <a:rPr lang="en-US" sz="2400" dirty="0" err="1">
                <a:latin typeface="Cambria" pitchFamily="18" charset="0"/>
              </a:rPr>
              <a:t>nốt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đen</a:t>
            </a:r>
            <a:r>
              <a:rPr lang="en-US" sz="2400" dirty="0">
                <a:latin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thứ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nhất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là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mạnh</a:t>
            </a:r>
            <a:r>
              <a:rPr lang="en-US" sz="2400" dirty="0">
                <a:latin typeface="Cambria" pitchFamily="18" charset="0"/>
              </a:rPr>
              <a:t>;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thứ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hai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ba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nhẹ</a:t>
            </a:r>
            <a:r>
              <a:rPr lang="en-US" sz="2400" dirty="0">
                <a:latin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chất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âm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nhạc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uyển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chuyển</a:t>
            </a:r>
            <a:r>
              <a:rPr lang="en-US" sz="2400" dirty="0">
                <a:latin typeface="Cambria" pitchFamily="18" charset="0"/>
              </a:rPr>
              <a:t>.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382508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48" y="1196752"/>
            <a:ext cx="11230476" cy="4841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678056" y="1580351"/>
            <a:ext cx="51125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Cambria" pitchFamily="18" charset="0"/>
              </a:rPr>
              <a:t>Nhịp</a:t>
            </a:r>
            <a:r>
              <a:rPr lang="en-US" sz="2400" b="1" dirty="0">
                <a:latin typeface="Cambria" pitchFamily="18" charset="0"/>
              </a:rPr>
              <a:t> 2/4 </a:t>
            </a:r>
            <a:r>
              <a:rPr lang="en-US" sz="2400" dirty="0" err="1">
                <a:latin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</a:rPr>
              <a:t> 2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trong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một</a:t>
            </a:r>
            <a:r>
              <a:rPr lang="en-US" sz="2400" dirty="0">
                <a:latin typeface="Cambria" pitchFamily="18" charset="0"/>
              </a:rPr>
              <a:t> ô </a:t>
            </a:r>
            <a:r>
              <a:rPr lang="en-US" sz="2400" dirty="0" err="1">
                <a:latin typeface="Cambria" pitchFamily="18" charset="0"/>
              </a:rPr>
              <a:t>nhịp</a:t>
            </a:r>
            <a:r>
              <a:rPr lang="en-US" sz="2400" dirty="0">
                <a:latin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</a:rPr>
              <a:t>Giá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trị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trường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độ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một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bằng</a:t>
            </a:r>
            <a:r>
              <a:rPr lang="en-US" sz="2400" dirty="0">
                <a:latin typeface="Cambria" pitchFamily="18" charset="0"/>
              </a:rPr>
              <a:t> 1 </a:t>
            </a:r>
            <a:r>
              <a:rPr lang="en-US" sz="2400" dirty="0" err="1">
                <a:latin typeface="Cambria" pitchFamily="18" charset="0"/>
              </a:rPr>
              <a:t>nốt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đen</a:t>
            </a:r>
            <a:r>
              <a:rPr lang="en-US" sz="2400" dirty="0">
                <a:latin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thứ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nhất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là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mạnh</a:t>
            </a:r>
            <a:r>
              <a:rPr lang="en-US" sz="2400" dirty="0">
                <a:latin typeface="Cambria" pitchFamily="18" charset="0"/>
              </a:rPr>
              <a:t>;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thứ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hai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nhẹ</a:t>
            </a:r>
            <a:r>
              <a:rPr lang="en-US" sz="2400" dirty="0">
                <a:latin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chất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âm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nhạc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trong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sáng</a:t>
            </a:r>
            <a:r>
              <a:rPr lang="en-US" sz="2400" dirty="0">
                <a:latin typeface="Cambria" pitchFamily="18" charset="0"/>
              </a:rPr>
              <a:t>.</a:t>
            </a:r>
            <a:endParaRPr lang="vi-VN" sz="4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695400" y="3745815"/>
            <a:ext cx="51125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Cambria" pitchFamily="18" charset="0"/>
              </a:rPr>
              <a:t>Nhịp</a:t>
            </a:r>
            <a:r>
              <a:rPr lang="en-US" sz="2400" b="1" dirty="0">
                <a:latin typeface="Cambria" pitchFamily="18" charset="0"/>
              </a:rPr>
              <a:t> 3/4 </a:t>
            </a:r>
            <a:r>
              <a:rPr lang="en-US" sz="2400" dirty="0" err="1">
                <a:latin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</a:rPr>
              <a:t> 3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trong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một</a:t>
            </a:r>
            <a:r>
              <a:rPr lang="en-US" sz="2400" dirty="0">
                <a:latin typeface="Cambria" pitchFamily="18" charset="0"/>
              </a:rPr>
              <a:t> ô </a:t>
            </a:r>
            <a:r>
              <a:rPr lang="en-US" sz="2400" dirty="0" err="1">
                <a:latin typeface="Cambria" pitchFamily="18" charset="0"/>
              </a:rPr>
              <a:t>nhịp</a:t>
            </a:r>
            <a:r>
              <a:rPr lang="en-US" sz="2400" dirty="0">
                <a:latin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</a:rPr>
              <a:t>Giá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trị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trường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độ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một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bằng</a:t>
            </a:r>
            <a:r>
              <a:rPr lang="en-US" sz="2400" dirty="0">
                <a:latin typeface="Cambria" pitchFamily="18" charset="0"/>
              </a:rPr>
              <a:t> 1 </a:t>
            </a:r>
            <a:r>
              <a:rPr lang="en-US" sz="2400" dirty="0" err="1">
                <a:latin typeface="Cambria" pitchFamily="18" charset="0"/>
              </a:rPr>
              <a:t>nốt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đen</a:t>
            </a:r>
            <a:r>
              <a:rPr lang="en-US" sz="2400" dirty="0">
                <a:latin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thứ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nhất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là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mạnh</a:t>
            </a:r>
            <a:r>
              <a:rPr lang="en-US" sz="2400" dirty="0">
                <a:latin typeface="Cambria" pitchFamily="18" charset="0"/>
              </a:rPr>
              <a:t>; </a:t>
            </a:r>
            <a:r>
              <a:rPr lang="en-US" sz="2400" dirty="0" err="1">
                <a:latin typeface="Cambria" pitchFamily="18" charset="0"/>
              </a:rPr>
              <a:t>phách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thứ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hai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ba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nhẹ</a:t>
            </a:r>
            <a:r>
              <a:rPr lang="en-US" sz="2400" dirty="0">
                <a:latin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chất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âm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nhạc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uyển</a:t>
            </a:r>
            <a:r>
              <a:rPr lang="en-US" sz="2400" dirty="0">
                <a:latin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</a:rPr>
              <a:t>chuyển</a:t>
            </a:r>
            <a:r>
              <a:rPr lang="en-US" sz="2400" dirty="0">
                <a:latin typeface="Cambria" pitchFamily="18" charset="0"/>
              </a:rPr>
              <a:t>.</a:t>
            </a:r>
            <a:endParaRPr lang="vi-VN" sz="48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" t="16717" b="22278"/>
          <a:stretch/>
        </p:blipFill>
        <p:spPr bwMode="auto">
          <a:xfrm>
            <a:off x="482148" y="404664"/>
            <a:ext cx="8870657" cy="70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856192"/>
              </p:ext>
            </p:extLst>
          </p:nvPr>
        </p:nvGraphicFramePr>
        <p:xfrm>
          <a:off x="5951985" y="1622747"/>
          <a:ext cx="5421204" cy="3966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8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52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So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2/4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3/4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237">
                <a:tc rowSpan="2"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1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phách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đen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56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Phách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phách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mạnh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5227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1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phách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ô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phách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ô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23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nhạc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uyển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chuyển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vi-VN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1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90" r="41915" b="78727"/>
          <a:stretch/>
        </p:blipFill>
        <p:spPr bwMode="auto">
          <a:xfrm>
            <a:off x="4855452" y="4005064"/>
            <a:ext cx="2880320" cy="116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7433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12679</TotalTime>
  <Words>326</Words>
  <Application>Microsoft Office PowerPoint</Application>
  <PresentationFormat>Widescreen</PresentationFormat>
  <Paragraphs>44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DELL</cp:lastModifiedBy>
  <cp:revision>696</cp:revision>
  <dcterms:created xsi:type="dcterms:W3CDTF">2010-04-30T18:19:48Z</dcterms:created>
  <dcterms:modified xsi:type="dcterms:W3CDTF">2025-05-09T02:06:20Z</dcterms:modified>
</cp:coreProperties>
</file>