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79" d="100"/>
          <a:sy n="79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A4119E43-857C-416C-8842-4DBECCD35192}"/>
              </a:ext>
            </a:extLst>
          </p:cNvPr>
          <p:cNvSpPr txBox="1">
            <a:spLocks/>
          </p:cNvSpPr>
          <p:nvPr/>
        </p:nvSpPr>
        <p:spPr>
          <a:xfrm>
            <a:off x="1073487" y="4946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310</Words>
  <Application>Microsoft Office PowerPoint</Application>
  <PresentationFormat>Widescreen</PresentationFormat>
  <Paragraphs>60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Bubblegum Sans</vt:lpstr>
      <vt:lpstr>Calibri</vt:lpstr>
      <vt:lpstr>等线</vt:lpstr>
      <vt:lpstr>等线 Light</vt:lpstr>
      <vt:lpstr>杨任东竹石体-Medium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 Nguyễn</cp:lastModifiedBy>
  <cp:revision>28</cp:revision>
  <dcterms:created xsi:type="dcterms:W3CDTF">2022-08-05T08:52:36Z</dcterms:created>
  <dcterms:modified xsi:type="dcterms:W3CDTF">2023-10-26T08:35:47Z</dcterms:modified>
</cp:coreProperties>
</file>