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15"/>
  </p:notesMasterIdLst>
  <p:sldIdLst>
    <p:sldId id="283" r:id="rId2"/>
    <p:sldId id="2975" r:id="rId3"/>
    <p:sldId id="2979" r:id="rId4"/>
    <p:sldId id="2976" r:id="rId5"/>
    <p:sldId id="2981" r:id="rId6"/>
    <p:sldId id="2980" r:id="rId7"/>
    <p:sldId id="2987" r:id="rId8"/>
    <p:sldId id="2983" r:id="rId9"/>
    <p:sldId id="2984" r:id="rId10"/>
    <p:sldId id="2982" r:id="rId11"/>
    <p:sldId id="2985" r:id="rId12"/>
    <p:sldId id="2986" r:id="rId13"/>
    <p:sldId id="280"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98D7"/>
    <a:srgbClr val="FF3399"/>
    <a:srgbClr val="FFFFFF"/>
    <a:srgbClr val="0000FF"/>
    <a:srgbClr val="3DC3EC"/>
    <a:srgbClr val="F3E8CC"/>
    <a:srgbClr val="F03C69"/>
    <a:srgbClr val="000099"/>
    <a:srgbClr val="FDF2D1"/>
    <a:srgbClr val="C7EA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891" autoAdjust="0"/>
    <p:restoredTop sz="94660"/>
  </p:normalViewPr>
  <p:slideViewPr>
    <p:cSldViewPr snapToGrid="0">
      <p:cViewPr varScale="1">
        <p:scale>
          <a:sx n="82" d="100"/>
          <a:sy n="82" d="100"/>
        </p:scale>
        <p:origin x="64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D21363-4EE3-49AE-BA04-164DB83892F6}" type="datetimeFigureOut">
              <a:rPr lang="en-GB" smtClean="0"/>
              <a:t>19/03/2022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8B0E19-C2A7-4FE4-8BEE-17463F03FF49}" type="slidenum">
              <a:rPr lang="en-GB" smtClean="0"/>
              <a:t>‹#›</a:t>
            </a:fld>
            <a:endParaRPr lang="en-GB"/>
          </a:p>
        </p:txBody>
      </p:sp>
    </p:spTree>
    <p:extLst>
      <p:ext uri="{BB962C8B-B14F-4D97-AF65-F5344CB8AC3E}">
        <p14:creationId xmlns:p14="http://schemas.microsoft.com/office/powerpoint/2010/main" val="19209777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13592436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5582691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7173954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
        <p:nvSpPr>
          <p:cNvPr id="2" name="Rectangle: Diagonal Corners Rounded 1">
            <a:extLst>
              <a:ext uri="{FF2B5EF4-FFF2-40B4-BE49-F238E27FC236}">
                <a16:creationId xmlns:a16="http://schemas.microsoft.com/office/drawing/2014/main" id="{685EC51D-0A5F-4380-9F93-B48BC9E2F629}"/>
              </a:ext>
            </a:extLst>
          </p:cNvPr>
          <p:cNvSpPr/>
          <p:nvPr userDrawn="1"/>
        </p:nvSpPr>
        <p:spPr>
          <a:xfrm>
            <a:off x="236375" y="228600"/>
            <a:ext cx="11719249" cy="6400800"/>
          </a:xfrm>
          <a:prstGeom prst="round2DiagRect">
            <a:avLst>
              <a:gd name="adj1" fmla="val 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872675CD-4B91-48AB-8C45-393DFC0E13F0}"/>
              </a:ext>
            </a:extLst>
          </p:cNvPr>
          <p:cNvPicPr>
            <a:picLocks noChangeAspect="1"/>
          </p:cNvPicPr>
          <p:nvPr userDrawn="1"/>
        </p:nvPicPr>
        <p:blipFill>
          <a:blip r:embed="rId2"/>
          <a:stretch>
            <a:fillRect/>
          </a:stretch>
        </p:blipFill>
        <p:spPr>
          <a:xfrm>
            <a:off x="11310475" y="299106"/>
            <a:ext cx="589731" cy="520622"/>
          </a:xfrm>
          <a:prstGeom prst="rect">
            <a:avLst/>
          </a:prstGeom>
        </p:spPr>
      </p:pic>
    </p:spTree>
    <p:extLst>
      <p:ext uri="{BB962C8B-B14F-4D97-AF65-F5344CB8AC3E}">
        <p14:creationId xmlns:p14="http://schemas.microsoft.com/office/powerpoint/2010/main" val="36441946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pic>
        <p:nvPicPr>
          <p:cNvPr id="7" name="图片 2">
            <a:extLst>
              <a:ext uri="{FF2B5EF4-FFF2-40B4-BE49-F238E27FC236}">
                <a16:creationId xmlns:a16="http://schemas.microsoft.com/office/drawing/2014/main" id="{56ADBEA9-4753-4216-B9C7-0BC18E10E95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112" y="0"/>
            <a:ext cx="12222112" cy="6874938"/>
          </a:xfrm>
          <a:prstGeom prst="rect">
            <a:avLst/>
          </a:prstGeom>
        </p:spPr>
      </p:pic>
      <p:pic>
        <p:nvPicPr>
          <p:cNvPr id="8" name="图片 5">
            <a:extLst>
              <a:ext uri="{FF2B5EF4-FFF2-40B4-BE49-F238E27FC236}">
                <a16:creationId xmlns:a16="http://schemas.microsoft.com/office/drawing/2014/main" id="{886C449E-54D0-4036-A6FC-F78B85EBA92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flipV="1">
            <a:off x="-30112" y="5067014"/>
            <a:ext cx="1673053" cy="1807924"/>
          </a:xfrm>
          <a:prstGeom prst="rect">
            <a:avLst/>
          </a:prstGeom>
        </p:spPr>
      </p:pic>
      <p:pic>
        <p:nvPicPr>
          <p:cNvPr id="13" name="图片 35">
            <a:extLst>
              <a:ext uri="{FF2B5EF4-FFF2-40B4-BE49-F238E27FC236}">
                <a16:creationId xmlns:a16="http://schemas.microsoft.com/office/drawing/2014/main" id="{A2344DCD-4835-48C5-AF8F-BE9F9742C16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V="1">
            <a:off x="-30112" y="-1"/>
            <a:ext cx="12222112" cy="2939742"/>
          </a:xfrm>
          <a:prstGeom prst="rect">
            <a:avLst/>
          </a:prstGeom>
        </p:spPr>
      </p:pic>
      <p:pic>
        <p:nvPicPr>
          <p:cNvPr id="14" name="图片 4">
            <a:extLst>
              <a:ext uri="{FF2B5EF4-FFF2-40B4-BE49-F238E27FC236}">
                <a16:creationId xmlns:a16="http://schemas.microsoft.com/office/drawing/2014/main" id="{9D304ACA-2F41-447E-83BB-1A6BD5FABAD6}"/>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855223" y="441177"/>
            <a:ext cx="3674789" cy="1214065"/>
          </a:xfrm>
          <a:prstGeom prst="rect">
            <a:avLst/>
          </a:prstGeom>
        </p:spPr>
      </p:pic>
    </p:spTree>
    <p:extLst>
      <p:ext uri="{BB962C8B-B14F-4D97-AF65-F5344CB8AC3E}">
        <p14:creationId xmlns:p14="http://schemas.microsoft.com/office/powerpoint/2010/main" val="14347479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1398956"/>
      </p:ext>
    </p:extLst>
  </p:cSld>
  <p:clrMap bg1="lt1" tx1="dk1" bg2="lt2" tx2="dk2" accent1="accent1" accent2="accent2" accent3="accent3" accent4="accent4" accent5="accent5" accent6="accent6" hlink="hlink" folHlink="folHlink"/>
  <p:sldLayoutIdLst>
    <p:sldLayoutId id="2147483690" r:id="rId1"/>
    <p:sldLayoutId id="2147483753" r:id="rId2"/>
    <p:sldLayoutId id="2147483774" r:id="rId3"/>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2.png"/><Relationship Id="rId3" Type="http://schemas.openxmlformats.org/officeDocument/2006/relationships/notesSlide" Target="../notesSlides/notesSlide1.xml"/><Relationship Id="rId7" Type="http://schemas.openxmlformats.org/officeDocument/2006/relationships/image" Target="../media/image9.png"/><Relationship Id="rId12" Type="http://schemas.openxmlformats.org/officeDocument/2006/relationships/image" Target="../media/image14.png"/><Relationship Id="rId2" Type="http://schemas.openxmlformats.org/officeDocument/2006/relationships/slideLayout" Target="../slideLayouts/slideLayout1.xml"/><Relationship Id="rId1" Type="http://schemas.openxmlformats.org/officeDocument/2006/relationships/tags" Target="../tags/tag1.xml"/><Relationship Id="rId6" Type="http://schemas.microsoft.com/office/2007/relationships/hdphoto" Target="../media/hdphoto1.wdp"/><Relationship Id="rId11" Type="http://schemas.openxmlformats.org/officeDocument/2006/relationships/image" Target="../media/image13.svg"/><Relationship Id="rId5" Type="http://schemas.openxmlformats.org/officeDocument/2006/relationships/image" Target="../media/image8.png"/><Relationship Id="rId10" Type="http://schemas.openxmlformats.org/officeDocument/2006/relationships/image" Target="../media/image12.png"/><Relationship Id="rId4" Type="http://schemas.openxmlformats.org/officeDocument/2006/relationships/image" Target="../media/image7.png"/><Relationship Id="rId9" Type="http://schemas.openxmlformats.org/officeDocument/2006/relationships/image" Target="../media/image11.svg"/></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32.png"/></Relationships>
</file>

<file path=ppt/slides/_rels/slide1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4" Type="http://schemas.microsoft.com/office/2007/relationships/hdphoto" Target="../media/hdphoto3.wdp"/></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36.png"/><Relationship Id="rId4" Type="http://schemas.openxmlformats.org/officeDocument/2006/relationships/image" Target="../media/image35.png"/></Relationships>
</file>

<file path=ppt/slides/_rels/slide2.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png"/><Relationship Id="rId2" Type="http://schemas.openxmlformats.org/officeDocument/2006/relationships/image" Target="../media/image15.png"/><Relationship Id="rId1" Type="http://schemas.openxmlformats.org/officeDocument/2006/relationships/slideLayout" Target="../slideLayouts/slideLayout3.xml"/><Relationship Id="rId6" Type="http://schemas.openxmlformats.org/officeDocument/2006/relationships/image" Target="../media/image19.png"/><Relationship Id="rId5" Type="http://schemas.openxmlformats.org/officeDocument/2006/relationships/image" Target="../media/image18.svg"/><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svg"/><Relationship Id="rId4" Type="http://schemas.openxmlformats.org/officeDocument/2006/relationships/image" Target="../media/image22.png"/></Relationships>
</file>

<file path=ppt/slides/_rels/slide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svg"/><Relationship Id="rId4" Type="http://schemas.openxmlformats.org/officeDocument/2006/relationships/image" Target="../media/image22.png"/></Relationships>
</file>

<file path=ppt/slides/_rels/slide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1.svg"/><Relationship Id="rId7" Type="http://schemas.openxmlformats.org/officeDocument/2006/relationships/image" Target="../media/image28.pn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svg"/><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6" name="图片 3">
            <a:extLst>
              <a:ext uri="{FF2B5EF4-FFF2-40B4-BE49-F238E27FC236}">
                <a16:creationId xmlns:a16="http://schemas.microsoft.com/office/drawing/2014/main" id="{0AE030E9-A166-45CC-B296-E2C0C2E9EB6D}"/>
              </a:ext>
            </a:extLst>
          </p:cNvPr>
          <p:cNvPicPr>
            <a:picLocks noChangeAspect="1"/>
          </p:cNvPicPr>
          <p:nvPr/>
        </p:nvPicPr>
        <p:blipFill>
          <a:blip r:embed="rId5" cstate="print">
            <a:extLst>
              <a:ext uri="{BEBA8EAE-BF5A-486C-A8C5-ECC9F3942E4B}">
                <a14:imgProps xmlns:a14="http://schemas.microsoft.com/office/drawing/2010/main">
                  <a14:imgLayer r:embed="rId6">
                    <a14:imgEffect>
                      <a14:saturation sat="400000"/>
                    </a14:imgEffect>
                  </a14:imgLayer>
                </a14:imgProps>
              </a:ext>
              <a:ext uri="{28A0092B-C50C-407E-A947-70E740481C1C}">
                <a14:useLocalDpi xmlns:a14="http://schemas.microsoft.com/office/drawing/2010/main" val="0"/>
              </a:ext>
            </a:extLst>
          </a:blip>
          <a:stretch>
            <a:fillRect/>
          </a:stretch>
        </p:blipFill>
        <p:spPr>
          <a:xfrm>
            <a:off x="-233187" y="3938047"/>
            <a:ext cx="12658374" cy="2919953"/>
          </a:xfrm>
          <a:prstGeom prst="rect">
            <a:avLst/>
          </a:prstGeom>
        </p:spPr>
      </p:pic>
      <p:pic>
        <p:nvPicPr>
          <p:cNvPr id="7" name="图片 16">
            <a:extLst>
              <a:ext uri="{FF2B5EF4-FFF2-40B4-BE49-F238E27FC236}">
                <a16:creationId xmlns:a16="http://schemas.microsoft.com/office/drawing/2014/main" id="{518D1F5A-E2AF-49C3-B33D-F69466F1128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295024" y="786559"/>
            <a:ext cx="1664763" cy="1512215"/>
          </a:xfrm>
          <a:prstGeom prst="rect">
            <a:avLst/>
          </a:prstGeom>
        </p:spPr>
      </p:pic>
      <p:grpSp>
        <p:nvGrpSpPr>
          <p:cNvPr id="28" name="Group 27">
            <a:extLst>
              <a:ext uri="{FF2B5EF4-FFF2-40B4-BE49-F238E27FC236}">
                <a16:creationId xmlns:a16="http://schemas.microsoft.com/office/drawing/2014/main" id="{06E0BD0B-F434-4271-8D74-77148136C497}"/>
              </a:ext>
            </a:extLst>
          </p:cNvPr>
          <p:cNvGrpSpPr/>
          <p:nvPr/>
        </p:nvGrpSpPr>
        <p:grpSpPr>
          <a:xfrm>
            <a:off x="0" y="710176"/>
            <a:ext cx="7315200" cy="1556143"/>
            <a:chOff x="0" y="204868"/>
            <a:chExt cx="7315200" cy="1556143"/>
          </a:xfrm>
        </p:grpSpPr>
        <p:pic>
          <p:nvPicPr>
            <p:cNvPr id="14" name="Picture 6">
              <a:extLst>
                <a:ext uri="{FF2B5EF4-FFF2-40B4-BE49-F238E27FC236}">
                  <a16:creationId xmlns:a16="http://schemas.microsoft.com/office/drawing/2014/main" id="{19A7F051-55E6-45B2-AF0C-5B8B4BC177F4}"/>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flipH="1">
              <a:off x="0" y="204868"/>
              <a:ext cx="7315200" cy="1556143"/>
            </a:xfrm>
            <a:prstGeom prst="rect">
              <a:avLst/>
            </a:prstGeom>
          </p:spPr>
        </p:pic>
        <p:sp>
          <p:nvSpPr>
            <p:cNvPr id="15" name="Rectangle 14">
              <a:extLst>
                <a:ext uri="{FF2B5EF4-FFF2-40B4-BE49-F238E27FC236}">
                  <a16:creationId xmlns:a16="http://schemas.microsoft.com/office/drawing/2014/main" id="{A26C37ED-D01A-4235-A17D-5A9FD74D8599}"/>
                </a:ext>
              </a:extLst>
            </p:cNvPr>
            <p:cNvSpPr/>
            <p:nvPr/>
          </p:nvSpPr>
          <p:spPr>
            <a:xfrm>
              <a:off x="0" y="281251"/>
              <a:ext cx="6786880" cy="804836"/>
            </a:xfrm>
            <a:prstGeom prst="rect">
              <a:avLst/>
            </a:prstGeom>
          </p:spPr>
          <p:txBody>
            <a:bodyPr wrap="square">
              <a:spAutoFit/>
            </a:bodyPr>
            <a:lstStyle/>
            <a:p>
              <a:pPr algn="ctr" defTabSz="342900">
                <a:lnSpc>
                  <a:spcPct val="150000"/>
                </a:lnSpc>
              </a:pPr>
              <a:r>
                <a:rPr lang="en-US" sz="3600" b="1">
                  <a:solidFill>
                    <a:schemeClr val="bg1"/>
                  </a:solidFill>
                  <a:latin typeface="SVN-Adam Gorry" panose="02040603050506020204" pitchFamily="18" charset="0"/>
                  <a:cs typeface="Times New Roman" panose="02020603050405020304" pitchFamily="18" charset="0"/>
                </a:rPr>
                <a:t>CHỦ ĐỀ 1. MÁY TÍNH VÀ EM</a:t>
              </a:r>
              <a:endParaRPr lang="vi-VN" sz="3600" b="1">
                <a:solidFill>
                  <a:schemeClr val="bg1"/>
                </a:solidFill>
                <a:latin typeface="SVN-Avo" panose="02040603050506020204" pitchFamily="18" charset="0"/>
                <a:cs typeface="Times New Roman" panose="02020603050405020304" pitchFamily="18" charset="0"/>
              </a:endParaRPr>
            </a:p>
          </p:txBody>
        </p:sp>
      </p:grpSp>
      <p:grpSp>
        <p:nvGrpSpPr>
          <p:cNvPr id="29" name="Group 28">
            <a:extLst>
              <a:ext uri="{FF2B5EF4-FFF2-40B4-BE49-F238E27FC236}">
                <a16:creationId xmlns:a16="http://schemas.microsoft.com/office/drawing/2014/main" id="{4F19FA2C-A11B-4795-BBB2-633FB0348271}"/>
              </a:ext>
            </a:extLst>
          </p:cNvPr>
          <p:cNvGrpSpPr/>
          <p:nvPr/>
        </p:nvGrpSpPr>
        <p:grpSpPr>
          <a:xfrm>
            <a:off x="880379" y="1949490"/>
            <a:ext cx="7863837" cy="1940925"/>
            <a:chOff x="1055313" y="1366069"/>
            <a:chExt cx="7863837" cy="1940925"/>
          </a:xfrm>
        </p:grpSpPr>
        <p:sp>
          <p:nvSpPr>
            <p:cNvPr id="26" name="Rectangle: Rounded Corners 25">
              <a:extLst>
                <a:ext uri="{FF2B5EF4-FFF2-40B4-BE49-F238E27FC236}">
                  <a16:creationId xmlns:a16="http://schemas.microsoft.com/office/drawing/2014/main" id="{92D79674-3A3B-45E5-BAFD-BC63F7E6954B}"/>
                </a:ext>
              </a:extLst>
            </p:cNvPr>
            <p:cNvSpPr/>
            <p:nvPr/>
          </p:nvSpPr>
          <p:spPr>
            <a:xfrm>
              <a:off x="2315150" y="1832766"/>
              <a:ext cx="6441440" cy="1007455"/>
            </a:xfrm>
            <a:prstGeom prst="roundRect">
              <a:avLst/>
            </a:prstGeom>
            <a:solidFill>
              <a:srgbClr val="FEF8E6"/>
            </a:solidFill>
            <a:ln w="38100">
              <a:solidFill>
                <a:srgbClr val="224B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3">
              <a:extLst>
                <a:ext uri="{FF2B5EF4-FFF2-40B4-BE49-F238E27FC236}">
                  <a16:creationId xmlns:a16="http://schemas.microsoft.com/office/drawing/2014/main" id="{583E47A7-B17E-4277-BF97-D54AD1FE53CC}"/>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055313" y="1366069"/>
              <a:ext cx="2076866" cy="1940925"/>
            </a:xfrm>
            <a:prstGeom prst="rect">
              <a:avLst/>
            </a:prstGeom>
          </p:spPr>
        </p:pic>
        <p:sp>
          <p:nvSpPr>
            <p:cNvPr id="24" name="Rectangle 23">
              <a:extLst>
                <a:ext uri="{FF2B5EF4-FFF2-40B4-BE49-F238E27FC236}">
                  <a16:creationId xmlns:a16="http://schemas.microsoft.com/office/drawing/2014/main" id="{6C291F0A-6538-47EE-8BBD-8BA2D20B5E24}"/>
                </a:ext>
              </a:extLst>
            </p:cNvPr>
            <p:cNvSpPr/>
            <p:nvPr/>
          </p:nvSpPr>
          <p:spPr>
            <a:xfrm>
              <a:off x="1656456" y="1771310"/>
              <a:ext cx="874580" cy="642933"/>
            </a:xfrm>
            <a:prstGeom prst="rect">
              <a:avLst/>
            </a:prstGeom>
          </p:spPr>
          <p:txBody>
            <a:bodyPr wrap="square">
              <a:spAutoFit/>
            </a:bodyPr>
            <a:lstStyle/>
            <a:p>
              <a:pPr algn="ctr" defTabSz="342900">
                <a:lnSpc>
                  <a:spcPct val="150000"/>
                </a:lnSpc>
              </a:pPr>
              <a:r>
                <a:rPr lang="en-US" sz="2800" b="1">
                  <a:latin typeface="SVN-SAF" panose="02040603050506020204" pitchFamily="18" charset="0"/>
                  <a:cs typeface="Times New Roman" panose="02020603050405020304" pitchFamily="18" charset="0"/>
                </a:rPr>
                <a:t>BÀI</a:t>
              </a:r>
            </a:p>
          </p:txBody>
        </p:sp>
        <p:sp>
          <p:nvSpPr>
            <p:cNvPr id="25" name="Rectangle 24">
              <a:extLst>
                <a:ext uri="{FF2B5EF4-FFF2-40B4-BE49-F238E27FC236}">
                  <a16:creationId xmlns:a16="http://schemas.microsoft.com/office/drawing/2014/main" id="{04F81E7C-61C6-4C40-8233-25CADD491953}"/>
                </a:ext>
              </a:extLst>
            </p:cNvPr>
            <p:cNvSpPr/>
            <p:nvPr/>
          </p:nvSpPr>
          <p:spPr>
            <a:xfrm>
              <a:off x="1798272" y="2088107"/>
              <a:ext cx="625280" cy="1007455"/>
            </a:xfrm>
            <a:prstGeom prst="rect">
              <a:avLst/>
            </a:prstGeom>
          </p:spPr>
          <p:txBody>
            <a:bodyPr wrap="square">
              <a:spAutoFit/>
            </a:bodyPr>
            <a:lstStyle/>
            <a:p>
              <a:pPr algn="ctr" defTabSz="342900">
                <a:lnSpc>
                  <a:spcPct val="150000"/>
                </a:lnSpc>
              </a:pPr>
              <a:r>
                <a:rPr lang="en-US" sz="4400" b="1">
                  <a:latin typeface="UVF Salome" panose="02000503040000020003" pitchFamily="50" charset="0"/>
                  <a:cs typeface="Times New Roman" panose="02020603050405020304" pitchFamily="18" charset="0"/>
                </a:rPr>
                <a:t>1</a:t>
              </a:r>
              <a:endParaRPr lang="vi-VN" sz="4400" b="1">
                <a:latin typeface="UVF Salome" panose="02000503040000020003" pitchFamily="50" charset="0"/>
                <a:cs typeface="Times New Roman" panose="02020603050405020304" pitchFamily="18" charset="0"/>
              </a:endParaRPr>
            </a:p>
          </p:txBody>
        </p:sp>
        <p:sp>
          <p:nvSpPr>
            <p:cNvPr id="27" name="Rectangle 26">
              <a:extLst>
                <a:ext uri="{FF2B5EF4-FFF2-40B4-BE49-F238E27FC236}">
                  <a16:creationId xmlns:a16="http://schemas.microsoft.com/office/drawing/2014/main" id="{3C15C19C-ABFA-453A-87E1-6BF74BA5C22E}"/>
                </a:ext>
              </a:extLst>
            </p:cNvPr>
            <p:cNvSpPr/>
            <p:nvPr/>
          </p:nvSpPr>
          <p:spPr>
            <a:xfrm>
              <a:off x="2819190" y="1919188"/>
              <a:ext cx="6099960" cy="732765"/>
            </a:xfrm>
            <a:prstGeom prst="rect">
              <a:avLst/>
            </a:prstGeom>
          </p:spPr>
          <p:txBody>
            <a:bodyPr wrap="square">
              <a:spAutoFit/>
            </a:bodyPr>
            <a:lstStyle/>
            <a:p>
              <a:pPr algn="ctr" defTabSz="342900">
                <a:lnSpc>
                  <a:spcPct val="150000"/>
                </a:lnSpc>
              </a:pPr>
              <a:r>
                <a:rPr lang="en-US" sz="3200" b="1">
                  <a:solidFill>
                    <a:srgbClr val="F93265"/>
                  </a:solidFill>
                  <a:latin typeface="SVN-SAF" panose="02040603050506020204" pitchFamily="18" charset="0"/>
                  <a:cs typeface="Times New Roman" panose="02020603050405020304" pitchFamily="18" charset="0"/>
                </a:rPr>
                <a:t>THÔNG TIN VÀ QUYẾT ĐỊNH</a:t>
              </a:r>
              <a:endParaRPr lang="vi-VN" sz="3200" b="1">
                <a:solidFill>
                  <a:srgbClr val="F93265"/>
                </a:solidFill>
                <a:latin typeface="UTM Avo" panose="02040603050506020204" pitchFamily="18" charset="0"/>
                <a:cs typeface="Times New Roman" panose="02020603050405020304" pitchFamily="18" charset="0"/>
              </a:endParaRPr>
            </a:p>
          </p:txBody>
        </p:sp>
      </p:grpSp>
      <p:pic>
        <p:nvPicPr>
          <p:cNvPr id="5" name="Picture 4">
            <a:extLst>
              <a:ext uri="{FF2B5EF4-FFF2-40B4-BE49-F238E27FC236}">
                <a16:creationId xmlns:a16="http://schemas.microsoft.com/office/drawing/2014/main" id="{F64770B7-B435-497D-AAC2-102F8607F647}"/>
              </a:ext>
            </a:extLst>
          </p:cNvPr>
          <p:cNvPicPr>
            <a:picLocks noChangeAspect="1"/>
          </p:cNvPicPr>
          <p:nvPr/>
        </p:nvPicPr>
        <p:blipFill>
          <a:blip r:embed="rId12"/>
          <a:stretch>
            <a:fillRect/>
          </a:stretch>
        </p:blipFill>
        <p:spPr>
          <a:xfrm>
            <a:off x="10456096" y="115142"/>
            <a:ext cx="1735904" cy="548770"/>
          </a:xfrm>
          <a:prstGeom prst="rect">
            <a:avLst/>
          </a:prstGeom>
        </p:spPr>
      </p:pic>
      <p:pic>
        <p:nvPicPr>
          <p:cNvPr id="16" name="Picture 15">
            <a:extLst>
              <a:ext uri="{FF2B5EF4-FFF2-40B4-BE49-F238E27FC236}">
                <a16:creationId xmlns:a16="http://schemas.microsoft.com/office/drawing/2014/main" id="{57955457-D0E6-4E6D-AF78-2DE3F8CB0EBF}"/>
              </a:ext>
            </a:extLst>
          </p:cNvPr>
          <p:cNvPicPr>
            <a:picLocks noChangeAspect="1"/>
          </p:cNvPicPr>
          <p:nvPr/>
        </p:nvPicPr>
        <p:blipFill>
          <a:blip r:embed="rId13"/>
          <a:stretch>
            <a:fillRect/>
          </a:stretch>
        </p:blipFill>
        <p:spPr>
          <a:xfrm>
            <a:off x="132402" y="2491800"/>
            <a:ext cx="589731" cy="520622"/>
          </a:xfrm>
          <a:prstGeom prst="rect">
            <a:avLst/>
          </a:prstGeom>
        </p:spPr>
      </p:pic>
    </p:spTree>
    <p:custDataLst>
      <p:tags r:id="rId1"/>
    </p:custDataLst>
    <p:extLst>
      <p:ext uri="{BB962C8B-B14F-4D97-AF65-F5344CB8AC3E}">
        <p14:creationId xmlns:p14="http://schemas.microsoft.com/office/powerpoint/2010/main" val="31360040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5F49C9A-AC8D-425D-A924-C40644073EA6}"/>
              </a:ext>
            </a:extLst>
          </p:cNvPr>
          <p:cNvSpPr/>
          <p:nvPr/>
        </p:nvSpPr>
        <p:spPr>
          <a:xfrm>
            <a:off x="1514336" y="2612837"/>
            <a:ext cx="6746436" cy="567848"/>
          </a:xfrm>
          <a:prstGeom prst="rect">
            <a:avLst/>
          </a:prstGeom>
        </p:spPr>
        <p:txBody>
          <a:bodyPr wrap="square">
            <a:spAutoFit/>
          </a:bodyPr>
          <a:lstStyle/>
          <a:p>
            <a:pPr algn="just" defTabSz="342900">
              <a:lnSpc>
                <a:spcPct val="150000"/>
              </a:lnSpc>
            </a:pPr>
            <a:r>
              <a:rPr lang="en-US" sz="2400">
                <a:latin typeface="UTM Avo" panose="02040603050506020204" pitchFamily="18" charset="0"/>
                <a:cs typeface="Times New Roman" panose="02020603050405020304" pitchFamily="18" charset="0"/>
              </a:rPr>
              <a:t>Ở hành lang lớp học có một tấm biển</a:t>
            </a:r>
            <a:endParaRPr lang="vi-VN" sz="2400">
              <a:latin typeface="UTM Avo" panose="020406030505060202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B12C4231-EEA8-41CB-BCA6-CBCD7D8379B8}"/>
              </a:ext>
            </a:extLst>
          </p:cNvPr>
          <p:cNvPicPr>
            <a:picLocks noChangeAspect="1"/>
          </p:cNvPicPr>
          <p:nvPr/>
        </p:nvPicPr>
        <p:blipFill>
          <a:blip r:embed="rId2"/>
          <a:stretch>
            <a:fillRect/>
          </a:stretch>
        </p:blipFill>
        <p:spPr>
          <a:xfrm>
            <a:off x="439750" y="2336381"/>
            <a:ext cx="983065" cy="967824"/>
          </a:xfrm>
          <a:prstGeom prst="rect">
            <a:avLst/>
          </a:prstGeom>
        </p:spPr>
      </p:pic>
      <p:sp>
        <p:nvSpPr>
          <p:cNvPr id="5" name="Rectangle 4">
            <a:extLst>
              <a:ext uri="{FF2B5EF4-FFF2-40B4-BE49-F238E27FC236}">
                <a16:creationId xmlns:a16="http://schemas.microsoft.com/office/drawing/2014/main" id="{3922DAE0-5437-4176-8EEE-A3523E844A19}"/>
              </a:ext>
            </a:extLst>
          </p:cNvPr>
          <p:cNvSpPr/>
          <p:nvPr/>
        </p:nvSpPr>
        <p:spPr>
          <a:xfrm>
            <a:off x="4514931" y="3304205"/>
            <a:ext cx="7310526" cy="567848"/>
          </a:xfrm>
          <a:prstGeom prst="rect">
            <a:avLst/>
          </a:prstGeom>
        </p:spPr>
        <p:txBody>
          <a:bodyPr wrap="square">
            <a:spAutoFit/>
          </a:bodyPr>
          <a:lstStyle/>
          <a:p>
            <a:pPr defTabSz="342900">
              <a:lnSpc>
                <a:spcPct val="150000"/>
              </a:lnSpc>
            </a:pPr>
            <a:r>
              <a:rPr lang="pt-BR" sz="2400">
                <a:latin typeface="UTM Avo" panose="02040603050506020204" pitchFamily="18" charset="0"/>
                <a:cs typeface="Times New Roman" panose="02020603050405020304" pitchFamily="18" charset="0"/>
              </a:rPr>
              <a:t>a) </a:t>
            </a:r>
            <a:r>
              <a:rPr lang="vi-VN" sz="2400">
                <a:latin typeface="UTM Avo" panose="02040603050506020204" pitchFamily="18" charset="0"/>
                <a:cs typeface="Times New Roman" panose="02020603050405020304" pitchFamily="18" charset="0"/>
              </a:rPr>
              <a:t>Thông tin em nhận được từ tấm biển là gì?</a:t>
            </a:r>
            <a:endParaRPr lang="pt-BR" sz="2400">
              <a:latin typeface="UTM Avo" panose="020406030505060202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D590011D-2F8D-441E-A867-EBA0463A34F9}"/>
              </a:ext>
            </a:extLst>
          </p:cNvPr>
          <p:cNvSpPr/>
          <p:nvPr/>
        </p:nvSpPr>
        <p:spPr>
          <a:xfrm>
            <a:off x="4514931" y="4993899"/>
            <a:ext cx="7310526" cy="567848"/>
          </a:xfrm>
          <a:prstGeom prst="rect">
            <a:avLst/>
          </a:prstGeom>
        </p:spPr>
        <p:txBody>
          <a:bodyPr wrap="square">
            <a:spAutoFit/>
          </a:bodyPr>
          <a:lstStyle/>
          <a:p>
            <a:pPr defTabSz="342900">
              <a:lnSpc>
                <a:spcPct val="150000"/>
              </a:lnSpc>
            </a:pPr>
            <a:r>
              <a:rPr lang="en-US" sz="2400">
                <a:latin typeface="UTM Avo" panose="02040603050506020204" pitchFamily="18" charset="0"/>
                <a:cs typeface="Times New Roman" panose="02020603050405020304" pitchFamily="18" charset="0"/>
              </a:rPr>
              <a:t>b) Thông tin đó thuộc dạng thông tin nào?</a:t>
            </a:r>
          </a:p>
        </p:txBody>
      </p:sp>
      <p:grpSp>
        <p:nvGrpSpPr>
          <p:cNvPr id="9" name="Group 8">
            <a:extLst>
              <a:ext uri="{FF2B5EF4-FFF2-40B4-BE49-F238E27FC236}">
                <a16:creationId xmlns:a16="http://schemas.microsoft.com/office/drawing/2014/main" id="{7A31E0DF-2414-4386-B6B2-2C2F1986EEAE}"/>
              </a:ext>
            </a:extLst>
          </p:cNvPr>
          <p:cNvGrpSpPr/>
          <p:nvPr/>
        </p:nvGrpSpPr>
        <p:grpSpPr>
          <a:xfrm>
            <a:off x="1689595" y="396855"/>
            <a:ext cx="8812810" cy="1951609"/>
            <a:chOff x="1329714" y="458216"/>
            <a:chExt cx="8812810" cy="1951609"/>
          </a:xfrm>
        </p:grpSpPr>
        <p:grpSp>
          <p:nvGrpSpPr>
            <p:cNvPr id="10" name="Group 9">
              <a:extLst>
                <a:ext uri="{FF2B5EF4-FFF2-40B4-BE49-F238E27FC236}">
                  <a16:creationId xmlns:a16="http://schemas.microsoft.com/office/drawing/2014/main" id="{A2B0C841-1C9C-4F24-A6AF-4308784DDFCB}"/>
                </a:ext>
              </a:extLst>
            </p:cNvPr>
            <p:cNvGrpSpPr/>
            <p:nvPr/>
          </p:nvGrpSpPr>
          <p:grpSpPr>
            <a:xfrm>
              <a:off x="1329714" y="458216"/>
              <a:ext cx="8812810" cy="1951609"/>
              <a:chOff x="1329714" y="458216"/>
              <a:chExt cx="8812810" cy="1951609"/>
            </a:xfrm>
          </p:grpSpPr>
          <p:grpSp>
            <p:nvGrpSpPr>
              <p:cNvPr id="12" name="Group 11">
                <a:extLst>
                  <a:ext uri="{FF2B5EF4-FFF2-40B4-BE49-F238E27FC236}">
                    <a16:creationId xmlns:a16="http://schemas.microsoft.com/office/drawing/2014/main" id="{C00732DE-295F-4BDA-9B5E-C3993D38C42E}"/>
                  </a:ext>
                </a:extLst>
              </p:cNvPr>
              <p:cNvGrpSpPr/>
              <p:nvPr/>
            </p:nvGrpSpPr>
            <p:grpSpPr>
              <a:xfrm>
                <a:off x="1925021" y="911578"/>
                <a:ext cx="8217503" cy="1498247"/>
                <a:chOff x="2572721" y="934090"/>
                <a:chExt cx="7392824" cy="2210326"/>
              </a:xfrm>
            </p:grpSpPr>
            <p:sp>
              <p:nvSpPr>
                <p:cNvPr id="14" name="Rectangle: Rounded Corners 13">
                  <a:extLst>
                    <a:ext uri="{FF2B5EF4-FFF2-40B4-BE49-F238E27FC236}">
                      <a16:creationId xmlns:a16="http://schemas.microsoft.com/office/drawing/2014/main" id="{9851D3E9-C415-42B8-9917-5CD79C52561C}"/>
                    </a:ext>
                  </a:extLst>
                </p:cNvPr>
                <p:cNvSpPr/>
                <p:nvPr/>
              </p:nvSpPr>
              <p:spPr>
                <a:xfrm>
                  <a:off x="2659224" y="1054359"/>
                  <a:ext cx="7306321" cy="2090057"/>
                </a:xfrm>
                <a:prstGeom prst="roundRect">
                  <a:avLst/>
                </a:prstGeom>
                <a:solidFill>
                  <a:srgbClr val="C1BF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FC8A4868-8B0A-46FD-93E0-B344D9CAB44A}"/>
                    </a:ext>
                  </a:extLst>
                </p:cNvPr>
                <p:cNvSpPr/>
                <p:nvPr/>
              </p:nvSpPr>
              <p:spPr>
                <a:xfrm>
                  <a:off x="2572721" y="934090"/>
                  <a:ext cx="7306322" cy="2090057"/>
                </a:xfrm>
                <a:prstGeom prst="roundRect">
                  <a:avLst/>
                </a:prstGeom>
                <a:solidFill>
                  <a:srgbClr val="F2E9C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3" name="Picture 12">
                <a:extLst>
                  <a:ext uri="{FF2B5EF4-FFF2-40B4-BE49-F238E27FC236}">
                    <a16:creationId xmlns:a16="http://schemas.microsoft.com/office/drawing/2014/main" id="{04509FB5-EBB3-41FB-9083-F59742CC164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329714" y="458216"/>
                <a:ext cx="998307" cy="883997"/>
              </a:xfrm>
              <a:prstGeom prst="rect">
                <a:avLst/>
              </a:prstGeom>
            </p:spPr>
          </p:pic>
        </p:grpSp>
        <p:sp>
          <p:nvSpPr>
            <p:cNvPr id="11" name="Rectangle 10">
              <a:extLst>
                <a:ext uri="{FF2B5EF4-FFF2-40B4-BE49-F238E27FC236}">
                  <a16:creationId xmlns:a16="http://schemas.microsoft.com/office/drawing/2014/main" id="{C7B97D61-2F74-4522-A021-CE215EC84AB0}"/>
                </a:ext>
              </a:extLst>
            </p:cNvPr>
            <p:cNvSpPr/>
            <p:nvPr/>
          </p:nvSpPr>
          <p:spPr>
            <a:xfrm>
              <a:off x="2281570" y="1048154"/>
              <a:ext cx="7408253" cy="1121846"/>
            </a:xfrm>
            <a:prstGeom prst="rect">
              <a:avLst/>
            </a:prstGeom>
          </p:spPr>
          <p:txBody>
            <a:bodyPr wrap="square">
              <a:spAutoFit/>
            </a:bodyPr>
            <a:lstStyle/>
            <a:p>
              <a:pPr algn="ctr" defTabSz="342900">
                <a:lnSpc>
                  <a:spcPct val="150000"/>
                </a:lnSpc>
              </a:pPr>
              <a:r>
                <a:rPr lang="vi-VN" sz="2400" b="1">
                  <a:solidFill>
                    <a:srgbClr val="F03C69"/>
                  </a:solidFill>
                  <a:latin typeface="UTM Avo" panose="02040603050506020204" pitchFamily="18" charset="0"/>
                  <a:cs typeface="Times New Roman" panose="02020603050405020304" pitchFamily="18" charset="0"/>
                </a:rPr>
                <a:t>Ba dạng thông tin thường gặp là </a:t>
              </a:r>
              <a:endParaRPr lang="en-US" sz="2400" b="1">
                <a:solidFill>
                  <a:srgbClr val="F03C69"/>
                </a:solidFill>
                <a:latin typeface="UTM Avo" panose="02040603050506020204" pitchFamily="18" charset="0"/>
                <a:cs typeface="Times New Roman" panose="02020603050405020304" pitchFamily="18" charset="0"/>
              </a:endParaRPr>
            </a:p>
            <a:p>
              <a:pPr algn="ctr" defTabSz="342900">
                <a:lnSpc>
                  <a:spcPct val="150000"/>
                </a:lnSpc>
              </a:pPr>
              <a:r>
                <a:rPr lang="vi-VN" sz="2400" b="1">
                  <a:solidFill>
                    <a:srgbClr val="F03C69"/>
                  </a:solidFill>
                  <a:latin typeface="UTM Avo" panose="02040603050506020204" pitchFamily="18" charset="0"/>
                  <a:cs typeface="Times New Roman" panose="02020603050405020304" pitchFamily="18" charset="0"/>
                </a:rPr>
                <a:t>dạng chữ, dạng hình ảnh và dạng âm thanh.</a:t>
              </a:r>
            </a:p>
          </p:txBody>
        </p:sp>
      </p:grpSp>
      <p:pic>
        <p:nvPicPr>
          <p:cNvPr id="21" name="Picture 20" descr="Text&#10;&#10;Description automatically generated">
            <a:extLst>
              <a:ext uri="{FF2B5EF4-FFF2-40B4-BE49-F238E27FC236}">
                <a16:creationId xmlns:a16="http://schemas.microsoft.com/office/drawing/2014/main" id="{59FBB092-2AA3-4067-AC6E-92E617E0DF4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14336" y="3326870"/>
            <a:ext cx="2899546" cy="1189814"/>
          </a:xfrm>
          <a:prstGeom prst="rect">
            <a:avLst/>
          </a:prstGeom>
        </p:spPr>
      </p:pic>
      <p:sp>
        <p:nvSpPr>
          <p:cNvPr id="16" name="Rectangle 15">
            <a:extLst>
              <a:ext uri="{FF2B5EF4-FFF2-40B4-BE49-F238E27FC236}">
                <a16:creationId xmlns:a16="http://schemas.microsoft.com/office/drawing/2014/main" id="{257F4C1F-C4A9-4FE2-B5D0-4C7C30340F1E}"/>
              </a:ext>
            </a:extLst>
          </p:cNvPr>
          <p:cNvSpPr/>
          <p:nvPr/>
        </p:nvSpPr>
        <p:spPr>
          <a:xfrm>
            <a:off x="5486399" y="3872053"/>
            <a:ext cx="3917373" cy="1121846"/>
          </a:xfrm>
          <a:prstGeom prst="rect">
            <a:avLst/>
          </a:prstGeom>
        </p:spPr>
        <p:txBody>
          <a:bodyPr wrap="square">
            <a:spAutoFit/>
          </a:bodyPr>
          <a:lstStyle/>
          <a:p>
            <a:pPr defTabSz="342900">
              <a:lnSpc>
                <a:spcPct val="150000"/>
              </a:lnSpc>
            </a:pPr>
            <a:r>
              <a:rPr lang="vi-VN" sz="2400">
                <a:latin typeface="UTM Avo" panose="02040603050506020204" pitchFamily="18" charset="0"/>
                <a:cs typeface="Times New Roman" panose="02020603050405020304" pitchFamily="18" charset="0"/>
                <a:sym typeface="Wingdings" panose="05000000000000000000" pitchFamily="2" charset="2"/>
              </a:rPr>
              <a:t> </a:t>
            </a:r>
            <a:r>
              <a:rPr lang="en-US" sz="2400">
                <a:latin typeface="UTM Avo" panose="02040603050506020204" pitchFamily="18" charset="0"/>
                <a:cs typeface="Times New Roman" panose="02020603050405020304" pitchFamily="18" charset="0"/>
                <a:sym typeface="Wingdings" panose="05000000000000000000" pitchFamily="2" charset="2"/>
              </a:rPr>
              <a:t>	</a:t>
            </a:r>
            <a:r>
              <a:rPr lang="en-US" sz="2400">
                <a:solidFill>
                  <a:srgbClr val="0000FF"/>
                </a:solidFill>
                <a:latin typeface="UTM Avo" panose="02040603050506020204" pitchFamily="18" charset="0"/>
                <a:cs typeface="Times New Roman" panose="02020603050405020304" pitchFamily="18" charset="0"/>
              </a:rPr>
              <a:t>Muốn biết phải hỏi</a:t>
            </a:r>
          </a:p>
          <a:p>
            <a:pPr defTabSz="342900">
              <a:lnSpc>
                <a:spcPct val="150000"/>
              </a:lnSpc>
            </a:pPr>
            <a:r>
              <a:rPr lang="en-US" sz="2400">
                <a:solidFill>
                  <a:srgbClr val="0000FF"/>
                </a:solidFill>
                <a:latin typeface="UTM Avo" panose="02040603050506020204" pitchFamily="18" charset="0"/>
                <a:cs typeface="Times New Roman" panose="02020603050405020304" pitchFamily="18" charset="0"/>
              </a:rPr>
              <a:t>		Muốn giỏi phải học</a:t>
            </a:r>
            <a:endParaRPr lang="pt-BR" sz="2400">
              <a:solidFill>
                <a:srgbClr val="0000FF"/>
              </a:solidFill>
              <a:latin typeface="UTM Avo" panose="02040603050506020204" pitchFamily="18" charset="0"/>
              <a:cs typeface="Times New Roman" panose="02020603050405020304" pitchFamily="18" charset="0"/>
            </a:endParaRPr>
          </a:p>
        </p:txBody>
      </p:sp>
      <p:sp>
        <p:nvSpPr>
          <p:cNvPr id="17" name="Rectangle 16">
            <a:extLst>
              <a:ext uri="{FF2B5EF4-FFF2-40B4-BE49-F238E27FC236}">
                <a16:creationId xmlns:a16="http://schemas.microsoft.com/office/drawing/2014/main" id="{0B8766F1-BC49-4097-9DF7-7558DE71B3DE}"/>
              </a:ext>
            </a:extLst>
          </p:cNvPr>
          <p:cNvSpPr/>
          <p:nvPr/>
        </p:nvSpPr>
        <p:spPr>
          <a:xfrm>
            <a:off x="5486399" y="5583115"/>
            <a:ext cx="3589930" cy="576183"/>
          </a:xfrm>
          <a:prstGeom prst="rect">
            <a:avLst/>
          </a:prstGeom>
        </p:spPr>
        <p:txBody>
          <a:bodyPr wrap="square">
            <a:spAutoFit/>
          </a:bodyPr>
          <a:lstStyle/>
          <a:p>
            <a:pPr algn="just" defTabSz="342900">
              <a:lnSpc>
                <a:spcPct val="150000"/>
              </a:lnSpc>
            </a:pPr>
            <a:r>
              <a:rPr lang="vi-VN" sz="2400">
                <a:latin typeface="UTM Avo" panose="02040603050506020204" pitchFamily="18" charset="0"/>
                <a:cs typeface="Times New Roman" panose="02020603050405020304" pitchFamily="18" charset="0"/>
                <a:sym typeface="Wingdings" panose="05000000000000000000" pitchFamily="2" charset="2"/>
              </a:rPr>
              <a:t></a:t>
            </a:r>
            <a:r>
              <a:rPr lang="en-US" sz="2400">
                <a:latin typeface="UTM Avo" panose="02040603050506020204" pitchFamily="18" charset="0"/>
                <a:cs typeface="Times New Roman" panose="02020603050405020304" pitchFamily="18" charset="0"/>
                <a:sym typeface="Wingdings" panose="05000000000000000000" pitchFamily="2" charset="2"/>
              </a:rPr>
              <a:t> </a:t>
            </a:r>
            <a:r>
              <a:rPr lang="en-US" sz="2400">
                <a:solidFill>
                  <a:srgbClr val="0000FF"/>
                </a:solidFill>
                <a:latin typeface="UTM Avo" panose="02040603050506020204" pitchFamily="18" charset="0"/>
                <a:cs typeface="Times New Roman" panose="02020603050405020304" pitchFamily="18" charset="0"/>
              </a:rPr>
              <a:t>dạng chữ</a:t>
            </a:r>
            <a:endParaRPr lang="vi-VN" sz="2400">
              <a:solidFill>
                <a:srgbClr val="0000FF"/>
              </a:solidFill>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20514175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500"/>
                                        <p:tgtEl>
                                          <p:spTgt spid="21"/>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500"/>
                                        <p:tgtEl>
                                          <p:spTgt spid="16"/>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500"/>
                                        <p:tgtEl>
                                          <p:spTgt spid="6"/>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wipe(left)">
                                      <p:cBhvr>
                                        <p:cTn id="38"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6" grpId="0"/>
      <p:bldP spid="1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CB2AB6A-C448-44B7-AD25-BA1B268D61E4}"/>
              </a:ext>
            </a:extLst>
          </p:cNvPr>
          <p:cNvGrpSpPr/>
          <p:nvPr/>
        </p:nvGrpSpPr>
        <p:grpSpPr>
          <a:xfrm>
            <a:off x="371924" y="467376"/>
            <a:ext cx="3761537" cy="1014929"/>
            <a:chOff x="371924" y="467376"/>
            <a:chExt cx="3761537" cy="1014929"/>
          </a:xfrm>
        </p:grpSpPr>
        <p:pic>
          <p:nvPicPr>
            <p:cNvPr id="2" name="Picture 1">
              <a:extLst>
                <a:ext uri="{FF2B5EF4-FFF2-40B4-BE49-F238E27FC236}">
                  <a16:creationId xmlns:a16="http://schemas.microsoft.com/office/drawing/2014/main" id="{8FC48B3D-BB5C-4C78-998C-7136AD93881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71924" y="467376"/>
              <a:ext cx="1280271" cy="1014929"/>
            </a:xfrm>
            <a:prstGeom prst="rect">
              <a:avLst/>
            </a:prstGeom>
          </p:spPr>
        </p:pic>
        <p:sp>
          <p:nvSpPr>
            <p:cNvPr id="3" name="Rectangle 2">
              <a:extLst>
                <a:ext uri="{FF2B5EF4-FFF2-40B4-BE49-F238E27FC236}">
                  <a16:creationId xmlns:a16="http://schemas.microsoft.com/office/drawing/2014/main" id="{49C2C465-FF9B-4667-A170-E54C3E646ACE}"/>
                </a:ext>
              </a:extLst>
            </p:cNvPr>
            <p:cNvSpPr/>
            <p:nvPr/>
          </p:nvSpPr>
          <p:spPr>
            <a:xfrm>
              <a:off x="1752860" y="653374"/>
              <a:ext cx="2380601" cy="642933"/>
            </a:xfrm>
            <a:prstGeom prst="rect">
              <a:avLst/>
            </a:prstGeom>
          </p:spPr>
          <p:txBody>
            <a:bodyPr wrap="square">
              <a:spAutoFit/>
            </a:bodyPr>
            <a:lstStyle/>
            <a:p>
              <a:pPr defTabSz="342900">
                <a:lnSpc>
                  <a:spcPct val="150000"/>
                </a:lnSpc>
              </a:pPr>
              <a:r>
                <a:rPr lang="en-US" sz="2800" b="1">
                  <a:solidFill>
                    <a:srgbClr val="0998D7"/>
                  </a:solidFill>
                  <a:latin typeface="SVN-SAF" panose="02040603050506020204" pitchFamily="18" charset="0"/>
                  <a:cs typeface="Times New Roman" panose="02020603050405020304" pitchFamily="18" charset="0"/>
                </a:rPr>
                <a:t>LUYỆN TẬP</a:t>
              </a:r>
              <a:endParaRPr lang="vi-VN" sz="2800" b="1">
                <a:solidFill>
                  <a:srgbClr val="0998D7"/>
                </a:solidFill>
                <a:latin typeface="SVN-SAF" panose="02040603050506020204" pitchFamily="18" charset="0"/>
                <a:cs typeface="Times New Roman" panose="02020603050405020304" pitchFamily="18" charset="0"/>
              </a:endParaRPr>
            </a:p>
          </p:txBody>
        </p:sp>
      </p:grpSp>
      <p:sp>
        <p:nvSpPr>
          <p:cNvPr id="8" name="Rectangle 7">
            <a:extLst>
              <a:ext uri="{FF2B5EF4-FFF2-40B4-BE49-F238E27FC236}">
                <a16:creationId xmlns:a16="http://schemas.microsoft.com/office/drawing/2014/main" id="{ECB7D36B-B1AE-4BF0-8A2D-25E99CAF3FA0}"/>
              </a:ext>
            </a:extLst>
          </p:cNvPr>
          <p:cNvSpPr/>
          <p:nvPr/>
        </p:nvSpPr>
        <p:spPr>
          <a:xfrm>
            <a:off x="1652195" y="1425059"/>
            <a:ext cx="9751340" cy="950325"/>
          </a:xfrm>
          <a:prstGeom prst="rect">
            <a:avLst/>
          </a:prstGeom>
        </p:spPr>
        <p:txBody>
          <a:bodyPr wrap="square">
            <a:spAutoFit/>
          </a:bodyPr>
          <a:lstStyle/>
          <a:p>
            <a:pPr defTabSz="342900">
              <a:lnSpc>
                <a:spcPct val="150000"/>
              </a:lnSpc>
            </a:pPr>
            <a:r>
              <a:rPr lang="en-US" sz="2000" b="1">
                <a:latin typeface="UTM Avo" panose="02040603050506020204" pitchFamily="18" charset="0"/>
                <a:cs typeface="Times New Roman" panose="02020603050405020304" pitchFamily="18" charset="0"/>
              </a:rPr>
              <a:t>1. </a:t>
            </a:r>
            <a:r>
              <a:rPr lang="vi-VN" sz="2000">
                <a:latin typeface="UTM Avo" panose="02040603050506020204" pitchFamily="18" charset="0"/>
                <a:cs typeface="Times New Roman" panose="02020603050405020304" pitchFamily="18" charset="0"/>
              </a:rPr>
              <a:t>Đi học về, An xem trước bài hôm sau để đến lớp hiểu bài tốt hơn. Câu nào</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sau đây là thông tin, câu nào là quyết định?</a:t>
            </a:r>
          </a:p>
        </p:txBody>
      </p:sp>
      <p:sp>
        <p:nvSpPr>
          <p:cNvPr id="9" name="Rectangle 8">
            <a:extLst>
              <a:ext uri="{FF2B5EF4-FFF2-40B4-BE49-F238E27FC236}">
                <a16:creationId xmlns:a16="http://schemas.microsoft.com/office/drawing/2014/main" id="{64D4AC19-04E7-42DD-8D9E-C14E08221752}"/>
              </a:ext>
            </a:extLst>
          </p:cNvPr>
          <p:cNvSpPr/>
          <p:nvPr/>
        </p:nvSpPr>
        <p:spPr>
          <a:xfrm>
            <a:off x="2556176" y="2477673"/>
            <a:ext cx="8505049" cy="493148"/>
          </a:xfrm>
          <a:prstGeom prst="rect">
            <a:avLst/>
          </a:prstGeom>
        </p:spPr>
        <p:txBody>
          <a:bodyPr wrap="square">
            <a:spAutoFit/>
          </a:bodyPr>
          <a:lstStyle/>
          <a:p>
            <a:pPr defTabSz="342900">
              <a:lnSpc>
                <a:spcPct val="150000"/>
              </a:lnSpc>
            </a:pPr>
            <a:r>
              <a:rPr lang="en-US" sz="2000" b="1">
                <a:solidFill>
                  <a:srgbClr val="7FC354"/>
                </a:solidFill>
                <a:latin typeface="UTM Avo" panose="02040603050506020204" pitchFamily="18" charset="0"/>
                <a:cs typeface="Times New Roman" panose="02020603050405020304" pitchFamily="18" charset="0"/>
              </a:rPr>
              <a:t>A.</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Xem trước bài cho ngày hôm sau sẽ giúp em hiểu bài tốt hơn</a:t>
            </a:r>
            <a:r>
              <a:rPr lang="en-US" sz="2000">
                <a:latin typeface="UTM Avo" panose="02040603050506020204" pitchFamily="18" charset="0"/>
                <a:cs typeface="Times New Roman" panose="02020603050405020304" pitchFamily="18" charset="0"/>
              </a:rPr>
              <a:t>.</a:t>
            </a:r>
            <a:endParaRPr lang="vi-VN" sz="2000">
              <a:latin typeface="UTM Avo" panose="020406030505060202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22A734E4-2093-4333-9279-33750DACE0B2}"/>
              </a:ext>
            </a:extLst>
          </p:cNvPr>
          <p:cNvSpPr/>
          <p:nvPr/>
        </p:nvSpPr>
        <p:spPr>
          <a:xfrm>
            <a:off x="2556177" y="3054475"/>
            <a:ext cx="7310526" cy="493148"/>
          </a:xfrm>
          <a:prstGeom prst="rect">
            <a:avLst/>
          </a:prstGeom>
        </p:spPr>
        <p:txBody>
          <a:bodyPr wrap="square">
            <a:spAutoFit/>
          </a:bodyPr>
          <a:lstStyle/>
          <a:p>
            <a:pPr defTabSz="342900">
              <a:lnSpc>
                <a:spcPct val="150000"/>
              </a:lnSpc>
            </a:pPr>
            <a:r>
              <a:rPr lang="en-US" sz="2000" b="1">
                <a:solidFill>
                  <a:srgbClr val="7FC354"/>
                </a:solidFill>
                <a:latin typeface="UTM Avo" panose="02040603050506020204" pitchFamily="18" charset="0"/>
                <a:cs typeface="Times New Roman" panose="02020603050405020304" pitchFamily="18" charset="0"/>
              </a:rPr>
              <a:t>B. </a:t>
            </a:r>
            <a:r>
              <a:rPr lang="vi-VN" sz="2000">
                <a:latin typeface="UTM Avo" panose="02040603050506020204" pitchFamily="18" charset="0"/>
                <a:cs typeface="Times New Roman" panose="02020603050405020304" pitchFamily="18" charset="0"/>
              </a:rPr>
              <a:t>An xem trước bài hôm sau khi đi học về</a:t>
            </a:r>
            <a:r>
              <a:rPr lang="en-US" sz="2000">
                <a:latin typeface="UTM Avo" panose="02040603050506020204" pitchFamily="18" charset="0"/>
                <a:cs typeface="Times New Roman" panose="02020603050405020304" pitchFamily="18" charset="0"/>
              </a:rPr>
              <a:t>.</a:t>
            </a:r>
            <a:endParaRPr lang="vi-VN" sz="2000">
              <a:latin typeface="UTM Avo" panose="02040603050506020204" pitchFamily="18" charset="0"/>
              <a:cs typeface="Times New Roman" panose="02020603050405020304" pitchFamily="18" charset="0"/>
            </a:endParaRPr>
          </a:p>
        </p:txBody>
      </p:sp>
      <p:sp>
        <p:nvSpPr>
          <p:cNvPr id="11" name="Rectangle 10">
            <a:extLst>
              <a:ext uri="{FF2B5EF4-FFF2-40B4-BE49-F238E27FC236}">
                <a16:creationId xmlns:a16="http://schemas.microsoft.com/office/drawing/2014/main" id="{5151CCD1-4DB5-4BF7-A6FD-E07347AC69A6}"/>
              </a:ext>
            </a:extLst>
          </p:cNvPr>
          <p:cNvSpPr/>
          <p:nvPr/>
        </p:nvSpPr>
        <p:spPr>
          <a:xfrm>
            <a:off x="1652195" y="3631277"/>
            <a:ext cx="9751340" cy="493148"/>
          </a:xfrm>
          <a:prstGeom prst="rect">
            <a:avLst/>
          </a:prstGeom>
        </p:spPr>
        <p:txBody>
          <a:bodyPr wrap="square">
            <a:spAutoFit/>
          </a:bodyPr>
          <a:lstStyle/>
          <a:p>
            <a:pPr defTabSz="342900">
              <a:lnSpc>
                <a:spcPct val="150000"/>
              </a:lnSpc>
            </a:pPr>
            <a:r>
              <a:rPr lang="en-US" sz="2000" b="1">
                <a:latin typeface="UTM Avo" panose="02040603050506020204" pitchFamily="18" charset="0"/>
                <a:cs typeface="Times New Roman" panose="02020603050405020304" pitchFamily="18" charset="0"/>
              </a:rPr>
              <a:t>2. </a:t>
            </a:r>
            <a:r>
              <a:rPr lang="vi-VN" sz="2000">
                <a:latin typeface="UTM Avo" panose="02040603050506020204" pitchFamily="18" charset="0"/>
                <a:cs typeface="Times New Roman" panose="02020603050405020304" pitchFamily="18" charset="0"/>
              </a:rPr>
              <a:t>Có ba loại thùng rác</a:t>
            </a:r>
            <a:r>
              <a:rPr lang="en-US" sz="2000">
                <a:latin typeface="UTM Avo" panose="02040603050506020204" pitchFamily="18" charset="0"/>
                <a:cs typeface="Times New Roman" panose="02020603050405020304" pitchFamily="18" charset="0"/>
              </a:rPr>
              <a:t> nh</a:t>
            </a:r>
            <a:r>
              <a:rPr lang="vi-VN" sz="2000">
                <a:latin typeface="UTM Avo" panose="02040603050506020204" pitchFamily="18" charset="0"/>
                <a:cs typeface="Times New Roman" panose="02020603050405020304" pitchFamily="18" charset="0"/>
              </a:rPr>
              <a:t>ư</a:t>
            </a:r>
            <a:r>
              <a:rPr lang="en-US" sz="2000">
                <a:latin typeface="UTM Avo" panose="02040603050506020204" pitchFamily="18" charset="0"/>
                <a:cs typeface="Times New Roman" panose="02020603050405020304" pitchFamily="18" charset="0"/>
              </a:rPr>
              <a:t> hình bên:</a:t>
            </a:r>
            <a:endParaRPr lang="vi-VN" sz="2000">
              <a:latin typeface="UTM Avo" panose="02040603050506020204" pitchFamily="18" charset="0"/>
              <a:cs typeface="Times New Roman" panose="02020603050405020304" pitchFamily="18" charset="0"/>
            </a:endParaRPr>
          </a:p>
        </p:txBody>
      </p:sp>
      <p:pic>
        <p:nvPicPr>
          <p:cNvPr id="13" name="Picture 12">
            <a:extLst>
              <a:ext uri="{FF2B5EF4-FFF2-40B4-BE49-F238E27FC236}">
                <a16:creationId xmlns:a16="http://schemas.microsoft.com/office/drawing/2014/main" id="{F4946308-D66A-43BE-A31B-3DD9A79DEEFC}"/>
              </a:ext>
            </a:extLst>
          </p:cNvPr>
          <p:cNvPicPr>
            <a:picLocks noChangeAspect="1"/>
          </p:cNvPicPr>
          <p:nvPr/>
        </p:nvPicPr>
        <p:blipFill>
          <a:blip r:embed="rId3"/>
          <a:stretch>
            <a:fillRect/>
          </a:stretch>
        </p:blipFill>
        <p:spPr>
          <a:xfrm>
            <a:off x="7962624" y="3737614"/>
            <a:ext cx="3622210" cy="1642704"/>
          </a:xfrm>
          <a:prstGeom prst="rect">
            <a:avLst/>
          </a:prstGeom>
        </p:spPr>
      </p:pic>
      <p:sp>
        <p:nvSpPr>
          <p:cNvPr id="14" name="Rectangle 13">
            <a:extLst>
              <a:ext uri="{FF2B5EF4-FFF2-40B4-BE49-F238E27FC236}">
                <a16:creationId xmlns:a16="http://schemas.microsoft.com/office/drawing/2014/main" id="{4F7E898D-6439-405E-8814-20E465584313}"/>
              </a:ext>
            </a:extLst>
          </p:cNvPr>
          <p:cNvSpPr/>
          <p:nvPr/>
        </p:nvSpPr>
        <p:spPr>
          <a:xfrm>
            <a:off x="1652195" y="4205929"/>
            <a:ext cx="7310526" cy="493148"/>
          </a:xfrm>
          <a:prstGeom prst="rect">
            <a:avLst/>
          </a:prstGeom>
        </p:spPr>
        <p:txBody>
          <a:bodyPr wrap="square">
            <a:spAutoFit/>
          </a:bodyPr>
          <a:lstStyle/>
          <a:p>
            <a:pPr defTabSz="342900">
              <a:lnSpc>
                <a:spcPct val="150000"/>
              </a:lnSpc>
            </a:pPr>
            <a:r>
              <a:rPr lang="pt-BR" sz="2000">
                <a:latin typeface="UTM Avo" panose="02040603050506020204" pitchFamily="18" charset="0"/>
                <a:cs typeface="Times New Roman" panose="02020603050405020304" pitchFamily="18" charset="0"/>
              </a:rPr>
              <a:t>a) </a:t>
            </a:r>
            <a:r>
              <a:rPr lang="vi-VN" sz="2000">
                <a:latin typeface="UTM Avo" panose="02040603050506020204" pitchFamily="18" charset="0"/>
                <a:cs typeface="Times New Roman" panose="02020603050405020304" pitchFamily="18" charset="0"/>
              </a:rPr>
              <a:t>Điều gì giúp em bỏ rác vào đúng thùng?</a:t>
            </a:r>
            <a:endParaRPr lang="pt-BR" sz="2000">
              <a:latin typeface="UTM Avo" panose="02040603050506020204" pitchFamily="18" charset="0"/>
              <a:cs typeface="Times New Roman" panose="02020603050405020304" pitchFamily="18" charset="0"/>
            </a:endParaRPr>
          </a:p>
        </p:txBody>
      </p:sp>
      <p:sp>
        <p:nvSpPr>
          <p:cNvPr id="15" name="Rectangle 14">
            <a:extLst>
              <a:ext uri="{FF2B5EF4-FFF2-40B4-BE49-F238E27FC236}">
                <a16:creationId xmlns:a16="http://schemas.microsoft.com/office/drawing/2014/main" id="{AF25E7E2-2441-45D9-971D-8E20F0EC4AB9}"/>
              </a:ext>
            </a:extLst>
          </p:cNvPr>
          <p:cNvSpPr/>
          <p:nvPr/>
        </p:nvSpPr>
        <p:spPr>
          <a:xfrm>
            <a:off x="1652195" y="4784881"/>
            <a:ext cx="7310526" cy="488660"/>
          </a:xfrm>
          <a:prstGeom prst="rect">
            <a:avLst/>
          </a:prstGeom>
        </p:spPr>
        <p:txBody>
          <a:bodyPr wrap="square">
            <a:spAutoFit/>
          </a:bodyPr>
          <a:lstStyle/>
          <a:p>
            <a:pPr defTabSz="342900">
              <a:lnSpc>
                <a:spcPct val="150000"/>
              </a:lnSpc>
            </a:pPr>
            <a:r>
              <a:rPr lang="en-US" sz="2000">
                <a:latin typeface="UTM Avo" panose="02040603050506020204" pitchFamily="18" charset="0"/>
                <a:cs typeface="Times New Roman" panose="02020603050405020304" pitchFamily="18" charset="0"/>
              </a:rPr>
              <a:t>b) Đó là thông tin thuộc dạng nào?</a:t>
            </a:r>
          </a:p>
        </p:txBody>
      </p:sp>
      <p:pic>
        <p:nvPicPr>
          <p:cNvPr id="5" name="Picture 4" descr="A picture containing text, vector graphics, businesscard&#10;&#10;Description automatically generated">
            <a:extLst>
              <a:ext uri="{FF2B5EF4-FFF2-40B4-BE49-F238E27FC236}">
                <a16:creationId xmlns:a16="http://schemas.microsoft.com/office/drawing/2014/main" id="{58371530-B102-407C-82CD-75EF8CC99279}"/>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foregroundMark x1="48817" y1="32840" x2="59467" y2="42308"/>
                        <a14:foregroundMark x1="39941" y1="38462" x2="39941" y2="38462"/>
                        <a14:foregroundMark x1="37278" y1="34615" x2="38757" y2="36391"/>
                        <a14:foregroundMark x1="40533" y1="76923" x2="61538" y2="81953"/>
                        <a14:foregroundMark x1="48817" y1="79586" x2="30473" y2="80769"/>
                        <a14:foregroundMark x1="27219" y1="78402" x2="32840" y2="81953"/>
                        <a14:foregroundMark x1="49408" y1="40828" x2="48817" y2="49704"/>
                      </a14:backgroundRemoval>
                    </a14:imgEffect>
                  </a14:imgLayer>
                </a14:imgProps>
              </a:ext>
              <a:ext uri="{28A0092B-C50C-407E-A947-70E740481C1C}">
                <a14:useLocalDpi xmlns:a14="http://schemas.microsoft.com/office/drawing/2010/main" val="0"/>
              </a:ext>
            </a:extLst>
          </a:blip>
          <a:stretch>
            <a:fillRect/>
          </a:stretch>
        </p:blipFill>
        <p:spPr>
          <a:xfrm>
            <a:off x="-25877" y="5014728"/>
            <a:ext cx="1843272" cy="1843272"/>
          </a:xfrm>
          <a:prstGeom prst="rect">
            <a:avLst/>
          </a:prstGeom>
        </p:spPr>
      </p:pic>
      <p:grpSp>
        <p:nvGrpSpPr>
          <p:cNvPr id="17" name="Group 16">
            <a:extLst>
              <a:ext uri="{FF2B5EF4-FFF2-40B4-BE49-F238E27FC236}">
                <a16:creationId xmlns:a16="http://schemas.microsoft.com/office/drawing/2014/main" id="{158581BA-BEEA-46CA-B822-5CDA1AAC8EC5}"/>
              </a:ext>
            </a:extLst>
          </p:cNvPr>
          <p:cNvGrpSpPr/>
          <p:nvPr/>
        </p:nvGrpSpPr>
        <p:grpSpPr>
          <a:xfrm>
            <a:off x="465306" y="2488719"/>
            <a:ext cx="2011179" cy="522965"/>
            <a:chOff x="879630" y="2296669"/>
            <a:chExt cx="2011179" cy="522965"/>
          </a:xfrm>
        </p:grpSpPr>
        <p:grpSp>
          <p:nvGrpSpPr>
            <p:cNvPr id="18" name="Group 17">
              <a:extLst>
                <a:ext uri="{FF2B5EF4-FFF2-40B4-BE49-F238E27FC236}">
                  <a16:creationId xmlns:a16="http://schemas.microsoft.com/office/drawing/2014/main" id="{76E7E94B-FD3A-4B0B-BB40-181491A63786}"/>
                </a:ext>
              </a:extLst>
            </p:cNvPr>
            <p:cNvGrpSpPr/>
            <p:nvPr/>
          </p:nvGrpSpPr>
          <p:grpSpPr>
            <a:xfrm>
              <a:off x="879630" y="2296669"/>
              <a:ext cx="1655756" cy="522965"/>
              <a:chOff x="1686669" y="889421"/>
              <a:chExt cx="1819884" cy="522965"/>
            </a:xfrm>
          </p:grpSpPr>
          <p:sp>
            <p:nvSpPr>
              <p:cNvPr id="20" name="Rectangle: Rounded Corners 19">
                <a:extLst>
                  <a:ext uri="{FF2B5EF4-FFF2-40B4-BE49-F238E27FC236}">
                    <a16:creationId xmlns:a16="http://schemas.microsoft.com/office/drawing/2014/main" id="{E46E1592-970D-4A3C-B44A-76E17AB9CCCD}"/>
                  </a:ext>
                </a:extLst>
              </p:cNvPr>
              <p:cNvSpPr/>
              <p:nvPr/>
            </p:nvSpPr>
            <p:spPr>
              <a:xfrm>
                <a:off x="1686669" y="923731"/>
                <a:ext cx="1819884" cy="488655"/>
              </a:xfrm>
              <a:prstGeom prst="roundRect">
                <a:avLst>
                  <a:gd name="adj" fmla="val 43263"/>
                </a:avLst>
              </a:prstGeom>
              <a:solidFill>
                <a:srgbClr val="00B0F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2000" b="1"/>
              </a:p>
            </p:txBody>
          </p:sp>
          <p:sp>
            <p:nvSpPr>
              <p:cNvPr id="21" name="Rectangle 20">
                <a:extLst>
                  <a:ext uri="{FF2B5EF4-FFF2-40B4-BE49-F238E27FC236}">
                    <a16:creationId xmlns:a16="http://schemas.microsoft.com/office/drawing/2014/main" id="{20343AD4-2B85-4CD2-966D-045E6D2AF893}"/>
                  </a:ext>
                </a:extLst>
              </p:cNvPr>
              <p:cNvSpPr/>
              <p:nvPr/>
            </p:nvSpPr>
            <p:spPr>
              <a:xfrm>
                <a:off x="1720931" y="889421"/>
                <a:ext cx="1739937" cy="488660"/>
              </a:xfrm>
              <a:prstGeom prst="rect">
                <a:avLst/>
              </a:prstGeom>
            </p:spPr>
            <p:txBody>
              <a:bodyPr wrap="square">
                <a:spAutoFit/>
              </a:bodyPr>
              <a:lstStyle/>
              <a:p>
                <a:pPr algn="ctr" defTabSz="342900">
                  <a:lnSpc>
                    <a:spcPct val="150000"/>
                  </a:lnSpc>
                </a:pPr>
                <a:r>
                  <a:rPr lang="en-US" sz="2000">
                    <a:solidFill>
                      <a:schemeClr val="bg1"/>
                    </a:solidFill>
                    <a:latin typeface="UTM Avo" panose="02040603050506020204" pitchFamily="18" charset="0"/>
                    <a:cs typeface="Times New Roman" panose="02020603050405020304" pitchFamily="18" charset="0"/>
                  </a:rPr>
                  <a:t>Thông tin</a:t>
                </a:r>
                <a:endParaRPr lang="vi-VN" sz="2000">
                  <a:solidFill>
                    <a:schemeClr val="bg1"/>
                  </a:solidFill>
                  <a:latin typeface="UTM Avo" panose="02040603050506020204" pitchFamily="18" charset="0"/>
                  <a:cs typeface="Times New Roman" panose="02020603050405020304" pitchFamily="18" charset="0"/>
                </a:endParaRPr>
              </a:p>
            </p:txBody>
          </p:sp>
        </p:grpSp>
        <p:cxnSp>
          <p:nvCxnSpPr>
            <p:cNvPr id="19" name="Straight Arrow Connector 18">
              <a:extLst>
                <a:ext uri="{FF2B5EF4-FFF2-40B4-BE49-F238E27FC236}">
                  <a16:creationId xmlns:a16="http://schemas.microsoft.com/office/drawing/2014/main" id="{E3841D5B-FC3F-420A-A069-AF372DEC2F04}"/>
                </a:ext>
              </a:extLst>
            </p:cNvPr>
            <p:cNvCxnSpPr>
              <a:cxnSpLocks/>
            </p:cNvCxnSpPr>
            <p:nvPr/>
          </p:nvCxnSpPr>
          <p:spPr>
            <a:xfrm>
              <a:off x="2391834" y="2586821"/>
              <a:ext cx="498975" cy="0"/>
            </a:xfrm>
            <a:prstGeom prst="straightConnector1">
              <a:avLst/>
            </a:prstGeom>
            <a:ln w="38100">
              <a:solidFill>
                <a:srgbClr val="00B0F0"/>
              </a:solidFill>
              <a:tailEnd type="triangle"/>
            </a:ln>
          </p:spPr>
          <p:style>
            <a:lnRef idx="1">
              <a:schemeClr val="accent2"/>
            </a:lnRef>
            <a:fillRef idx="0">
              <a:schemeClr val="accent2"/>
            </a:fillRef>
            <a:effectRef idx="0">
              <a:schemeClr val="accent2"/>
            </a:effectRef>
            <a:fontRef idx="minor">
              <a:schemeClr val="tx1"/>
            </a:fontRef>
          </p:style>
        </p:cxnSp>
      </p:grpSp>
      <p:grpSp>
        <p:nvGrpSpPr>
          <p:cNvPr id="22" name="Group 21">
            <a:extLst>
              <a:ext uri="{FF2B5EF4-FFF2-40B4-BE49-F238E27FC236}">
                <a16:creationId xmlns:a16="http://schemas.microsoft.com/office/drawing/2014/main" id="{92FFF834-57DE-4602-BBD6-9E38418FE5EF}"/>
              </a:ext>
            </a:extLst>
          </p:cNvPr>
          <p:cNvGrpSpPr/>
          <p:nvPr/>
        </p:nvGrpSpPr>
        <p:grpSpPr>
          <a:xfrm>
            <a:off x="465306" y="3039563"/>
            <a:ext cx="2011179" cy="522971"/>
            <a:chOff x="879630" y="2296669"/>
            <a:chExt cx="2011179" cy="522971"/>
          </a:xfrm>
        </p:grpSpPr>
        <p:grpSp>
          <p:nvGrpSpPr>
            <p:cNvPr id="23" name="Group 22">
              <a:extLst>
                <a:ext uri="{FF2B5EF4-FFF2-40B4-BE49-F238E27FC236}">
                  <a16:creationId xmlns:a16="http://schemas.microsoft.com/office/drawing/2014/main" id="{63A9DFAC-3328-42D3-A27C-6FC255D67275}"/>
                </a:ext>
              </a:extLst>
            </p:cNvPr>
            <p:cNvGrpSpPr/>
            <p:nvPr/>
          </p:nvGrpSpPr>
          <p:grpSpPr>
            <a:xfrm>
              <a:off x="879630" y="2296669"/>
              <a:ext cx="1655757" cy="522971"/>
              <a:chOff x="1686668" y="889421"/>
              <a:chExt cx="1819885" cy="522971"/>
            </a:xfrm>
          </p:grpSpPr>
          <p:sp>
            <p:nvSpPr>
              <p:cNvPr id="25" name="Rectangle: Rounded Corners 24">
                <a:extLst>
                  <a:ext uri="{FF2B5EF4-FFF2-40B4-BE49-F238E27FC236}">
                    <a16:creationId xmlns:a16="http://schemas.microsoft.com/office/drawing/2014/main" id="{A482A93C-792C-4C42-A3F2-E6D6B2050046}"/>
                  </a:ext>
                </a:extLst>
              </p:cNvPr>
              <p:cNvSpPr/>
              <p:nvPr/>
            </p:nvSpPr>
            <p:spPr>
              <a:xfrm>
                <a:off x="1686668" y="923732"/>
                <a:ext cx="1819885" cy="488660"/>
              </a:xfrm>
              <a:prstGeom prst="roundRect">
                <a:avLst>
                  <a:gd name="adj" fmla="val 43263"/>
                </a:avLst>
              </a:prstGeom>
              <a:solidFill>
                <a:srgbClr val="00B0F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2000"/>
              </a:p>
            </p:txBody>
          </p:sp>
          <p:sp>
            <p:nvSpPr>
              <p:cNvPr id="26" name="Rectangle 25">
                <a:extLst>
                  <a:ext uri="{FF2B5EF4-FFF2-40B4-BE49-F238E27FC236}">
                    <a16:creationId xmlns:a16="http://schemas.microsoft.com/office/drawing/2014/main" id="{AB0E6AC7-75A6-4811-A83F-6986C641131A}"/>
                  </a:ext>
                </a:extLst>
              </p:cNvPr>
              <p:cNvSpPr/>
              <p:nvPr/>
            </p:nvSpPr>
            <p:spPr>
              <a:xfrm>
                <a:off x="1720930" y="889421"/>
                <a:ext cx="1785623" cy="488660"/>
              </a:xfrm>
              <a:prstGeom prst="rect">
                <a:avLst/>
              </a:prstGeom>
            </p:spPr>
            <p:txBody>
              <a:bodyPr wrap="square">
                <a:spAutoFit/>
              </a:bodyPr>
              <a:lstStyle/>
              <a:p>
                <a:pPr algn="ctr" defTabSz="342900">
                  <a:lnSpc>
                    <a:spcPct val="150000"/>
                  </a:lnSpc>
                </a:pPr>
                <a:r>
                  <a:rPr lang="en-US" sz="2000">
                    <a:solidFill>
                      <a:schemeClr val="bg1"/>
                    </a:solidFill>
                    <a:latin typeface="UTM Avo" panose="02040603050506020204" pitchFamily="18" charset="0"/>
                    <a:cs typeface="Times New Roman" panose="02020603050405020304" pitchFamily="18" charset="0"/>
                  </a:rPr>
                  <a:t>Quyết định</a:t>
                </a:r>
                <a:endParaRPr lang="vi-VN" sz="2000">
                  <a:solidFill>
                    <a:schemeClr val="bg1"/>
                  </a:solidFill>
                  <a:latin typeface="UTM Avo" panose="02040603050506020204" pitchFamily="18" charset="0"/>
                  <a:cs typeface="Times New Roman" panose="02020603050405020304" pitchFamily="18" charset="0"/>
                </a:endParaRPr>
              </a:p>
            </p:txBody>
          </p:sp>
        </p:grpSp>
        <p:cxnSp>
          <p:nvCxnSpPr>
            <p:cNvPr id="24" name="Straight Arrow Connector 23">
              <a:extLst>
                <a:ext uri="{FF2B5EF4-FFF2-40B4-BE49-F238E27FC236}">
                  <a16:creationId xmlns:a16="http://schemas.microsoft.com/office/drawing/2014/main" id="{00842D24-B809-45A2-8E6E-71FFDCFD8384}"/>
                </a:ext>
              </a:extLst>
            </p:cNvPr>
            <p:cNvCxnSpPr>
              <a:cxnSpLocks/>
            </p:cNvCxnSpPr>
            <p:nvPr/>
          </p:nvCxnSpPr>
          <p:spPr>
            <a:xfrm>
              <a:off x="2391834" y="2586821"/>
              <a:ext cx="498975" cy="0"/>
            </a:xfrm>
            <a:prstGeom prst="straightConnector1">
              <a:avLst/>
            </a:prstGeom>
            <a:ln w="38100">
              <a:solidFill>
                <a:srgbClr val="00B0F0"/>
              </a:solidFill>
              <a:tailEnd type="triangle"/>
            </a:ln>
          </p:spPr>
          <p:style>
            <a:lnRef idx="1">
              <a:schemeClr val="accent2"/>
            </a:lnRef>
            <a:fillRef idx="0">
              <a:schemeClr val="accent2"/>
            </a:fillRef>
            <a:effectRef idx="0">
              <a:schemeClr val="accent2"/>
            </a:effectRef>
            <a:fontRef idx="minor">
              <a:schemeClr val="tx1"/>
            </a:fontRef>
          </p:style>
        </p:cxnSp>
      </p:grpSp>
    </p:spTree>
    <p:extLst>
      <p:ext uri="{BB962C8B-B14F-4D97-AF65-F5344CB8AC3E}">
        <p14:creationId xmlns:p14="http://schemas.microsoft.com/office/powerpoint/2010/main" val="298212000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0-#ppt_w/2"/>
                                          </p:val>
                                        </p:tav>
                                        <p:tav tm="100000">
                                          <p:val>
                                            <p:strVal val="#ppt_x"/>
                                          </p:val>
                                        </p:tav>
                                      </p:tavLst>
                                    </p:anim>
                                    <p:anim calcmode="lin" valueType="num">
                                      <p:cBhvr additive="base">
                                        <p:cTn id="8"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additive="base">
                                        <p:cTn id="13" dur="500" fill="hold"/>
                                        <p:tgtEl>
                                          <p:spTgt spid="22"/>
                                        </p:tgtEl>
                                        <p:attrNameLst>
                                          <p:attrName>ppt_x</p:attrName>
                                        </p:attrNameLst>
                                      </p:cBhvr>
                                      <p:tavLst>
                                        <p:tav tm="0">
                                          <p:val>
                                            <p:strVal val="0-#ppt_w/2"/>
                                          </p:val>
                                        </p:tav>
                                        <p:tav tm="100000">
                                          <p:val>
                                            <p:strVal val="#ppt_x"/>
                                          </p:val>
                                        </p:tav>
                                      </p:tavLst>
                                    </p:anim>
                                    <p:anim calcmode="lin" valueType="num">
                                      <p:cBhvr additive="base">
                                        <p:cTn id="14" dur="500" fill="hold"/>
                                        <p:tgtEl>
                                          <p:spTgt spid="22"/>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500"/>
                                        <p:tgtEl>
                                          <p:spTgt spid="15"/>
                                        </p:tgtEl>
                                      </p:cBhvr>
                                    </p:animEffect>
                                  </p:childTnLst>
                                </p:cTn>
                              </p:par>
                              <p:par>
                                <p:cTn id="26" presetID="10" presetClass="entr" presetSubtype="0" fill="hold"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4" grpId="0"/>
      <p:bldP spid="1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CB2AB6A-C448-44B7-AD25-BA1B268D61E4}"/>
              </a:ext>
            </a:extLst>
          </p:cNvPr>
          <p:cNvGrpSpPr/>
          <p:nvPr/>
        </p:nvGrpSpPr>
        <p:grpSpPr>
          <a:xfrm>
            <a:off x="371924" y="384240"/>
            <a:ext cx="3761537" cy="1181202"/>
            <a:chOff x="371924" y="384240"/>
            <a:chExt cx="3761537" cy="1181202"/>
          </a:xfrm>
        </p:grpSpPr>
        <p:pic>
          <p:nvPicPr>
            <p:cNvPr id="2" name="Picture 1">
              <a:extLst>
                <a:ext uri="{FF2B5EF4-FFF2-40B4-BE49-F238E27FC236}">
                  <a16:creationId xmlns:a16="http://schemas.microsoft.com/office/drawing/2014/main" id="{8FC48B3D-BB5C-4C78-998C-7136AD938817}"/>
                </a:ext>
              </a:extLst>
            </p:cNvPr>
            <p:cNvPicPr>
              <a:picLocks noChangeAspect="1"/>
            </p:cNvPicPr>
            <p:nvPr/>
          </p:nvPicPr>
          <p:blipFill>
            <a:blip r:embed="rId2"/>
            <a:stretch>
              <a:fillRect/>
            </a:stretch>
          </p:blipFill>
          <p:spPr>
            <a:xfrm>
              <a:off x="371924" y="384240"/>
              <a:ext cx="1280271" cy="1181202"/>
            </a:xfrm>
            <a:prstGeom prst="rect">
              <a:avLst/>
            </a:prstGeom>
          </p:spPr>
        </p:pic>
        <p:sp>
          <p:nvSpPr>
            <p:cNvPr id="3" name="Rectangle 2">
              <a:extLst>
                <a:ext uri="{FF2B5EF4-FFF2-40B4-BE49-F238E27FC236}">
                  <a16:creationId xmlns:a16="http://schemas.microsoft.com/office/drawing/2014/main" id="{49C2C465-FF9B-4667-A170-E54C3E646ACE}"/>
                </a:ext>
              </a:extLst>
            </p:cNvPr>
            <p:cNvSpPr/>
            <p:nvPr/>
          </p:nvSpPr>
          <p:spPr>
            <a:xfrm>
              <a:off x="1752860" y="653374"/>
              <a:ext cx="2380601" cy="642933"/>
            </a:xfrm>
            <a:prstGeom prst="rect">
              <a:avLst/>
            </a:prstGeom>
          </p:spPr>
          <p:txBody>
            <a:bodyPr wrap="square">
              <a:spAutoFit/>
            </a:bodyPr>
            <a:lstStyle/>
            <a:p>
              <a:pPr defTabSz="342900">
                <a:lnSpc>
                  <a:spcPct val="150000"/>
                </a:lnSpc>
              </a:pPr>
              <a:r>
                <a:rPr lang="en-US" sz="2800" b="1">
                  <a:solidFill>
                    <a:srgbClr val="0998D7"/>
                  </a:solidFill>
                  <a:latin typeface="SVN-SAF" panose="02040603050506020204" pitchFamily="18" charset="0"/>
                  <a:cs typeface="Times New Roman" panose="02020603050405020304" pitchFamily="18" charset="0"/>
                </a:rPr>
                <a:t>VẬN DỤNG</a:t>
              </a:r>
              <a:endParaRPr lang="vi-VN" sz="2800" b="1">
                <a:solidFill>
                  <a:srgbClr val="0998D7"/>
                </a:solidFill>
                <a:latin typeface="SVN-SAF" panose="02040603050506020204" pitchFamily="18" charset="0"/>
                <a:cs typeface="Times New Roman" panose="02020603050405020304" pitchFamily="18" charset="0"/>
              </a:endParaRPr>
            </a:p>
          </p:txBody>
        </p:sp>
      </p:grpSp>
      <p:sp>
        <p:nvSpPr>
          <p:cNvPr id="5" name="Rectangle 4">
            <a:extLst>
              <a:ext uri="{FF2B5EF4-FFF2-40B4-BE49-F238E27FC236}">
                <a16:creationId xmlns:a16="http://schemas.microsoft.com/office/drawing/2014/main" id="{B3047003-BDC1-441F-A0E1-7728E4169670}"/>
              </a:ext>
            </a:extLst>
          </p:cNvPr>
          <p:cNvSpPr/>
          <p:nvPr/>
        </p:nvSpPr>
        <p:spPr>
          <a:xfrm>
            <a:off x="1652195" y="1425059"/>
            <a:ext cx="9751340" cy="950325"/>
          </a:xfrm>
          <a:prstGeom prst="rect">
            <a:avLst/>
          </a:prstGeom>
        </p:spPr>
        <p:txBody>
          <a:bodyPr wrap="square">
            <a:spAutoFit/>
          </a:bodyPr>
          <a:lstStyle/>
          <a:p>
            <a:pPr algn="just" defTabSz="342900">
              <a:lnSpc>
                <a:spcPct val="150000"/>
              </a:lnSpc>
            </a:pPr>
            <a:r>
              <a:rPr lang="en-US" sz="2000" b="1">
                <a:latin typeface="UTM Avo" panose="02040603050506020204" pitchFamily="18" charset="0"/>
                <a:cs typeface="Times New Roman" panose="02020603050405020304" pitchFamily="18" charset="0"/>
              </a:rPr>
              <a:t>1. </a:t>
            </a:r>
            <a:r>
              <a:rPr lang="vi-VN" sz="2000">
                <a:latin typeface="UTM Avo" panose="02040603050506020204" pitchFamily="18" charset="0"/>
                <a:cs typeface="Times New Roman" panose="02020603050405020304" pitchFamily="18" charset="0"/>
              </a:rPr>
              <a:t>Ngày mai, ngoài giờ đi học, em dự kiến làm việc gì? Hãy mô tả việc em định làm và cho biết thông tin nào giúp em đưa ra quyết định đó. </a:t>
            </a:r>
          </a:p>
        </p:txBody>
      </p:sp>
      <p:sp>
        <p:nvSpPr>
          <p:cNvPr id="7" name="Rectangle 6">
            <a:extLst>
              <a:ext uri="{FF2B5EF4-FFF2-40B4-BE49-F238E27FC236}">
                <a16:creationId xmlns:a16="http://schemas.microsoft.com/office/drawing/2014/main" id="{8C875063-5E58-402C-B578-B01DBE6398A5}"/>
              </a:ext>
            </a:extLst>
          </p:cNvPr>
          <p:cNvSpPr/>
          <p:nvPr/>
        </p:nvSpPr>
        <p:spPr>
          <a:xfrm>
            <a:off x="1652195" y="2504136"/>
            <a:ext cx="9751340" cy="493148"/>
          </a:xfrm>
          <a:prstGeom prst="rect">
            <a:avLst/>
          </a:prstGeom>
        </p:spPr>
        <p:txBody>
          <a:bodyPr wrap="square">
            <a:spAutoFit/>
          </a:bodyPr>
          <a:lstStyle/>
          <a:p>
            <a:pPr algn="just" defTabSz="342900">
              <a:lnSpc>
                <a:spcPct val="150000"/>
              </a:lnSpc>
            </a:pPr>
            <a:r>
              <a:rPr lang="en-US" sz="2000" b="1">
                <a:latin typeface="UTM Avo" panose="02040603050506020204" pitchFamily="18" charset="0"/>
                <a:cs typeface="Times New Roman" panose="02020603050405020304" pitchFamily="18" charset="0"/>
              </a:rPr>
              <a:t>2. </a:t>
            </a:r>
            <a:r>
              <a:rPr lang="vi-VN" sz="2000">
                <a:latin typeface="UTM Avo" panose="02040603050506020204" pitchFamily="18" charset="0"/>
                <a:cs typeface="Times New Roman" panose="02020603050405020304" pitchFamily="18" charset="0"/>
              </a:rPr>
              <a:t>Em hãy lấy ví dụ về việc thông tin thay đổi dẫn đến quyết định thay đổi.</a:t>
            </a:r>
          </a:p>
        </p:txBody>
      </p:sp>
      <p:pic>
        <p:nvPicPr>
          <p:cNvPr id="8" name="Picture 7" descr="A picture containing toy&#10;&#10;Description automatically generated">
            <a:extLst>
              <a:ext uri="{FF2B5EF4-FFF2-40B4-BE49-F238E27FC236}">
                <a16:creationId xmlns:a16="http://schemas.microsoft.com/office/drawing/2014/main" id="{F369F1F4-4247-42F6-96A7-85BC8D08FEC0}"/>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7348" b="89776" l="9744" r="89776">
                        <a14:foregroundMark x1="44728" y1="24281" x2="56869" y2="27157"/>
                        <a14:foregroundMark x1="56390" y1="26677" x2="57348" y2="28435"/>
                        <a14:foregroundMark x1="38978" y1="27636" x2="60064" y2="33387"/>
                        <a14:foregroundMark x1="60064" y1="33387" x2="42332" y2="32748"/>
                        <a14:foregroundMark x1="55911" y1="21885" x2="56390" y2="20927"/>
                        <a14:foregroundMark x1="53195" y1="24281" x2="51278" y2="22364"/>
                        <a14:foregroundMark x1="42332" y1="29393" x2="62780" y2="37220"/>
                        <a14:foregroundMark x1="62780" y1="37220" x2="45208" y2="24601"/>
                        <a14:foregroundMark x1="45208" y1="24601" x2="43770" y2="27157"/>
                        <a14:foregroundMark x1="56869" y1="25240" x2="55911" y2="28914"/>
                        <a14:foregroundMark x1="57348" y1="29872" x2="57348" y2="29872"/>
                        <a14:foregroundMark x1="57348" y1="29872" x2="57348" y2="29872"/>
                        <a14:foregroundMark x1="57348" y1="26677" x2="57348" y2="26677"/>
                        <a14:foregroundMark x1="51278" y1="9265" x2="51278" y2="9265"/>
                        <a14:foregroundMark x1="52716" y1="7348" x2="52716" y2="7348"/>
                      </a14:backgroundRemoval>
                    </a14:imgEffect>
                  </a14:imgLayer>
                </a14:imgProps>
              </a:ext>
              <a:ext uri="{28A0092B-C50C-407E-A947-70E740481C1C}">
                <a14:useLocalDpi xmlns:a14="http://schemas.microsoft.com/office/drawing/2010/main" val="0"/>
              </a:ext>
            </a:extLst>
          </a:blip>
          <a:stretch>
            <a:fillRect/>
          </a:stretch>
        </p:blipFill>
        <p:spPr>
          <a:xfrm>
            <a:off x="9092046" y="3860717"/>
            <a:ext cx="2975264" cy="2975264"/>
          </a:xfrm>
          <a:prstGeom prst="rect">
            <a:avLst/>
          </a:prstGeom>
        </p:spPr>
      </p:pic>
    </p:spTree>
    <p:extLst>
      <p:ext uri="{BB962C8B-B14F-4D97-AF65-F5344CB8AC3E}">
        <p14:creationId xmlns:p14="http://schemas.microsoft.com/office/powerpoint/2010/main" val="42227244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3" name="组合 1">
            <a:extLst>
              <a:ext uri="{FF2B5EF4-FFF2-40B4-BE49-F238E27FC236}">
                <a16:creationId xmlns:a16="http://schemas.microsoft.com/office/drawing/2014/main" id="{2C6CC85F-80B1-4649-B207-B5609F0D9149}"/>
              </a:ext>
            </a:extLst>
          </p:cNvPr>
          <p:cNvGrpSpPr/>
          <p:nvPr/>
        </p:nvGrpSpPr>
        <p:grpSpPr>
          <a:xfrm>
            <a:off x="2980607" y="1150453"/>
            <a:ext cx="5976143" cy="4679926"/>
            <a:chOff x="2424113" y="688975"/>
            <a:chExt cx="6713537" cy="5619751"/>
          </a:xfrm>
        </p:grpSpPr>
        <p:sp>
          <p:nvSpPr>
            <p:cNvPr id="24" name="AutoShape 3">
              <a:extLst>
                <a:ext uri="{FF2B5EF4-FFF2-40B4-BE49-F238E27FC236}">
                  <a16:creationId xmlns:a16="http://schemas.microsoft.com/office/drawing/2014/main" id="{96F37804-D255-4A9B-A31C-D534DA152B5D}"/>
                </a:ext>
              </a:extLst>
            </p:cNvPr>
            <p:cNvSpPr>
              <a:spLocks noChangeAspect="1" noChangeArrowheads="1" noTextEdit="1"/>
            </p:cNvSpPr>
            <p:nvPr/>
          </p:nvSpPr>
          <p:spPr bwMode="auto">
            <a:xfrm>
              <a:off x="2424113" y="692150"/>
              <a:ext cx="6710362" cy="561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24">
              <a:extLst>
                <a:ext uri="{FF2B5EF4-FFF2-40B4-BE49-F238E27FC236}">
                  <a16:creationId xmlns:a16="http://schemas.microsoft.com/office/drawing/2014/main" id="{0510F233-43DE-4063-A25A-4E4D90C9700C}"/>
                </a:ext>
              </a:extLst>
            </p:cNvPr>
            <p:cNvSpPr>
              <a:spLocks/>
            </p:cNvSpPr>
            <p:nvPr/>
          </p:nvSpPr>
          <p:spPr bwMode="auto">
            <a:xfrm>
              <a:off x="2427288" y="1592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6" name="Freeform 6">
              <a:extLst>
                <a:ext uri="{FF2B5EF4-FFF2-40B4-BE49-F238E27FC236}">
                  <a16:creationId xmlns:a16="http://schemas.microsoft.com/office/drawing/2014/main" id="{D5B3B4D8-2899-4E06-A301-F5AE91FEAC7E}"/>
                </a:ext>
              </a:extLst>
            </p:cNvPr>
            <p:cNvSpPr>
              <a:spLocks/>
            </p:cNvSpPr>
            <p:nvPr/>
          </p:nvSpPr>
          <p:spPr bwMode="auto">
            <a:xfrm>
              <a:off x="3355975" y="703263"/>
              <a:ext cx="800100" cy="1198563"/>
            </a:xfrm>
            <a:custGeom>
              <a:avLst/>
              <a:gdLst>
                <a:gd name="T0" fmla="*/ 302 w 302"/>
                <a:gd name="T1" fmla="*/ 432 h 452"/>
                <a:gd name="T2" fmla="*/ 288 w 302"/>
                <a:gd name="T3" fmla="*/ 452 h 452"/>
                <a:gd name="T4" fmla="*/ 13 w 302"/>
                <a:gd name="T5" fmla="*/ 452 h 452"/>
                <a:gd name="T6" fmla="*/ 0 w 302"/>
                <a:gd name="T7" fmla="*/ 432 h 452"/>
                <a:gd name="T8" fmla="*/ 0 w 302"/>
                <a:gd name="T9" fmla="*/ 20 h 452"/>
                <a:gd name="T10" fmla="*/ 13 w 302"/>
                <a:gd name="T11" fmla="*/ 0 h 452"/>
                <a:gd name="T12" fmla="*/ 288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8" y="452"/>
                  </a:cubicBezTo>
                  <a:cubicBezTo>
                    <a:pt x="13" y="452"/>
                    <a:pt x="13" y="452"/>
                    <a:pt x="13" y="452"/>
                  </a:cubicBezTo>
                  <a:cubicBezTo>
                    <a:pt x="6" y="452"/>
                    <a:pt x="0" y="443"/>
                    <a:pt x="0" y="432"/>
                  </a:cubicBezTo>
                  <a:cubicBezTo>
                    <a:pt x="0" y="20"/>
                    <a:pt x="0" y="20"/>
                    <a:pt x="0" y="20"/>
                  </a:cubicBezTo>
                  <a:cubicBezTo>
                    <a:pt x="0" y="9"/>
                    <a:pt x="6" y="0"/>
                    <a:pt x="13" y="0"/>
                  </a:cubicBezTo>
                  <a:cubicBezTo>
                    <a:pt x="288" y="0"/>
                    <a:pt x="288" y="0"/>
                    <a:pt x="288" y="0"/>
                  </a:cubicBezTo>
                  <a:cubicBezTo>
                    <a:pt x="296" y="0"/>
                    <a:pt x="302" y="9"/>
                    <a:pt x="302" y="20"/>
                  </a:cubicBezTo>
                  <a:lnTo>
                    <a:pt x="302" y="432"/>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7" name="Freeform 7">
              <a:extLst>
                <a:ext uri="{FF2B5EF4-FFF2-40B4-BE49-F238E27FC236}">
                  <a16:creationId xmlns:a16="http://schemas.microsoft.com/office/drawing/2014/main" id="{E5DC7212-55A6-41AB-BC0E-A36C5609930B}"/>
                </a:ext>
              </a:extLst>
            </p:cNvPr>
            <p:cNvSpPr>
              <a:spLocks/>
            </p:cNvSpPr>
            <p:nvPr/>
          </p:nvSpPr>
          <p:spPr bwMode="auto">
            <a:xfrm>
              <a:off x="4254500" y="1127125"/>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8" name="Freeform 8">
              <a:extLst>
                <a:ext uri="{FF2B5EF4-FFF2-40B4-BE49-F238E27FC236}">
                  <a16:creationId xmlns:a16="http://schemas.microsoft.com/office/drawing/2014/main" id="{C6D25AEF-636D-4758-BC36-3DE084FA5FFC}"/>
                </a:ext>
              </a:extLst>
            </p:cNvPr>
            <p:cNvSpPr>
              <a:spLocks/>
            </p:cNvSpPr>
            <p:nvPr/>
          </p:nvSpPr>
          <p:spPr bwMode="auto">
            <a:xfrm>
              <a:off x="4254500" y="2419350"/>
              <a:ext cx="801687" cy="800100"/>
            </a:xfrm>
            <a:custGeom>
              <a:avLst/>
              <a:gdLst>
                <a:gd name="T0" fmla="*/ 302 w 302"/>
                <a:gd name="T1" fmla="*/ 288 h 301"/>
                <a:gd name="T2" fmla="*/ 289 w 302"/>
                <a:gd name="T3" fmla="*/ 301 h 301"/>
                <a:gd name="T4" fmla="*/ 14 w 302"/>
                <a:gd name="T5" fmla="*/ 301 h 301"/>
                <a:gd name="T6" fmla="*/ 0 w 302"/>
                <a:gd name="T7" fmla="*/ 288 h 301"/>
                <a:gd name="T8" fmla="*/ 0 w 302"/>
                <a:gd name="T9" fmla="*/ 13 h 301"/>
                <a:gd name="T10" fmla="*/ 14 w 302"/>
                <a:gd name="T11" fmla="*/ 0 h 301"/>
                <a:gd name="T12" fmla="*/ 289 w 302"/>
                <a:gd name="T13" fmla="*/ 0 h 301"/>
                <a:gd name="T14" fmla="*/ 302 w 302"/>
                <a:gd name="T15" fmla="*/ 13 h 301"/>
                <a:gd name="T16" fmla="*/ 302 w 302"/>
                <a:gd name="T17" fmla="*/ 28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8"/>
                  </a:moveTo>
                  <a:cubicBezTo>
                    <a:pt x="302" y="295"/>
                    <a:pt x="296" y="301"/>
                    <a:pt x="289" y="301"/>
                  </a:cubicBezTo>
                  <a:cubicBezTo>
                    <a:pt x="14" y="301"/>
                    <a:pt x="14" y="301"/>
                    <a:pt x="14" y="301"/>
                  </a:cubicBezTo>
                  <a:cubicBezTo>
                    <a:pt x="6" y="301"/>
                    <a:pt x="0" y="295"/>
                    <a:pt x="0" y="288"/>
                  </a:cubicBezTo>
                  <a:cubicBezTo>
                    <a:pt x="0" y="13"/>
                    <a:pt x="0" y="13"/>
                    <a:pt x="0" y="13"/>
                  </a:cubicBezTo>
                  <a:cubicBezTo>
                    <a:pt x="0" y="6"/>
                    <a:pt x="6" y="0"/>
                    <a:pt x="14" y="0"/>
                  </a:cubicBezTo>
                  <a:cubicBezTo>
                    <a:pt x="289" y="0"/>
                    <a:pt x="289" y="0"/>
                    <a:pt x="289" y="0"/>
                  </a:cubicBezTo>
                  <a:cubicBezTo>
                    <a:pt x="296" y="0"/>
                    <a:pt x="302" y="6"/>
                    <a:pt x="302" y="13"/>
                  </a:cubicBezTo>
                  <a:lnTo>
                    <a:pt x="302" y="288"/>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9" name="Freeform 9">
              <a:extLst>
                <a:ext uri="{FF2B5EF4-FFF2-40B4-BE49-F238E27FC236}">
                  <a16:creationId xmlns:a16="http://schemas.microsoft.com/office/drawing/2014/main" id="{25B2E583-AE1D-42C1-952E-E6AF49F059D8}"/>
                </a:ext>
              </a:extLst>
            </p:cNvPr>
            <p:cNvSpPr>
              <a:spLocks/>
            </p:cNvSpPr>
            <p:nvPr/>
          </p:nvSpPr>
          <p:spPr bwMode="auto">
            <a:xfrm>
              <a:off x="2427288" y="2847975"/>
              <a:ext cx="800100" cy="798513"/>
            </a:xfrm>
            <a:custGeom>
              <a:avLst/>
              <a:gdLst>
                <a:gd name="T0" fmla="*/ 302 w 302"/>
                <a:gd name="T1" fmla="*/ 287 h 301"/>
                <a:gd name="T2" fmla="*/ 289 w 302"/>
                <a:gd name="T3" fmla="*/ 301 h 301"/>
                <a:gd name="T4" fmla="*/ 13 w 302"/>
                <a:gd name="T5" fmla="*/ 301 h 301"/>
                <a:gd name="T6" fmla="*/ 0 w 302"/>
                <a:gd name="T7" fmla="*/ 287 h 301"/>
                <a:gd name="T8" fmla="*/ 0 w 302"/>
                <a:gd name="T9" fmla="*/ 13 h 301"/>
                <a:gd name="T10" fmla="*/ 13 w 302"/>
                <a:gd name="T11" fmla="*/ 0 h 301"/>
                <a:gd name="T12" fmla="*/ 289 w 302"/>
                <a:gd name="T13" fmla="*/ 0 h 301"/>
                <a:gd name="T14" fmla="*/ 302 w 302"/>
                <a:gd name="T15" fmla="*/ 13 h 301"/>
                <a:gd name="T16" fmla="*/ 302 w 302"/>
                <a:gd name="T17" fmla="*/ 28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7"/>
                  </a:moveTo>
                  <a:cubicBezTo>
                    <a:pt x="302" y="295"/>
                    <a:pt x="296" y="301"/>
                    <a:pt x="289" y="301"/>
                  </a:cubicBezTo>
                  <a:cubicBezTo>
                    <a:pt x="13" y="301"/>
                    <a:pt x="13" y="301"/>
                    <a:pt x="13" y="301"/>
                  </a:cubicBezTo>
                  <a:cubicBezTo>
                    <a:pt x="6" y="301"/>
                    <a:pt x="0" y="295"/>
                    <a:pt x="0" y="287"/>
                  </a:cubicBezTo>
                  <a:cubicBezTo>
                    <a:pt x="0" y="13"/>
                    <a:pt x="0" y="13"/>
                    <a:pt x="0" y="13"/>
                  </a:cubicBezTo>
                  <a:cubicBezTo>
                    <a:pt x="0" y="6"/>
                    <a:pt x="6" y="0"/>
                    <a:pt x="13" y="0"/>
                  </a:cubicBezTo>
                  <a:cubicBezTo>
                    <a:pt x="289" y="0"/>
                    <a:pt x="289" y="0"/>
                    <a:pt x="289" y="0"/>
                  </a:cubicBezTo>
                  <a:cubicBezTo>
                    <a:pt x="296" y="0"/>
                    <a:pt x="302" y="6"/>
                    <a:pt x="302" y="13"/>
                  </a:cubicBezTo>
                  <a:lnTo>
                    <a:pt x="302" y="28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0" name="Freeform 10">
              <a:extLst>
                <a:ext uri="{FF2B5EF4-FFF2-40B4-BE49-F238E27FC236}">
                  <a16:creationId xmlns:a16="http://schemas.microsoft.com/office/drawing/2014/main" id="{33A802D5-A787-4B92-BCB5-8E1C86E731B6}"/>
                </a:ext>
              </a:extLst>
            </p:cNvPr>
            <p:cNvSpPr>
              <a:spLocks/>
            </p:cNvSpPr>
            <p:nvPr/>
          </p:nvSpPr>
          <p:spPr bwMode="auto">
            <a:xfrm>
              <a:off x="2854325" y="1165225"/>
              <a:ext cx="381000" cy="379413"/>
            </a:xfrm>
            <a:custGeom>
              <a:avLst/>
              <a:gdLst>
                <a:gd name="T0" fmla="*/ 144 w 144"/>
                <a:gd name="T1" fmla="*/ 137 h 143"/>
                <a:gd name="T2" fmla="*/ 138 w 144"/>
                <a:gd name="T3" fmla="*/ 143 h 143"/>
                <a:gd name="T4" fmla="*/ 6 w 144"/>
                <a:gd name="T5" fmla="*/ 143 h 143"/>
                <a:gd name="T6" fmla="*/ 0 w 144"/>
                <a:gd name="T7" fmla="*/ 137 h 143"/>
                <a:gd name="T8" fmla="*/ 0 w 144"/>
                <a:gd name="T9" fmla="*/ 7 h 143"/>
                <a:gd name="T10" fmla="*/ 6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6" y="143"/>
                    <a:pt x="6" y="143"/>
                    <a:pt x="6" y="143"/>
                  </a:cubicBezTo>
                  <a:cubicBezTo>
                    <a:pt x="3" y="143"/>
                    <a:pt x="0" y="140"/>
                    <a:pt x="0" y="137"/>
                  </a:cubicBezTo>
                  <a:cubicBezTo>
                    <a:pt x="0" y="7"/>
                    <a:pt x="0" y="7"/>
                    <a:pt x="0" y="7"/>
                  </a:cubicBezTo>
                  <a:cubicBezTo>
                    <a:pt x="0" y="3"/>
                    <a:pt x="3" y="0"/>
                    <a:pt x="6"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1" name="Freeform 11">
              <a:extLst>
                <a:ext uri="{FF2B5EF4-FFF2-40B4-BE49-F238E27FC236}">
                  <a16:creationId xmlns:a16="http://schemas.microsoft.com/office/drawing/2014/main" id="{6AEE02AB-4BDC-4469-BEEB-58E5D2F3BE85}"/>
                </a:ext>
              </a:extLst>
            </p:cNvPr>
            <p:cNvSpPr>
              <a:spLocks/>
            </p:cNvSpPr>
            <p:nvPr/>
          </p:nvSpPr>
          <p:spPr bwMode="auto">
            <a:xfrm>
              <a:off x="4254500" y="703263"/>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2" name="Freeform 12">
              <a:extLst>
                <a:ext uri="{FF2B5EF4-FFF2-40B4-BE49-F238E27FC236}">
                  <a16:creationId xmlns:a16="http://schemas.microsoft.com/office/drawing/2014/main" id="{6AF9EF2C-B8BB-4594-AA12-A7C2B3ADB4AB}"/>
                </a:ext>
              </a:extLst>
            </p:cNvPr>
            <p:cNvSpPr>
              <a:spLocks/>
            </p:cNvSpPr>
            <p:nvPr/>
          </p:nvSpPr>
          <p:spPr bwMode="auto">
            <a:xfrm>
              <a:off x="6948488" y="688975"/>
              <a:ext cx="382587"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3" name="Freeform 13">
              <a:extLst>
                <a:ext uri="{FF2B5EF4-FFF2-40B4-BE49-F238E27FC236}">
                  <a16:creationId xmlns:a16="http://schemas.microsoft.com/office/drawing/2014/main" id="{A22CE38D-535D-4CAF-8AF4-13C41A68BB6D}"/>
                </a:ext>
              </a:extLst>
            </p:cNvPr>
            <p:cNvSpPr>
              <a:spLocks/>
            </p:cNvSpPr>
            <p:nvPr/>
          </p:nvSpPr>
          <p:spPr bwMode="auto">
            <a:xfrm>
              <a:off x="8320088" y="1157288"/>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4" name="Freeform 14">
              <a:extLst>
                <a:ext uri="{FF2B5EF4-FFF2-40B4-BE49-F238E27FC236}">
                  <a16:creationId xmlns:a16="http://schemas.microsoft.com/office/drawing/2014/main" id="{39B64302-DA1B-4996-A180-A08EC12E8CF6}"/>
                </a:ext>
              </a:extLst>
            </p:cNvPr>
            <p:cNvSpPr>
              <a:spLocks/>
            </p:cNvSpPr>
            <p:nvPr/>
          </p:nvSpPr>
          <p:spPr bwMode="auto">
            <a:xfrm>
              <a:off x="7845425" y="1976438"/>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5" name="Freeform 15">
              <a:extLst>
                <a:ext uri="{FF2B5EF4-FFF2-40B4-BE49-F238E27FC236}">
                  <a16:creationId xmlns:a16="http://schemas.microsoft.com/office/drawing/2014/main" id="{A30D1B24-4AA2-4F12-8789-6062A4B00180}"/>
                </a:ext>
              </a:extLst>
            </p:cNvPr>
            <p:cNvSpPr>
              <a:spLocks/>
            </p:cNvSpPr>
            <p:nvPr/>
          </p:nvSpPr>
          <p:spPr bwMode="auto">
            <a:xfrm>
              <a:off x="8320088" y="3717925"/>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6" name="Freeform 16">
              <a:extLst>
                <a:ext uri="{FF2B5EF4-FFF2-40B4-BE49-F238E27FC236}">
                  <a16:creationId xmlns:a16="http://schemas.microsoft.com/office/drawing/2014/main" id="{D621600D-6724-4750-A869-B7C63B67DA46}"/>
                </a:ext>
              </a:extLst>
            </p:cNvPr>
            <p:cNvSpPr>
              <a:spLocks/>
            </p:cNvSpPr>
            <p:nvPr/>
          </p:nvSpPr>
          <p:spPr bwMode="auto">
            <a:xfrm>
              <a:off x="8320088" y="2425700"/>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3 h 298"/>
                <a:gd name="T10" fmla="*/ 14 w 308"/>
                <a:gd name="T11" fmla="*/ 0 h 298"/>
                <a:gd name="T12" fmla="*/ 295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3"/>
                    <a:pt x="0" y="13"/>
                    <a:pt x="0" y="13"/>
                  </a:cubicBezTo>
                  <a:cubicBezTo>
                    <a:pt x="0" y="6"/>
                    <a:pt x="7" y="0"/>
                    <a:pt x="14" y="0"/>
                  </a:cubicBezTo>
                  <a:cubicBezTo>
                    <a:pt x="295" y="0"/>
                    <a:pt x="295" y="0"/>
                    <a:pt x="295" y="0"/>
                  </a:cubicBezTo>
                  <a:cubicBezTo>
                    <a:pt x="302" y="0"/>
                    <a:pt x="308" y="6"/>
                    <a:pt x="308" y="13"/>
                  </a:cubicBezTo>
                  <a:lnTo>
                    <a:pt x="308" y="285"/>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7" name="Freeform 17">
              <a:extLst>
                <a:ext uri="{FF2B5EF4-FFF2-40B4-BE49-F238E27FC236}">
                  <a16:creationId xmlns:a16="http://schemas.microsoft.com/office/drawing/2014/main" id="{ECE8626B-FB43-409C-A027-541E3CD43BDB}"/>
                </a:ext>
              </a:extLst>
            </p:cNvPr>
            <p:cNvSpPr>
              <a:spLocks/>
            </p:cNvSpPr>
            <p:nvPr/>
          </p:nvSpPr>
          <p:spPr bwMode="auto">
            <a:xfrm>
              <a:off x="7418388" y="2411413"/>
              <a:ext cx="815975" cy="792163"/>
            </a:xfrm>
            <a:custGeom>
              <a:avLst/>
              <a:gdLst>
                <a:gd name="T0" fmla="*/ 308 w 308"/>
                <a:gd name="T1" fmla="*/ 285 h 298"/>
                <a:gd name="T2" fmla="*/ 294 w 308"/>
                <a:gd name="T3" fmla="*/ 298 h 298"/>
                <a:gd name="T4" fmla="*/ 14 w 308"/>
                <a:gd name="T5" fmla="*/ 298 h 298"/>
                <a:gd name="T6" fmla="*/ 0 w 308"/>
                <a:gd name="T7" fmla="*/ 285 h 298"/>
                <a:gd name="T8" fmla="*/ 0 w 308"/>
                <a:gd name="T9" fmla="*/ 13 h 298"/>
                <a:gd name="T10" fmla="*/ 14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4" y="298"/>
                    <a:pt x="14" y="298"/>
                    <a:pt x="14" y="298"/>
                  </a:cubicBezTo>
                  <a:cubicBezTo>
                    <a:pt x="6" y="298"/>
                    <a:pt x="0" y="292"/>
                    <a:pt x="0" y="285"/>
                  </a:cubicBezTo>
                  <a:cubicBezTo>
                    <a:pt x="0" y="13"/>
                    <a:pt x="0" y="13"/>
                    <a:pt x="0" y="13"/>
                  </a:cubicBezTo>
                  <a:cubicBezTo>
                    <a:pt x="0" y="6"/>
                    <a:pt x="6" y="0"/>
                    <a:pt x="14" y="0"/>
                  </a:cubicBezTo>
                  <a:cubicBezTo>
                    <a:pt x="294" y="0"/>
                    <a:pt x="294" y="0"/>
                    <a:pt x="294" y="0"/>
                  </a:cubicBezTo>
                  <a:cubicBezTo>
                    <a:pt x="302" y="0"/>
                    <a:pt x="308" y="6"/>
                    <a:pt x="308" y="13"/>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8" name="Freeform 18">
              <a:extLst>
                <a:ext uri="{FF2B5EF4-FFF2-40B4-BE49-F238E27FC236}">
                  <a16:creationId xmlns:a16="http://schemas.microsoft.com/office/drawing/2014/main" id="{B4D258B4-846A-4E33-BC05-D6C0F8980487}"/>
                </a:ext>
              </a:extLst>
            </p:cNvPr>
            <p:cNvSpPr>
              <a:spLocks/>
            </p:cNvSpPr>
            <p:nvPr/>
          </p:nvSpPr>
          <p:spPr bwMode="auto">
            <a:xfrm>
              <a:off x="6534150" y="1562100"/>
              <a:ext cx="817562" cy="792163"/>
            </a:xfrm>
            <a:custGeom>
              <a:avLst/>
              <a:gdLst>
                <a:gd name="T0" fmla="*/ 308 w 308"/>
                <a:gd name="T1" fmla="*/ 285 h 298"/>
                <a:gd name="T2" fmla="*/ 294 w 308"/>
                <a:gd name="T3" fmla="*/ 298 h 298"/>
                <a:gd name="T4" fmla="*/ 13 w 308"/>
                <a:gd name="T5" fmla="*/ 298 h 298"/>
                <a:gd name="T6" fmla="*/ 0 w 308"/>
                <a:gd name="T7" fmla="*/ 285 h 298"/>
                <a:gd name="T8" fmla="*/ 0 w 308"/>
                <a:gd name="T9" fmla="*/ 13 h 298"/>
                <a:gd name="T10" fmla="*/ 13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3" y="298"/>
                    <a:pt x="13" y="298"/>
                    <a:pt x="13" y="298"/>
                  </a:cubicBezTo>
                  <a:cubicBezTo>
                    <a:pt x="6" y="298"/>
                    <a:pt x="0" y="292"/>
                    <a:pt x="0" y="285"/>
                  </a:cubicBezTo>
                  <a:cubicBezTo>
                    <a:pt x="0" y="13"/>
                    <a:pt x="0" y="13"/>
                    <a:pt x="0" y="13"/>
                  </a:cubicBezTo>
                  <a:cubicBezTo>
                    <a:pt x="0" y="6"/>
                    <a:pt x="6" y="0"/>
                    <a:pt x="13" y="0"/>
                  </a:cubicBezTo>
                  <a:cubicBezTo>
                    <a:pt x="294" y="0"/>
                    <a:pt x="294" y="0"/>
                    <a:pt x="294" y="0"/>
                  </a:cubicBezTo>
                  <a:cubicBezTo>
                    <a:pt x="302" y="0"/>
                    <a:pt x="308" y="6"/>
                    <a:pt x="308" y="13"/>
                  </a:cubicBezTo>
                  <a:lnTo>
                    <a:pt x="308" y="285"/>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39" name="Freeform 19">
              <a:extLst>
                <a:ext uri="{FF2B5EF4-FFF2-40B4-BE49-F238E27FC236}">
                  <a16:creationId xmlns:a16="http://schemas.microsoft.com/office/drawing/2014/main" id="{C8195DB7-3FEF-40C7-B7F8-C0BD1ADFD77D}"/>
                </a:ext>
              </a:extLst>
            </p:cNvPr>
            <p:cNvSpPr>
              <a:spLocks/>
            </p:cNvSpPr>
            <p:nvPr/>
          </p:nvSpPr>
          <p:spPr bwMode="auto">
            <a:xfrm>
              <a:off x="8320088" y="1584325"/>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4 h 298"/>
                <a:gd name="T10" fmla="*/ 14 w 308"/>
                <a:gd name="T11" fmla="*/ 0 h 298"/>
                <a:gd name="T12" fmla="*/ 295 w 308"/>
                <a:gd name="T13" fmla="*/ 0 h 298"/>
                <a:gd name="T14" fmla="*/ 308 w 308"/>
                <a:gd name="T15" fmla="*/ 14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4"/>
                    <a:pt x="0" y="14"/>
                    <a:pt x="0" y="14"/>
                  </a:cubicBezTo>
                  <a:cubicBezTo>
                    <a:pt x="0" y="6"/>
                    <a:pt x="7" y="0"/>
                    <a:pt x="14" y="0"/>
                  </a:cubicBezTo>
                  <a:cubicBezTo>
                    <a:pt x="295" y="0"/>
                    <a:pt x="295" y="0"/>
                    <a:pt x="295" y="0"/>
                  </a:cubicBezTo>
                  <a:cubicBezTo>
                    <a:pt x="302" y="0"/>
                    <a:pt x="308" y="6"/>
                    <a:pt x="308" y="14"/>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0" name="Freeform 20">
              <a:extLst>
                <a:ext uri="{FF2B5EF4-FFF2-40B4-BE49-F238E27FC236}">
                  <a16:creationId xmlns:a16="http://schemas.microsoft.com/office/drawing/2014/main" id="{446FF0C3-3437-4D5D-BA15-872119D4E111}"/>
                </a:ext>
              </a:extLst>
            </p:cNvPr>
            <p:cNvSpPr>
              <a:spLocks/>
            </p:cNvSpPr>
            <p:nvPr/>
          </p:nvSpPr>
          <p:spPr bwMode="auto">
            <a:xfrm>
              <a:off x="7423150"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41" name="Freeform 21">
              <a:extLst>
                <a:ext uri="{FF2B5EF4-FFF2-40B4-BE49-F238E27FC236}">
                  <a16:creationId xmlns:a16="http://schemas.microsoft.com/office/drawing/2014/main" id="{88FAF475-E03B-445A-83A7-A0168B7A2929}"/>
                </a:ext>
              </a:extLst>
            </p:cNvPr>
            <p:cNvSpPr>
              <a:spLocks/>
            </p:cNvSpPr>
            <p:nvPr/>
          </p:nvSpPr>
          <p:spPr bwMode="auto">
            <a:xfrm>
              <a:off x="6486525" y="5483225"/>
              <a:ext cx="382587" cy="379413"/>
            </a:xfrm>
            <a:custGeom>
              <a:avLst/>
              <a:gdLst>
                <a:gd name="T0" fmla="*/ 144 w 144"/>
                <a:gd name="T1" fmla="*/ 137 h 143"/>
                <a:gd name="T2" fmla="*/ 137 w 144"/>
                <a:gd name="T3" fmla="*/ 143 h 143"/>
                <a:gd name="T4" fmla="*/ 6 w 144"/>
                <a:gd name="T5" fmla="*/ 143 h 143"/>
                <a:gd name="T6" fmla="*/ 0 w 144"/>
                <a:gd name="T7" fmla="*/ 137 h 143"/>
                <a:gd name="T8" fmla="*/ 0 w 144"/>
                <a:gd name="T9" fmla="*/ 6 h 143"/>
                <a:gd name="T10" fmla="*/ 6 w 144"/>
                <a:gd name="T11" fmla="*/ 0 h 143"/>
                <a:gd name="T12" fmla="*/ 137 w 144"/>
                <a:gd name="T13" fmla="*/ 0 h 143"/>
                <a:gd name="T14" fmla="*/ 144 w 144"/>
                <a:gd name="T15" fmla="*/ 6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7" y="143"/>
                  </a:cubicBezTo>
                  <a:cubicBezTo>
                    <a:pt x="6" y="143"/>
                    <a:pt x="6" y="143"/>
                    <a:pt x="6" y="143"/>
                  </a:cubicBezTo>
                  <a:cubicBezTo>
                    <a:pt x="3" y="143"/>
                    <a:pt x="0" y="140"/>
                    <a:pt x="0" y="137"/>
                  </a:cubicBezTo>
                  <a:cubicBezTo>
                    <a:pt x="0" y="6"/>
                    <a:pt x="0" y="6"/>
                    <a:pt x="0" y="6"/>
                  </a:cubicBezTo>
                  <a:cubicBezTo>
                    <a:pt x="0" y="3"/>
                    <a:pt x="3" y="0"/>
                    <a:pt x="6" y="0"/>
                  </a:cubicBezTo>
                  <a:cubicBezTo>
                    <a:pt x="137" y="0"/>
                    <a:pt x="137" y="0"/>
                    <a:pt x="137" y="0"/>
                  </a:cubicBezTo>
                  <a:cubicBezTo>
                    <a:pt x="141" y="0"/>
                    <a:pt x="144" y="3"/>
                    <a:pt x="144" y="6"/>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2" name="Freeform 22">
              <a:extLst>
                <a:ext uri="{FF2B5EF4-FFF2-40B4-BE49-F238E27FC236}">
                  <a16:creationId xmlns:a16="http://schemas.microsoft.com/office/drawing/2014/main" id="{1865E573-CDAB-4975-958D-52B077E338BC}"/>
                </a:ext>
              </a:extLst>
            </p:cNvPr>
            <p:cNvSpPr>
              <a:spLocks/>
            </p:cNvSpPr>
            <p:nvPr/>
          </p:nvSpPr>
          <p:spPr bwMode="auto">
            <a:xfrm>
              <a:off x="5554663" y="5929313"/>
              <a:ext cx="722312" cy="379413"/>
            </a:xfrm>
            <a:custGeom>
              <a:avLst/>
              <a:gdLst>
                <a:gd name="T0" fmla="*/ 272 w 272"/>
                <a:gd name="T1" fmla="*/ 137 h 143"/>
                <a:gd name="T2" fmla="*/ 260 w 272"/>
                <a:gd name="T3" fmla="*/ 143 h 143"/>
                <a:gd name="T4" fmla="*/ 12 w 272"/>
                <a:gd name="T5" fmla="*/ 143 h 143"/>
                <a:gd name="T6" fmla="*/ 0 w 272"/>
                <a:gd name="T7" fmla="*/ 137 h 143"/>
                <a:gd name="T8" fmla="*/ 0 w 272"/>
                <a:gd name="T9" fmla="*/ 7 h 143"/>
                <a:gd name="T10" fmla="*/ 12 w 272"/>
                <a:gd name="T11" fmla="*/ 0 h 143"/>
                <a:gd name="T12" fmla="*/ 260 w 272"/>
                <a:gd name="T13" fmla="*/ 0 h 143"/>
                <a:gd name="T14" fmla="*/ 272 w 272"/>
                <a:gd name="T15" fmla="*/ 7 h 143"/>
                <a:gd name="T16" fmla="*/ 272 w 272"/>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2" h="143">
                  <a:moveTo>
                    <a:pt x="272" y="137"/>
                  </a:moveTo>
                  <a:cubicBezTo>
                    <a:pt x="272" y="140"/>
                    <a:pt x="266" y="143"/>
                    <a:pt x="260" y="143"/>
                  </a:cubicBezTo>
                  <a:cubicBezTo>
                    <a:pt x="12" y="143"/>
                    <a:pt x="12" y="143"/>
                    <a:pt x="12" y="143"/>
                  </a:cubicBezTo>
                  <a:cubicBezTo>
                    <a:pt x="5" y="143"/>
                    <a:pt x="0" y="140"/>
                    <a:pt x="0" y="137"/>
                  </a:cubicBezTo>
                  <a:cubicBezTo>
                    <a:pt x="0" y="7"/>
                    <a:pt x="0" y="7"/>
                    <a:pt x="0" y="7"/>
                  </a:cubicBezTo>
                  <a:cubicBezTo>
                    <a:pt x="0" y="3"/>
                    <a:pt x="5" y="0"/>
                    <a:pt x="12" y="0"/>
                  </a:cubicBezTo>
                  <a:cubicBezTo>
                    <a:pt x="260" y="0"/>
                    <a:pt x="260" y="0"/>
                    <a:pt x="260" y="0"/>
                  </a:cubicBezTo>
                  <a:cubicBezTo>
                    <a:pt x="266" y="0"/>
                    <a:pt x="272" y="3"/>
                    <a:pt x="272" y="7"/>
                  </a:cubicBezTo>
                  <a:lnTo>
                    <a:pt x="272"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3" name="Freeform 23">
              <a:extLst>
                <a:ext uri="{FF2B5EF4-FFF2-40B4-BE49-F238E27FC236}">
                  <a16:creationId xmlns:a16="http://schemas.microsoft.com/office/drawing/2014/main" id="{4A985ED5-8112-404F-BB55-1F9E159066CE}"/>
                </a:ext>
              </a:extLst>
            </p:cNvPr>
            <p:cNvSpPr>
              <a:spLocks/>
            </p:cNvSpPr>
            <p:nvPr/>
          </p:nvSpPr>
          <p:spPr bwMode="auto">
            <a:xfrm>
              <a:off x="6510338" y="5026025"/>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6" y="142"/>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4" name="Freeform 24">
              <a:extLst>
                <a:ext uri="{FF2B5EF4-FFF2-40B4-BE49-F238E27FC236}">
                  <a16:creationId xmlns:a16="http://schemas.microsoft.com/office/drawing/2014/main" id="{B9B4BA42-CEFC-477D-AAD1-92B56619B100}"/>
                </a:ext>
              </a:extLst>
            </p:cNvPr>
            <p:cNvSpPr>
              <a:spLocks/>
            </p:cNvSpPr>
            <p:nvPr/>
          </p:nvSpPr>
          <p:spPr bwMode="auto">
            <a:xfrm>
              <a:off x="6510338" y="1122363"/>
              <a:ext cx="817562" cy="379413"/>
            </a:xfrm>
            <a:custGeom>
              <a:avLst/>
              <a:gdLst>
                <a:gd name="T0" fmla="*/ 308 w 308"/>
                <a:gd name="T1" fmla="*/ 136 h 143"/>
                <a:gd name="T2" fmla="*/ 295 w 308"/>
                <a:gd name="T3" fmla="*/ 143 h 143"/>
                <a:gd name="T4" fmla="*/ 14 w 308"/>
                <a:gd name="T5" fmla="*/ 143 h 143"/>
                <a:gd name="T6" fmla="*/ 0 w 308"/>
                <a:gd name="T7" fmla="*/ 136 h 143"/>
                <a:gd name="T8" fmla="*/ 0 w 308"/>
                <a:gd name="T9" fmla="*/ 6 h 143"/>
                <a:gd name="T10" fmla="*/ 14 w 308"/>
                <a:gd name="T11" fmla="*/ 0 h 143"/>
                <a:gd name="T12" fmla="*/ 295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5" y="143"/>
                  </a:cubicBezTo>
                  <a:cubicBezTo>
                    <a:pt x="14" y="143"/>
                    <a:pt x="14" y="143"/>
                    <a:pt x="14" y="143"/>
                  </a:cubicBezTo>
                  <a:cubicBezTo>
                    <a:pt x="6" y="143"/>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5" name="Freeform 25">
              <a:extLst>
                <a:ext uri="{FF2B5EF4-FFF2-40B4-BE49-F238E27FC236}">
                  <a16:creationId xmlns:a16="http://schemas.microsoft.com/office/drawing/2014/main" id="{2CE17DD6-3BBA-4441-B1E5-054F5B8A9ABB}"/>
                </a:ext>
              </a:extLst>
            </p:cNvPr>
            <p:cNvSpPr>
              <a:spLocks/>
            </p:cNvSpPr>
            <p:nvPr/>
          </p:nvSpPr>
          <p:spPr bwMode="auto">
            <a:xfrm>
              <a:off x="7418388" y="4181475"/>
              <a:ext cx="815975" cy="377825"/>
            </a:xfrm>
            <a:custGeom>
              <a:avLst/>
              <a:gdLst>
                <a:gd name="T0" fmla="*/ 308 w 308"/>
                <a:gd name="T1" fmla="*/ 136 h 142"/>
                <a:gd name="T2" fmla="*/ 294 w 308"/>
                <a:gd name="T3" fmla="*/ 142 h 142"/>
                <a:gd name="T4" fmla="*/ 14 w 308"/>
                <a:gd name="T5" fmla="*/ 142 h 142"/>
                <a:gd name="T6" fmla="*/ 0 w 308"/>
                <a:gd name="T7" fmla="*/ 136 h 142"/>
                <a:gd name="T8" fmla="*/ 0 w 308"/>
                <a:gd name="T9" fmla="*/ 6 h 142"/>
                <a:gd name="T10" fmla="*/ 14 w 308"/>
                <a:gd name="T11" fmla="*/ 0 h 142"/>
                <a:gd name="T12" fmla="*/ 294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4" y="142"/>
                  </a:cubicBezTo>
                  <a:cubicBezTo>
                    <a:pt x="14" y="142"/>
                    <a:pt x="14" y="142"/>
                    <a:pt x="14" y="142"/>
                  </a:cubicBezTo>
                  <a:cubicBezTo>
                    <a:pt x="6" y="142"/>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6" name="Freeform 26">
              <a:extLst>
                <a:ext uri="{FF2B5EF4-FFF2-40B4-BE49-F238E27FC236}">
                  <a16:creationId xmlns:a16="http://schemas.microsoft.com/office/drawing/2014/main" id="{E9B3D340-EC01-4036-B03B-4703C1ED7BA3}"/>
                </a:ext>
              </a:extLst>
            </p:cNvPr>
            <p:cNvSpPr>
              <a:spLocks/>
            </p:cNvSpPr>
            <p:nvPr/>
          </p:nvSpPr>
          <p:spPr bwMode="auto">
            <a:xfrm>
              <a:off x="7418388" y="3733800"/>
              <a:ext cx="815975" cy="379413"/>
            </a:xfrm>
            <a:custGeom>
              <a:avLst/>
              <a:gdLst>
                <a:gd name="T0" fmla="*/ 308 w 308"/>
                <a:gd name="T1" fmla="*/ 136 h 143"/>
                <a:gd name="T2" fmla="*/ 294 w 308"/>
                <a:gd name="T3" fmla="*/ 143 h 143"/>
                <a:gd name="T4" fmla="*/ 14 w 308"/>
                <a:gd name="T5" fmla="*/ 143 h 143"/>
                <a:gd name="T6" fmla="*/ 0 w 308"/>
                <a:gd name="T7" fmla="*/ 136 h 143"/>
                <a:gd name="T8" fmla="*/ 0 w 308"/>
                <a:gd name="T9" fmla="*/ 6 h 143"/>
                <a:gd name="T10" fmla="*/ 14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4" y="143"/>
                    <a:pt x="14" y="143"/>
                    <a:pt x="14" y="143"/>
                  </a:cubicBezTo>
                  <a:cubicBezTo>
                    <a:pt x="6" y="143"/>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7" name="Freeform 27">
              <a:extLst>
                <a:ext uri="{FF2B5EF4-FFF2-40B4-BE49-F238E27FC236}">
                  <a16:creationId xmlns:a16="http://schemas.microsoft.com/office/drawing/2014/main" id="{F2B8D980-9442-4FCB-BD10-185D1A79EAFD}"/>
                </a:ext>
              </a:extLst>
            </p:cNvPr>
            <p:cNvSpPr>
              <a:spLocks/>
            </p:cNvSpPr>
            <p:nvPr/>
          </p:nvSpPr>
          <p:spPr bwMode="auto">
            <a:xfrm>
              <a:off x="8320088" y="3268663"/>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7" y="142"/>
                    <a:pt x="0" y="140"/>
                    <a:pt x="0" y="136"/>
                  </a:cubicBezTo>
                  <a:cubicBezTo>
                    <a:pt x="0" y="6"/>
                    <a:pt x="0" y="6"/>
                    <a:pt x="0" y="6"/>
                  </a:cubicBezTo>
                  <a:cubicBezTo>
                    <a:pt x="0" y="3"/>
                    <a:pt x="7" y="0"/>
                    <a:pt x="14" y="0"/>
                  </a:cubicBezTo>
                  <a:cubicBezTo>
                    <a:pt x="295" y="0"/>
                    <a:pt x="295" y="0"/>
                    <a:pt x="295"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8" name="Freeform 28">
              <a:extLst>
                <a:ext uri="{FF2B5EF4-FFF2-40B4-BE49-F238E27FC236}">
                  <a16:creationId xmlns:a16="http://schemas.microsoft.com/office/drawing/2014/main" id="{85911E16-34EC-4BE8-A277-08F4B1A67DE2}"/>
                </a:ext>
              </a:extLst>
            </p:cNvPr>
            <p:cNvSpPr>
              <a:spLocks/>
            </p:cNvSpPr>
            <p:nvPr/>
          </p:nvSpPr>
          <p:spPr bwMode="auto">
            <a:xfrm>
              <a:off x="6534150" y="3733800"/>
              <a:ext cx="817562" cy="379413"/>
            </a:xfrm>
            <a:custGeom>
              <a:avLst/>
              <a:gdLst>
                <a:gd name="T0" fmla="*/ 308 w 308"/>
                <a:gd name="T1" fmla="*/ 136 h 143"/>
                <a:gd name="T2" fmla="*/ 294 w 308"/>
                <a:gd name="T3" fmla="*/ 143 h 143"/>
                <a:gd name="T4" fmla="*/ 13 w 308"/>
                <a:gd name="T5" fmla="*/ 143 h 143"/>
                <a:gd name="T6" fmla="*/ 0 w 308"/>
                <a:gd name="T7" fmla="*/ 136 h 143"/>
                <a:gd name="T8" fmla="*/ 0 w 308"/>
                <a:gd name="T9" fmla="*/ 6 h 143"/>
                <a:gd name="T10" fmla="*/ 13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3" y="143"/>
                    <a:pt x="13" y="143"/>
                    <a:pt x="13" y="143"/>
                  </a:cubicBezTo>
                  <a:cubicBezTo>
                    <a:pt x="6" y="143"/>
                    <a:pt x="0" y="140"/>
                    <a:pt x="0" y="136"/>
                  </a:cubicBezTo>
                  <a:cubicBezTo>
                    <a:pt x="0" y="6"/>
                    <a:pt x="0" y="6"/>
                    <a:pt x="0" y="6"/>
                  </a:cubicBezTo>
                  <a:cubicBezTo>
                    <a:pt x="0" y="3"/>
                    <a:pt x="6" y="0"/>
                    <a:pt x="13" y="0"/>
                  </a:cubicBezTo>
                  <a:cubicBezTo>
                    <a:pt x="294" y="0"/>
                    <a:pt x="294" y="0"/>
                    <a:pt x="294"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9" name="Freeform 29">
              <a:extLst>
                <a:ext uri="{FF2B5EF4-FFF2-40B4-BE49-F238E27FC236}">
                  <a16:creationId xmlns:a16="http://schemas.microsoft.com/office/drawing/2014/main" id="{4F1A3DF0-A097-4B67-968F-B60672337A66}"/>
                </a:ext>
              </a:extLst>
            </p:cNvPr>
            <p:cNvSpPr>
              <a:spLocks/>
            </p:cNvSpPr>
            <p:nvPr/>
          </p:nvSpPr>
          <p:spPr bwMode="auto">
            <a:xfrm>
              <a:off x="5159375" y="5483225"/>
              <a:ext cx="379412" cy="379413"/>
            </a:xfrm>
            <a:custGeom>
              <a:avLst/>
              <a:gdLst>
                <a:gd name="T0" fmla="*/ 143 w 143"/>
                <a:gd name="T1" fmla="*/ 137 h 143"/>
                <a:gd name="T2" fmla="*/ 137 w 143"/>
                <a:gd name="T3" fmla="*/ 143 h 143"/>
                <a:gd name="T4" fmla="*/ 6 w 143"/>
                <a:gd name="T5" fmla="*/ 143 h 143"/>
                <a:gd name="T6" fmla="*/ 0 w 143"/>
                <a:gd name="T7" fmla="*/ 137 h 143"/>
                <a:gd name="T8" fmla="*/ 0 w 143"/>
                <a:gd name="T9" fmla="*/ 6 h 143"/>
                <a:gd name="T10" fmla="*/ 6 w 143"/>
                <a:gd name="T11" fmla="*/ 0 h 143"/>
                <a:gd name="T12" fmla="*/ 137 w 143"/>
                <a:gd name="T13" fmla="*/ 0 h 143"/>
                <a:gd name="T14" fmla="*/ 143 w 143"/>
                <a:gd name="T15" fmla="*/ 6 h 143"/>
                <a:gd name="T16" fmla="*/ 143 w 143"/>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3">
                  <a:moveTo>
                    <a:pt x="143" y="137"/>
                  </a:moveTo>
                  <a:cubicBezTo>
                    <a:pt x="143" y="140"/>
                    <a:pt x="141" y="143"/>
                    <a:pt x="137" y="143"/>
                  </a:cubicBezTo>
                  <a:cubicBezTo>
                    <a:pt x="6" y="143"/>
                    <a:pt x="6" y="143"/>
                    <a:pt x="6" y="143"/>
                  </a:cubicBezTo>
                  <a:cubicBezTo>
                    <a:pt x="2" y="143"/>
                    <a:pt x="0" y="140"/>
                    <a:pt x="0" y="137"/>
                  </a:cubicBezTo>
                  <a:cubicBezTo>
                    <a:pt x="0" y="6"/>
                    <a:pt x="0" y="6"/>
                    <a:pt x="0" y="6"/>
                  </a:cubicBezTo>
                  <a:cubicBezTo>
                    <a:pt x="0" y="3"/>
                    <a:pt x="2" y="0"/>
                    <a:pt x="6" y="0"/>
                  </a:cubicBezTo>
                  <a:cubicBezTo>
                    <a:pt x="137" y="0"/>
                    <a:pt x="137" y="0"/>
                    <a:pt x="137" y="0"/>
                  </a:cubicBezTo>
                  <a:cubicBezTo>
                    <a:pt x="141" y="0"/>
                    <a:pt x="143" y="3"/>
                    <a:pt x="143" y="6"/>
                  </a:cubicBezTo>
                  <a:lnTo>
                    <a:pt x="143" y="137"/>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0" name="Freeform 30">
              <a:extLst>
                <a:ext uri="{FF2B5EF4-FFF2-40B4-BE49-F238E27FC236}">
                  <a16:creationId xmlns:a16="http://schemas.microsoft.com/office/drawing/2014/main" id="{B462CC04-E75E-484C-80CB-C323F951C73A}"/>
                </a:ext>
              </a:extLst>
            </p:cNvPr>
            <p:cNvSpPr>
              <a:spLocks/>
            </p:cNvSpPr>
            <p:nvPr/>
          </p:nvSpPr>
          <p:spPr bwMode="auto">
            <a:xfrm>
              <a:off x="3838575"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1" name="Freeform 31">
              <a:extLst>
                <a:ext uri="{FF2B5EF4-FFF2-40B4-BE49-F238E27FC236}">
                  <a16:creationId xmlns:a16="http://schemas.microsoft.com/office/drawing/2014/main" id="{8ED94519-1B51-4A42-B79F-0508C1ACE880}"/>
                </a:ext>
              </a:extLst>
            </p:cNvPr>
            <p:cNvSpPr>
              <a:spLocks/>
            </p:cNvSpPr>
            <p:nvPr/>
          </p:nvSpPr>
          <p:spPr bwMode="auto">
            <a:xfrm>
              <a:off x="4284663" y="4614863"/>
              <a:ext cx="379412" cy="788988"/>
            </a:xfrm>
            <a:custGeom>
              <a:avLst/>
              <a:gdLst>
                <a:gd name="T0" fmla="*/ 143 w 143"/>
                <a:gd name="T1" fmla="*/ 284 h 297"/>
                <a:gd name="T2" fmla="*/ 137 w 143"/>
                <a:gd name="T3" fmla="*/ 297 h 297"/>
                <a:gd name="T4" fmla="*/ 6 w 143"/>
                <a:gd name="T5" fmla="*/ 297 h 297"/>
                <a:gd name="T6" fmla="*/ 0 w 143"/>
                <a:gd name="T7" fmla="*/ 284 h 297"/>
                <a:gd name="T8" fmla="*/ 0 w 143"/>
                <a:gd name="T9" fmla="*/ 13 h 297"/>
                <a:gd name="T10" fmla="*/ 6 w 143"/>
                <a:gd name="T11" fmla="*/ 0 h 297"/>
                <a:gd name="T12" fmla="*/ 137 w 143"/>
                <a:gd name="T13" fmla="*/ 0 h 297"/>
                <a:gd name="T14" fmla="*/ 143 w 143"/>
                <a:gd name="T15" fmla="*/ 13 h 297"/>
                <a:gd name="T16" fmla="*/ 143 w 143"/>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297">
                  <a:moveTo>
                    <a:pt x="143" y="284"/>
                  </a:moveTo>
                  <a:cubicBezTo>
                    <a:pt x="143" y="292"/>
                    <a:pt x="141" y="297"/>
                    <a:pt x="137" y="297"/>
                  </a:cubicBezTo>
                  <a:cubicBezTo>
                    <a:pt x="6" y="297"/>
                    <a:pt x="6" y="297"/>
                    <a:pt x="6" y="297"/>
                  </a:cubicBezTo>
                  <a:cubicBezTo>
                    <a:pt x="2" y="297"/>
                    <a:pt x="0" y="292"/>
                    <a:pt x="0" y="284"/>
                  </a:cubicBezTo>
                  <a:cubicBezTo>
                    <a:pt x="0" y="13"/>
                    <a:pt x="0" y="13"/>
                    <a:pt x="0" y="13"/>
                  </a:cubicBezTo>
                  <a:cubicBezTo>
                    <a:pt x="0" y="6"/>
                    <a:pt x="2" y="0"/>
                    <a:pt x="6" y="0"/>
                  </a:cubicBezTo>
                  <a:cubicBezTo>
                    <a:pt x="137" y="0"/>
                    <a:pt x="137" y="0"/>
                    <a:pt x="137" y="0"/>
                  </a:cubicBezTo>
                  <a:cubicBezTo>
                    <a:pt x="141" y="0"/>
                    <a:pt x="143" y="6"/>
                    <a:pt x="143" y="13"/>
                  </a:cubicBezTo>
                  <a:lnTo>
                    <a:pt x="143"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2" name="Freeform 32">
              <a:extLst>
                <a:ext uri="{FF2B5EF4-FFF2-40B4-BE49-F238E27FC236}">
                  <a16:creationId xmlns:a16="http://schemas.microsoft.com/office/drawing/2014/main" id="{D7A6CF31-BF6F-4671-9FAA-721289DFA42E}"/>
                </a:ext>
              </a:extLst>
            </p:cNvPr>
            <p:cNvSpPr>
              <a:spLocks/>
            </p:cNvSpPr>
            <p:nvPr/>
          </p:nvSpPr>
          <p:spPr bwMode="auto">
            <a:xfrm>
              <a:off x="6942138" y="4184650"/>
              <a:ext cx="382587" cy="788988"/>
            </a:xfrm>
            <a:custGeom>
              <a:avLst/>
              <a:gdLst>
                <a:gd name="T0" fmla="*/ 144 w 144"/>
                <a:gd name="T1" fmla="*/ 284 h 297"/>
                <a:gd name="T2" fmla="*/ 137 w 144"/>
                <a:gd name="T3" fmla="*/ 297 h 297"/>
                <a:gd name="T4" fmla="*/ 6 w 144"/>
                <a:gd name="T5" fmla="*/ 297 h 297"/>
                <a:gd name="T6" fmla="*/ 0 w 144"/>
                <a:gd name="T7" fmla="*/ 284 h 297"/>
                <a:gd name="T8" fmla="*/ 0 w 144"/>
                <a:gd name="T9" fmla="*/ 13 h 297"/>
                <a:gd name="T10" fmla="*/ 6 w 144"/>
                <a:gd name="T11" fmla="*/ 0 h 297"/>
                <a:gd name="T12" fmla="*/ 137 w 144"/>
                <a:gd name="T13" fmla="*/ 0 h 297"/>
                <a:gd name="T14" fmla="*/ 144 w 144"/>
                <a:gd name="T15" fmla="*/ 13 h 297"/>
                <a:gd name="T16" fmla="*/ 144 w 144"/>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297">
                  <a:moveTo>
                    <a:pt x="144" y="284"/>
                  </a:moveTo>
                  <a:cubicBezTo>
                    <a:pt x="144" y="291"/>
                    <a:pt x="141" y="297"/>
                    <a:pt x="137" y="297"/>
                  </a:cubicBezTo>
                  <a:cubicBezTo>
                    <a:pt x="6" y="297"/>
                    <a:pt x="6" y="297"/>
                    <a:pt x="6" y="297"/>
                  </a:cubicBezTo>
                  <a:cubicBezTo>
                    <a:pt x="3" y="297"/>
                    <a:pt x="0" y="291"/>
                    <a:pt x="0" y="284"/>
                  </a:cubicBezTo>
                  <a:cubicBezTo>
                    <a:pt x="0" y="13"/>
                    <a:pt x="0" y="13"/>
                    <a:pt x="0" y="13"/>
                  </a:cubicBezTo>
                  <a:cubicBezTo>
                    <a:pt x="0" y="6"/>
                    <a:pt x="3" y="0"/>
                    <a:pt x="6" y="0"/>
                  </a:cubicBezTo>
                  <a:cubicBezTo>
                    <a:pt x="137" y="0"/>
                    <a:pt x="137" y="0"/>
                    <a:pt x="137" y="0"/>
                  </a:cubicBezTo>
                  <a:cubicBezTo>
                    <a:pt x="141" y="0"/>
                    <a:pt x="144" y="6"/>
                    <a:pt x="144" y="13"/>
                  </a:cubicBezTo>
                  <a:lnTo>
                    <a:pt x="144"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3" name="Freeform 33">
              <a:extLst>
                <a:ext uri="{FF2B5EF4-FFF2-40B4-BE49-F238E27FC236}">
                  <a16:creationId xmlns:a16="http://schemas.microsoft.com/office/drawing/2014/main" id="{4DA6197D-968E-4547-B4DD-9D32DA530C80}"/>
                </a:ext>
              </a:extLst>
            </p:cNvPr>
            <p:cNvSpPr>
              <a:spLocks/>
            </p:cNvSpPr>
            <p:nvPr/>
          </p:nvSpPr>
          <p:spPr bwMode="auto">
            <a:xfrm>
              <a:off x="2854325" y="3697288"/>
              <a:ext cx="381000"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4" name="Freeform 34">
              <a:extLst>
                <a:ext uri="{FF2B5EF4-FFF2-40B4-BE49-F238E27FC236}">
                  <a16:creationId xmlns:a16="http://schemas.microsoft.com/office/drawing/2014/main" id="{D3C9F0CA-4BAA-47B4-BA79-3D34FDDB3093}"/>
                </a:ext>
              </a:extLst>
            </p:cNvPr>
            <p:cNvSpPr>
              <a:spLocks/>
            </p:cNvSpPr>
            <p:nvPr/>
          </p:nvSpPr>
          <p:spPr bwMode="auto">
            <a:xfrm>
              <a:off x="5159375" y="4181475"/>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5" name="Freeform 35">
              <a:extLst>
                <a:ext uri="{FF2B5EF4-FFF2-40B4-BE49-F238E27FC236}">
                  <a16:creationId xmlns:a16="http://schemas.microsoft.com/office/drawing/2014/main" id="{C0926FC1-276C-4B39-9A3A-523A86234176}"/>
                </a:ext>
              </a:extLst>
            </p:cNvPr>
            <p:cNvSpPr>
              <a:spLocks/>
            </p:cNvSpPr>
            <p:nvPr/>
          </p:nvSpPr>
          <p:spPr bwMode="auto">
            <a:xfrm>
              <a:off x="7426325" y="1976438"/>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6" y="142"/>
                    <a:pt x="6" y="142"/>
                    <a:pt x="6" y="142"/>
                  </a:cubicBezTo>
                  <a:cubicBezTo>
                    <a:pt x="3" y="142"/>
                    <a:pt x="0" y="139"/>
                    <a:pt x="0" y="136"/>
                  </a:cubicBezTo>
                  <a:cubicBezTo>
                    <a:pt x="0" y="6"/>
                    <a:pt x="0" y="6"/>
                    <a:pt x="0" y="6"/>
                  </a:cubicBezTo>
                  <a:cubicBezTo>
                    <a:pt x="0" y="2"/>
                    <a:pt x="3" y="0"/>
                    <a:pt x="6"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6" name="Freeform 36">
              <a:extLst>
                <a:ext uri="{FF2B5EF4-FFF2-40B4-BE49-F238E27FC236}">
                  <a16:creationId xmlns:a16="http://schemas.microsoft.com/office/drawing/2014/main" id="{26C9039D-D265-4917-95DD-DBE0AED5E301}"/>
                </a:ext>
              </a:extLst>
            </p:cNvPr>
            <p:cNvSpPr>
              <a:spLocks/>
            </p:cNvSpPr>
            <p:nvPr/>
          </p:nvSpPr>
          <p:spPr bwMode="auto">
            <a:xfrm>
              <a:off x="7845425" y="3268663"/>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7" name="Freeform 37">
              <a:extLst>
                <a:ext uri="{FF2B5EF4-FFF2-40B4-BE49-F238E27FC236}">
                  <a16:creationId xmlns:a16="http://schemas.microsoft.com/office/drawing/2014/main" id="{F51D5F3D-71A7-4CB3-8A2A-62FBC16ECD30}"/>
                </a:ext>
              </a:extLst>
            </p:cNvPr>
            <p:cNvSpPr>
              <a:spLocks/>
            </p:cNvSpPr>
            <p:nvPr/>
          </p:nvSpPr>
          <p:spPr bwMode="auto">
            <a:xfrm>
              <a:off x="7426325" y="3268663"/>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6" y="142"/>
                    <a:pt x="6" y="142"/>
                    <a:pt x="6" y="142"/>
                  </a:cubicBezTo>
                  <a:cubicBezTo>
                    <a:pt x="3" y="142"/>
                    <a:pt x="0" y="140"/>
                    <a:pt x="0" y="136"/>
                  </a:cubicBezTo>
                  <a:cubicBezTo>
                    <a:pt x="0" y="6"/>
                    <a:pt x="0" y="6"/>
                    <a:pt x="0" y="6"/>
                  </a:cubicBezTo>
                  <a:cubicBezTo>
                    <a:pt x="0" y="3"/>
                    <a:pt x="3" y="0"/>
                    <a:pt x="6"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8" name="Freeform 38">
              <a:extLst>
                <a:ext uri="{FF2B5EF4-FFF2-40B4-BE49-F238E27FC236}">
                  <a16:creationId xmlns:a16="http://schemas.microsoft.com/office/drawing/2014/main" id="{463A32C7-479A-4B51-BAB3-AA5F8904332D}"/>
                </a:ext>
              </a:extLst>
            </p:cNvPr>
            <p:cNvSpPr>
              <a:spLocks/>
            </p:cNvSpPr>
            <p:nvPr/>
          </p:nvSpPr>
          <p:spPr bwMode="auto">
            <a:xfrm>
              <a:off x="6027738" y="3268663"/>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9" name="Freeform 39">
              <a:extLst>
                <a:ext uri="{FF2B5EF4-FFF2-40B4-BE49-F238E27FC236}">
                  <a16:creationId xmlns:a16="http://schemas.microsoft.com/office/drawing/2014/main" id="{258DD1E4-D60D-4DEF-A219-EB7C38A9720E}"/>
                </a:ext>
              </a:extLst>
            </p:cNvPr>
            <p:cNvSpPr>
              <a:spLocks/>
            </p:cNvSpPr>
            <p:nvPr/>
          </p:nvSpPr>
          <p:spPr bwMode="auto">
            <a:xfrm>
              <a:off x="6035675" y="3733800"/>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0" name="Freeform 40">
              <a:extLst>
                <a:ext uri="{FF2B5EF4-FFF2-40B4-BE49-F238E27FC236}">
                  <a16:creationId xmlns:a16="http://schemas.microsoft.com/office/drawing/2014/main" id="{870D3001-83D2-4DC2-8FDD-208F7BE655E6}"/>
                </a:ext>
              </a:extLst>
            </p:cNvPr>
            <p:cNvSpPr>
              <a:spLocks/>
            </p:cNvSpPr>
            <p:nvPr/>
          </p:nvSpPr>
          <p:spPr bwMode="auto">
            <a:xfrm>
              <a:off x="5170488" y="1562100"/>
              <a:ext cx="1230312" cy="1643063"/>
            </a:xfrm>
            <a:custGeom>
              <a:avLst/>
              <a:gdLst>
                <a:gd name="T0" fmla="*/ 464 w 464"/>
                <a:gd name="T1" fmla="*/ 592 h 619"/>
                <a:gd name="T2" fmla="*/ 443 w 464"/>
                <a:gd name="T3" fmla="*/ 619 h 619"/>
                <a:gd name="T4" fmla="*/ 21 w 464"/>
                <a:gd name="T5" fmla="*/ 619 h 619"/>
                <a:gd name="T6" fmla="*/ 0 w 464"/>
                <a:gd name="T7" fmla="*/ 592 h 619"/>
                <a:gd name="T8" fmla="*/ 0 w 464"/>
                <a:gd name="T9" fmla="*/ 28 h 619"/>
                <a:gd name="T10" fmla="*/ 21 w 464"/>
                <a:gd name="T11" fmla="*/ 0 h 619"/>
                <a:gd name="T12" fmla="*/ 443 w 464"/>
                <a:gd name="T13" fmla="*/ 0 h 619"/>
                <a:gd name="T14" fmla="*/ 464 w 464"/>
                <a:gd name="T15" fmla="*/ 28 h 619"/>
                <a:gd name="T16" fmla="*/ 464 w 464"/>
                <a:gd name="T17" fmla="*/ 592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4" h="619">
                  <a:moveTo>
                    <a:pt x="464" y="592"/>
                  </a:moveTo>
                  <a:cubicBezTo>
                    <a:pt x="464" y="607"/>
                    <a:pt x="454" y="619"/>
                    <a:pt x="443" y="619"/>
                  </a:cubicBezTo>
                  <a:cubicBezTo>
                    <a:pt x="21" y="619"/>
                    <a:pt x="21" y="619"/>
                    <a:pt x="21" y="619"/>
                  </a:cubicBezTo>
                  <a:cubicBezTo>
                    <a:pt x="9" y="619"/>
                    <a:pt x="0" y="607"/>
                    <a:pt x="0" y="592"/>
                  </a:cubicBezTo>
                  <a:cubicBezTo>
                    <a:pt x="0" y="28"/>
                    <a:pt x="0" y="28"/>
                    <a:pt x="0" y="28"/>
                  </a:cubicBezTo>
                  <a:cubicBezTo>
                    <a:pt x="0" y="12"/>
                    <a:pt x="9" y="0"/>
                    <a:pt x="21" y="0"/>
                  </a:cubicBezTo>
                  <a:cubicBezTo>
                    <a:pt x="443" y="0"/>
                    <a:pt x="443" y="0"/>
                    <a:pt x="443" y="0"/>
                  </a:cubicBezTo>
                  <a:cubicBezTo>
                    <a:pt x="454" y="0"/>
                    <a:pt x="464" y="12"/>
                    <a:pt x="464" y="28"/>
                  </a:cubicBezTo>
                  <a:lnTo>
                    <a:pt x="464" y="59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1" name="Freeform 41">
              <a:extLst>
                <a:ext uri="{FF2B5EF4-FFF2-40B4-BE49-F238E27FC236}">
                  <a16:creationId xmlns:a16="http://schemas.microsoft.com/office/drawing/2014/main" id="{F49E952E-8D94-4BFD-B940-69187D07D709}"/>
                </a:ext>
              </a:extLst>
            </p:cNvPr>
            <p:cNvSpPr>
              <a:spLocks/>
            </p:cNvSpPr>
            <p:nvPr/>
          </p:nvSpPr>
          <p:spPr bwMode="auto">
            <a:xfrm>
              <a:off x="4703763" y="4625975"/>
              <a:ext cx="835025" cy="777875"/>
            </a:xfrm>
            <a:custGeom>
              <a:avLst/>
              <a:gdLst>
                <a:gd name="T0" fmla="*/ 315 w 315"/>
                <a:gd name="T1" fmla="*/ 280 h 293"/>
                <a:gd name="T2" fmla="*/ 301 w 315"/>
                <a:gd name="T3" fmla="*/ 293 h 293"/>
                <a:gd name="T4" fmla="*/ 14 w 315"/>
                <a:gd name="T5" fmla="*/ 293 h 293"/>
                <a:gd name="T6" fmla="*/ 0 w 315"/>
                <a:gd name="T7" fmla="*/ 280 h 293"/>
                <a:gd name="T8" fmla="*/ 0 w 315"/>
                <a:gd name="T9" fmla="*/ 13 h 293"/>
                <a:gd name="T10" fmla="*/ 14 w 315"/>
                <a:gd name="T11" fmla="*/ 0 h 293"/>
                <a:gd name="T12" fmla="*/ 301 w 315"/>
                <a:gd name="T13" fmla="*/ 0 h 293"/>
                <a:gd name="T14" fmla="*/ 315 w 315"/>
                <a:gd name="T15" fmla="*/ 13 h 293"/>
                <a:gd name="T16" fmla="*/ 315 w 31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93">
                  <a:moveTo>
                    <a:pt x="315" y="280"/>
                  </a:moveTo>
                  <a:cubicBezTo>
                    <a:pt x="315" y="288"/>
                    <a:pt x="309" y="293"/>
                    <a:pt x="301" y="293"/>
                  </a:cubicBezTo>
                  <a:cubicBezTo>
                    <a:pt x="14" y="293"/>
                    <a:pt x="14" y="293"/>
                    <a:pt x="14" y="293"/>
                  </a:cubicBezTo>
                  <a:cubicBezTo>
                    <a:pt x="6" y="293"/>
                    <a:pt x="0" y="288"/>
                    <a:pt x="0" y="280"/>
                  </a:cubicBezTo>
                  <a:cubicBezTo>
                    <a:pt x="0" y="13"/>
                    <a:pt x="0" y="13"/>
                    <a:pt x="0" y="13"/>
                  </a:cubicBezTo>
                  <a:cubicBezTo>
                    <a:pt x="0" y="6"/>
                    <a:pt x="6" y="0"/>
                    <a:pt x="14" y="0"/>
                  </a:cubicBezTo>
                  <a:cubicBezTo>
                    <a:pt x="301" y="0"/>
                    <a:pt x="301" y="0"/>
                    <a:pt x="301" y="0"/>
                  </a:cubicBezTo>
                  <a:cubicBezTo>
                    <a:pt x="309" y="0"/>
                    <a:pt x="315" y="6"/>
                    <a:pt x="315" y="13"/>
                  </a:cubicBezTo>
                  <a:lnTo>
                    <a:pt x="31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2" name="Freeform 42">
              <a:extLst>
                <a:ext uri="{FF2B5EF4-FFF2-40B4-BE49-F238E27FC236}">
                  <a16:creationId xmlns:a16="http://schemas.microsoft.com/office/drawing/2014/main" id="{1E5CC48C-A6AF-4347-B4A4-ABAE741FE41F}"/>
                </a:ext>
              </a:extLst>
            </p:cNvPr>
            <p:cNvSpPr>
              <a:spLocks/>
            </p:cNvSpPr>
            <p:nvPr/>
          </p:nvSpPr>
          <p:spPr bwMode="auto">
            <a:xfrm>
              <a:off x="5605463" y="5068888"/>
              <a:ext cx="817562" cy="779463"/>
            </a:xfrm>
            <a:custGeom>
              <a:avLst/>
              <a:gdLst>
                <a:gd name="T0" fmla="*/ 308 w 308"/>
                <a:gd name="T1" fmla="*/ 281 h 294"/>
                <a:gd name="T2" fmla="*/ 294 w 308"/>
                <a:gd name="T3" fmla="*/ 294 h 294"/>
                <a:gd name="T4" fmla="*/ 14 w 308"/>
                <a:gd name="T5" fmla="*/ 294 h 294"/>
                <a:gd name="T6" fmla="*/ 0 w 308"/>
                <a:gd name="T7" fmla="*/ 281 h 294"/>
                <a:gd name="T8" fmla="*/ 0 w 308"/>
                <a:gd name="T9" fmla="*/ 13 h 294"/>
                <a:gd name="T10" fmla="*/ 14 w 308"/>
                <a:gd name="T11" fmla="*/ 0 h 294"/>
                <a:gd name="T12" fmla="*/ 294 w 308"/>
                <a:gd name="T13" fmla="*/ 0 h 294"/>
                <a:gd name="T14" fmla="*/ 308 w 308"/>
                <a:gd name="T15" fmla="*/ 13 h 294"/>
                <a:gd name="T16" fmla="*/ 308 w 308"/>
                <a:gd name="T17" fmla="*/ 28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4">
                  <a:moveTo>
                    <a:pt x="308" y="281"/>
                  </a:moveTo>
                  <a:cubicBezTo>
                    <a:pt x="308" y="288"/>
                    <a:pt x="302" y="294"/>
                    <a:pt x="294" y="294"/>
                  </a:cubicBezTo>
                  <a:cubicBezTo>
                    <a:pt x="14" y="294"/>
                    <a:pt x="14" y="294"/>
                    <a:pt x="14" y="294"/>
                  </a:cubicBezTo>
                  <a:cubicBezTo>
                    <a:pt x="6" y="294"/>
                    <a:pt x="0" y="288"/>
                    <a:pt x="0" y="281"/>
                  </a:cubicBezTo>
                  <a:cubicBezTo>
                    <a:pt x="0" y="13"/>
                    <a:pt x="0" y="13"/>
                    <a:pt x="0" y="13"/>
                  </a:cubicBezTo>
                  <a:cubicBezTo>
                    <a:pt x="0" y="6"/>
                    <a:pt x="6" y="0"/>
                    <a:pt x="14" y="0"/>
                  </a:cubicBezTo>
                  <a:cubicBezTo>
                    <a:pt x="294" y="0"/>
                    <a:pt x="294" y="0"/>
                    <a:pt x="294" y="0"/>
                  </a:cubicBezTo>
                  <a:cubicBezTo>
                    <a:pt x="302" y="0"/>
                    <a:pt x="308" y="6"/>
                    <a:pt x="308" y="13"/>
                  </a:cubicBezTo>
                  <a:lnTo>
                    <a:pt x="308" y="281"/>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3" name="Freeform 43">
              <a:extLst>
                <a:ext uri="{FF2B5EF4-FFF2-40B4-BE49-F238E27FC236}">
                  <a16:creationId xmlns:a16="http://schemas.microsoft.com/office/drawing/2014/main" id="{9FE3AAA6-983C-40A9-8F1C-B812655D6946}"/>
                </a:ext>
              </a:extLst>
            </p:cNvPr>
            <p:cNvSpPr>
              <a:spLocks/>
            </p:cNvSpPr>
            <p:nvPr/>
          </p:nvSpPr>
          <p:spPr bwMode="auto">
            <a:xfrm>
              <a:off x="5167313" y="3316288"/>
              <a:ext cx="809625" cy="777875"/>
            </a:xfrm>
            <a:custGeom>
              <a:avLst/>
              <a:gdLst>
                <a:gd name="T0" fmla="*/ 305 w 305"/>
                <a:gd name="T1" fmla="*/ 280 h 293"/>
                <a:gd name="T2" fmla="*/ 291 w 305"/>
                <a:gd name="T3" fmla="*/ 293 h 293"/>
                <a:gd name="T4" fmla="*/ 13 w 305"/>
                <a:gd name="T5" fmla="*/ 293 h 293"/>
                <a:gd name="T6" fmla="*/ 0 w 305"/>
                <a:gd name="T7" fmla="*/ 280 h 293"/>
                <a:gd name="T8" fmla="*/ 0 w 305"/>
                <a:gd name="T9" fmla="*/ 13 h 293"/>
                <a:gd name="T10" fmla="*/ 13 w 305"/>
                <a:gd name="T11" fmla="*/ 0 h 293"/>
                <a:gd name="T12" fmla="*/ 291 w 305"/>
                <a:gd name="T13" fmla="*/ 0 h 293"/>
                <a:gd name="T14" fmla="*/ 305 w 305"/>
                <a:gd name="T15" fmla="*/ 13 h 293"/>
                <a:gd name="T16" fmla="*/ 305 w 30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5" h="293">
                  <a:moveTo>
                    <a:pt x="305" y="280"/>
                  </a:moveTo>
                  <a:cubicBezTo>
                    <a:pt x="305" y="288"/>
                    <a:pt x="299" y="293"/>
                    <a:pt x="291" y="293"/>
                  </a:cubicBezTo>
                  <a:cubicBezTo>
                    <a:pt x="13" y="293"/>
                    <a:pt x="13" y="293"/>
                    <a:pt x="13" y="293"/>
                  </a:cubicBezTo>
                  <a:cubicBezTo>
                    <a:pt x="6" y="293"/>
                    <a:pt x="0" y="288"/>
                    <a:pt x="0" y="280"/>
                  </a:cubicBezTo>
                  <a:cubicBezTo>
                    <a:pt x="0" y="13"/>
                    <a:pt x="0" y="13"/>
                    <a:pt x="0" y="13"/>
                  </a:cubicBezTo>
                  <a:cubicBezTo>
                    <a:pt x="0" y="6"/>
                    <a:pt x="6" y="0"/>
                    <a:pt x="13" y="0"/>
                  </a:cubicBezTo>
                  <a:cubicBezTo>
                    <a:pt x="291" y="0"/>
                    <a:pt x="291" y="0"/>
                    <a:pt x="291" y="0"/>
                  </a:cubicBezTo>
                  <a:cubicBezTo>
                    <a:pt x="299" y="0"/>
                    <a:pt x="305" y="6"/>
                    <a:pt x="305" y="13"/>
                  </a:cubicBezTo>
                  <a:lnTo>
                    <a:pt x="30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4" name="Freeform 44">
              <a:extLst>
                <a:ext uri="{FF2B5EF4-FFF2-40B4-BE49-F238E27FC236}">
                  <a16:creationId xmlns:a16="http://schemas.microsoft.com/office/drawing/2014/main" id="{CCC666AD-2635-48AC-BB69-17CED0467E79}"/>
                </a:ext>
              </a:extLst>
            </p:cNvPr>
            <p:cNvSpPr>
              <a:spLocks/>
            </p:cNvSpPr>
            <p:nvPr/>
          </p:nvSpPr>
          <p:spPr bwMode="auto">
            <a:xfrm>
              <a:off x="7426325" y="703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5" name="Freeform 45">
              <a:extLst>
                <a:ext uri="{FF2B5EF4-FFF2-40B4-BE49-F238E27FC236}">
                  <a16:creationId xmlns:a16="http://schemas.microsoft.com/office/drawing/2014/main" id="{AEE195D8-6357-4095-AA8D-2A2694C12801}"/>
                </a:ext>
              </a:extLst>
            </p:cNvPr>
            <p:cNvSpPr>
              <a:spLocks/>
            </p:cNvSpPr>
            <p:nvPr/>
          </p:nvSpPr>
          <p:spPr bwMode="auto">
            <a:xfrm>
              <a:off x="6546850" y="2419350"/>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6" name="Freeform 46">
              <a:extLst>
                <a:ext uri="{FF2B5EF4-FFF2-40B4-BE49-F238E27FC236}">
                  <a16:creationId xmlns:a16="http://schemas.microsoft.com/office/drawing/2014/main" id="{18BB957F-1EE8-4FF0-85A8-5227C4852FC1}"/>
                </a:ext>
              </a:extLst>
            </p:cNvPr>
            <p:cNvSpPr>
              <a:spLocks/>
            </p:cNvSpPr>
            <p:nvPr/>
          </p:nvSpPr>
          <p:spPr bwMode="auto">
            <a:xfrm>
              <a:off x="5605463" y="4206875"/>
              <a:ext cx="1223962" cy="766763"/>
            </a:xfrm>
            <a:custGeom>
              <a:avLst/>
              <a:gdLst>
                <a:gd name="T0" fmla="*/ 461 w 461"/>
                <a:gd name="T1" fmla="*/ 276 h 289"/>
                <a:gd name="T2" fmla="*/ 441 w 461"/>
                <a:gd name="T3" fmla="*/ 289 h 289"/>
                <a:gd name="T4" fmla="*/ 20 w 461"/>
                <a:gd name="T5" fmla="*/ 289 h 289"/>
                <a:gd name="T6" fmla="*/ 0 w 461"/>
                <a:gd name="T7" fmla="*/ 276 h 289"/>
                <a:gd name="T8" fmla="*/ 0 w 461"/>
                <a:gd name="T9" fmla="*/ 13 h 289"/>
                <a:gd name="T10" fmla="*/ 20 w 461"/>
                <a:gd name="T11" fmla="*/ 0 h 289"/>
                <a:gd name="T12" fmla="*/ 441 w 461"/>
                <a:gd name="T13" fmla="*/ 0 h 289"/>
                <a:gd name="T14" fmla="*/ 461 w 461"/>
                <a:gd name="T15" fmla="*/ 13 h 289"/>
                <a:gd name="T16" fmla="*/ 461 w 461"/>
                <a:gd name="T17" fmla="*/ 276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1" h="289">
                  <a:moveTo>
                    <a:pt x="461" y="276"/>
                  </a:moveTo>
                  <a:cubicBezTo>
                    <a:pt x="461" y="283"/>
                    <a:pt x="452" y="289"/>
                    <a:pt x="441" y="289"/>
                  </a:cubicBezTo>
                  <a:cubicBezTo>
                    <a:pt x="20" y="289"/>
                    <a:pt x="20" y="289"/>
                    <a:pt x="20" y="289"/>
                  </a:cubicBezTo>
                  <a:cubicBezTo>
                    <a:pt x="9" y="289"/>
                    <a:pt x="0" y="283"/>
                    <a:pt x="0" y="276"/>
                  </a:cubicBezTo>
                  <a:cubicBezTo>
                    <a:pt x="0" y="13"/>
                    <a:pt x="0" y="13"/>
                    <a:pt x="0" y="13"/>
                  </a:cubicBezTo>
                  <a:cubicBezTo>
                    <a:pt x="0" y="6"/>
                    <a:pt x="9" y="0"/>
                    <a:pt x="20" y="0"/>
                  </a:cubicBezTo>
                  <a:cubicBezTo>
                    <a:pt x="441" y="0"/>
                    <a:pt x="441" y="0"/>
                    <a:pt x="441" y="0"/>
                  </a:cubicBezTo>
                  <a:cubicBezTo>
                    <a:pt x="452" y="0"/>
                    <a:pt x="461" y="6"/>
                    <a:pt x="461" y="13"/>
                  </a:cubicBezTo>
                  <a:lnTo>
                    <a:pt x="461" y="27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7" name="Freeform 47">
              <a:extLst>
                <a:ext uri="{FF2B5EF4-FFF2-40B4-BE49-F238E27FC236}">
                  <a16:creationId xmlns:a16="http://schemas.microsoft.com/office/drawing/2014/main" id="{CADECC54-B54F-467C-B5B0-1CE0E77A6E97}"/>
                </a:ext>
              </a:extLst>
            </p:cNvPr>
            <p:cNvSpPr>
              <a:spLocks/>
            </p:cNvSpPr>
            <p:nvPr/>
          </p:nvSpPr>
          <p:spPr bwMode="auto">
            <a:xfrm>
              <a:off x="3352800" y="3322638"/>
              <a:ext cx="1716087" cy="1201738"/>
            </a:xfrm>
            <a:custGeom>
              <a:avLst/>
              <a:gdLst>
                <a:gd name="T0" fmla="*/ 647 w 647"/>
                <a:gd name="T1" fmla="*/ 433 h 453"/>
                <a:gd name="T2" fmla="*/ 618 w 647"/>
                <a:gd name="T3" fmla="*/ 453 h 453"/>
                <a:gd name="T4" fmla="*/ 29 w 647"/>
                <a:gd name="T5" fmla="*/ 453 h 453"/>
                <a:gd name="T6" fmla="*/ 0 w 647"/>
                <a:gd name="T7" fmla="*/ 433 h 453"/>
                <a:gd name="T8" fmla="*/ 0 w 647"/>
                <a:gd name="T9" fmla="*/ 20 h 453"/>
                <a:gd name="T10" fmla="*/ 29 w 647"/>
                <a:gd name="T11" fmla="*/ 0 h 453"/>
                <a:gd name="T12" fmla="*/ 618 w 647"/>
                <a:gd name="T13" fmla="*/ 0 h 453"/>
                <a:gd name="T14" fmla="*/ 647 w 647"/>
                <a:gd name="T15" fmla="*/ 20 h 453"/>
                <a:gd name="T16" fmla="*/ 647 w 647"/>
                <a:gd name="T17" fmla="*/ 433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7" h="453">
                  <a:moveTo>
                    <a:pt x="647" y="433"/>
                  </a:moveTo>
                  <a:cubicBezTo>
                    <a:pt x="647" y="444"/>
                    <a:pt x="634" y="453"/>
                    <a:pt x="618" y="453"/>
                  </a:cubicBezTo>
                  <a:cubicBezTo>
                    <a:pt x="29" y="453"/>
                    <a:pt x="29" y="453"/>
                    <a:pt x="29" y="453"/>
                  </a:cubicBezTo>
                  <a:cubicBezTo>
                    <a:pt x="13" y="453"/>
                    <a:pt x="0" y="444"/>
                    <a:pt x="0" y="433"/>
                  </a:cubicBezTo>
                  <a:cubicBezTo>
                    <a:pt x="0" y="20"/>
                    <a:pt x="0" y="20"/>
                    <a:pt x="0" y="20"/>
                  </a:cubicBezTo>
                  <a:cubicBezTo>
                    <a:pt x="0" y="9"/>
                    <a:pt x="13" y="0"/>
                    <a:pt x="29" y="0"/>
                  </a:cubicBezTo>
                  <a:cubicBezTo>
                    <a:pt x="618" y="0"/>
                    <a:pt x="618" y="0"/>
                    <a:pt x="618" y="0"/>
                  </a:cubicBezTo>
                  <a:cubicBezTo>
                    <a:pt x="634" y="0"/>
                    <a:pt x="647" y="9"/>
                    <a:pt x="647" y="20"/>
                  </a:cubicBezTo>
                  <a:lnTo>
                    <a:pt x="647" y="433"/>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8" name="Freeform 48">
              <a:extLst>
                <a:ext uri="{FF2B5EF4-FFF2-40B4-BE49-F238E27FC236}">
                  <a16:creationId xmlns:a16="http://schemas.microsoft.com/office/drawing/2014/main" id="{180124DB-F2AE-47AC-981D-66F4BB1CB4F0}"/>
                </a:ext>
              </a:extLst>
            </p:cNvPr>
            <p:cNvSpPr>
              <a:spLocks/>
            </p:cNvSpPr>
            <p:nvPr/>
          </p:nvSpPr>
          <p:spPr bwMode="auto">
            <a:xfrm>
              <a:off x="3355975" y="2014538"/>
              <a:ext cx="800100" cy="1209675"/>
            </a:xfrm>
            <a:custGeom>
              <a:avLst/>
              <a:gdLst>
                <a:gd name="T0" fmla="*/ 302 w 302"/>
                <a:gd name="T1" fmla="*/ 436 h 456"/>
                <a:gd name="T2" fmla="*/ 288 w 302"/>
                <a:gd name="T3" fmla="*/ 456 h 456"/>
                <a:gd name="T4" fmla="*/ 13 w 302"/>
                <a:gd name="T5" fmla="*/ 456 h 456"/>
                <a:gd name="T6" fmla="*/ 0 w 302"/>
                <a:gd name="T7" fmla="*/ 436 h 456"/>
                <a:gd name="T8" fmla="*/ 0 w 302"/>
                <a:gd name="T9" fmla="*/ 20 h 456"/>
                <a:gd name="T10" fmla="*/ 13 w 302"/>
                <a:gd name="T11" fmla="*/ 0 h 456"/>
                <a:gd name="T12" fmla="*/ 288 w 302"/>
                <a:gd name="T13" fmla="*/ 0 h 456"/>
                <a:gd name="T14" fmla="*/ 302 w 302"/>
                <a:gd name="T15" fmla="*/ 20 h 456"/>
                <a:gd name="T16" fmla="*/ 302 w 302"/>
                <a:gd name="T17" fmla="*/ 43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6">
                  <a:moveTo>
                    <a:pt x="302" y="436"/>
                  </a:moveTo>
                  <a:cubicBezTo>
                    <a:pt x="302" y="447"/>
                    <a:pt x="296" y="456"/>
                    <a:pt x="288" y="456"/>
                  </a:cubicBezTo>
                  <a:cubicBezTo>
                    <a:pt x="13" y="456"/>
                    <a:pt x="13" y="456"/>
                    <a:pt x="13" y="456"/>
                  </a:cubicBezTo>
                  <a:cubicBezTo>
                    <a:pt x="6" y="456"/>
                    <a:pt x="0" y="447"/>
                    <a:pt x="0" y="436"/>
                  </a:cubicBezTo>
                  <a:cubicBezTo>
                    <a:pt x="0" y="20"/>
                    <a:pt x="0" y="20"/>
                    <a:pt x="0" y="20"/>
                  </a:cubicBezTo>
                  <a:cubicBezTo>
                    <a:pt x="0" y="9"/>
                    <a:pt x="6" y="0"/>
                    <a:pt x="13" y="0"/>
                  </a:cubicBezTo>
                  <a:cubicBezTo>
                    <a:pt x="288" y="0"/>
                    <a:pt x="288" y="0"/>
                    <a:pt x="288" y="0"/>
                  </a:cubicBezTo>
                  <a:cubicBezTo>
                    <a:pt x="296" y="0"/>
                    <a:pt x="302" y="9"/>
                    <a:pt x="302" y="20"/>
                  </a:cubicBezTo>
                  <a:lnTo>
                    <a:pt x="302" y="43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9" name="Rectangle 49">
              <a:extLst>
                <a:ext uri="{FF2B5EF4-FFF2-40B4-BE49-F238E27FC236}">
                  <a16:creationId xmlns:a16="http://schemas.microsoft.com/office/drawing/2014/main" id="{15F1DBC8-B663-4CB9-9B42-271E4CB93563}"/>
                </a:ext>
              </a:extLst>
            </p:cNvPr>
            <p:cNvSpPr>
              <a:spLocks noChangeArrowheads="1"/>
            </p:cNvSpPr>
            <p:nvPr/>
          </p:nvSpPr>
          <p:spPr bwMode="auto">
            <a:xfrm>
              <a:off x="7464697" y="1984678"/>
              <a:ext cx="606005" cy="369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000" b="0" i="0" u="none" strike="noStrike" cap="none" normalizeH="0" baseline="0" dirty="0">
                  <a:ln>
                    <a:noFill/>
                  </a:ln>
                  <a:solidFill>
                    <a:srgbClr val="FFFFFF"/>
                  </a:solidFill>
                  <a:effectLst/>
                  <a:latin typeface="iCiel Cadena"/>
                  <a:ea typeface="微软雅黑" panose="020B0503020204020204" pitchFamily="34" charset="-122"/>
                </a:rPr>
                <a:t>LOVE</a:t>
              </a:r>
              <a:endParaRPr kumimoji="0" lang="zh-CN" altLang="zh-CN" sz="1600" b="0" i="0" u="none" strike="noStrike" cap="none" normalizeH="0" baseline="0" dirty="0">
                <a:ln>
                  <a:noFill/>
                </a:ln>
                <a:solidFill>
                  <a:schemeClr val="tx1"/>
                </a:solidFill>
                <a:effectLst/>
                <a:latin typeface="iCiel Cadena"/>
              </a:endParaRPr>
            </a:p>
          </p:txBody>
        </p:sp>
        <p:sp>
          <p:nvSpPr>
            <p:cNvPr id="70" name="Rectangle 50">
              <a:extLst>
                <a:ext uri="{FF2B5EF4-FFF2-40B4-BE49-F238E27FC236}">
                  <a16:creationId xmlns:a16="http://schemas.microsoft.com/office/drawing/2014/main" id="{41E5E95D-8AE9-420E-ABD9-6F7DD481F1B6}"/>
                </a:ext>
              </a:extLst>
            </p:cNvPr>
            <p:cNvSpPr>
              <a:spLocks noChangeArrowheads="1"/>
            </p:cNvSpPr>
            <p:nvPr/>
          </p:nvSpPr>
          <p:spPr bwMode="auto">
            <a:xfrm>
              <a:off x="2908300" y="1149350"/>
              <a:ext cx="138662" cy="425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zh-CN" sz="2300" dirty="0">
                  <a:solidFill>
                    <a:srgbClr val="FFFFFF"/>
                  </a:solidFill>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1" name="Rectangle 51">
              <a:extLst>
                <a:ext uri="{FF2B5EF4-FFF2-40B4-BE49-F238E27FC236}">
                  <a16:creationId xmlns:a16="http://schemas.microsoft.com/office/drawing/2014/main" id="{66B708E3-0311-4D3D-AC73-EE47BD38CE95}"/>
                </a:ext>
              </a:extLst>
            </p:cNvPr>
            <p:cNvSpPr>
              <a:spLocks noChangeArrowheads="1"/>
            </p:cNvSpPr>
            <p:nvPr/>
          </p:nvSpPr>
          <p:spPr bwMode="auto">
            <a:xfrm>
              <a:off x="2908300" y="3684587"/>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2" name="Rectangle 52">
              <a:extLst>
                <a:ext uri="{FF2B5EF4-FFF2-40B4-BE49-F238E27FC236}">
                  <a16:creationId xmlns:a16="http://schemas.microsoft.com/office/drawing/2014/main" id="{FBDF44F0-B975-4DBF-80DF-F60717F3BD3F}"/>
                </a:ext>
              </a:extLst>
            </p:cNvPr>
            <p:cNvSpPr>
              <a:spLocks noChangeArrowheads="1"/>
            </p:cNvSpPr>
            <p:nvPr/>
          </p:nvSpPr>
          <p:spPr bwMode="auto">
            <a:xfrm>
              <a:off x="8366125" y="1149350"/>
              <a:ext cx="260350" cy="425022"/>
            </a:xfrm>
            <a:prstGeom prst="rect">
              <a:avLst/>
            </a:prstGeom>
            <a:noFill/>
            <a:ln>
              <a:noFill/>
            </a:ln>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300" b="0" i="0" u="none" strike="noStrike" cap="none" normalizeH="0" baseline="0" dirty="0">
                  <a:ln>
                    <a:noFill/>
                  </a:ln>
                  <a:solidFill>
                    <a:schemeClr val="bg1"/>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bg1"/>
                </a:solidFill>
                <a:effectLst/>
                <a:latin typeface="iCiel Cadena"/>
              </a:endParaRPr>
            </a:p>
          </p:txBody>
        </p:sp>
        <p:sp>
          <p:nvSpPr>
            <p:cNvPr id="73" name="Rectangle 53">
              <a:extLst>
                <a:ext uri="{FF2B5EF4-FFF2-40B4-BE49-F238E27FC236}">
                  <a16:creationId xmlns:a16="http://schemas.microsoft.com/office/drawing/2014/main" id="{1FB81681-A380-4158-9AF9-F7EFD2BDCA80}"/>
                </a:ext>
              </a:extLst>
            </p:cNvPr>
            <p:cNvSpPr>
              <a:spLocks noChangeArrowheads="1"/>
            </p:cNvSpPr>
            <p:nvPr/>
          </p:nvSpPr>
          <p:spPr bwMode="auto">
            <a:xfrm>
              <a:off x="6526213" y="5449888"/>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4" name="Rectangle 54">
              <a:extLst>
                <a:ext uri="{FF2B5EF4-FFF2-40B4-BE49-F238E27FC236}">
                  <a16:creationId xmlns:a16="http://schemas.microsoft.com/office/drawing/2014/main" id="{2FA22E07-C71A-482B-9422-81D404CC81E4}"/>
                </a:ext>
              </a:extLst>
            </p:cNvPr>
            <p:cNvSpPr>
              <a:spLocks noChangeArrowheads="1"/>
            </p:cNvSpPr>
            <p:nvPr/>
          </p:nvSpPr>
          <p:spPr bwMode="auto">
            <a:xfrm>
              <a:off x="7436353" y="3302375"/>
              <a:ext cx="600963" cy="332626"/>
            </a:xfrm>
            <a:prstGeom prst="rect">
              <a:avLst/>
            </a:prstGeom>
            <a:no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b="0" i="0" u="none" strike="noStrike" cap="none" normalizeH="0" baseline="0" dirty="0">
                  <a:ln>
                    <a:noFill/>
                  </a:ln>
                  <a:solidFill>
                    <a:schemeClr val="bg1"/>
                  </a:solidFill>
                  <a:effectLst/>
                  <a:latin typeface="iCiel Cadena"/>
                  <a:ea typeface="微软雅黑" panose="020B0503020204020204" pitchFamily="34" charset="-122"/>
                </a:rPr>
                <a:t>PIRCE</a:t>
              </a:r>
              <a:endParaRPr kumimoji="0" lang="zh-CN" altLang="zh-CN" sz="1400" b="0" i="0" u="none" strike="noStrike" cap="none" normalizeH="0" baseline="0" dirty="0">
                <a:ln>
                  <a:noFill/>
                </a:ln>
                <a:solidFill>
                  <a:schemeClr val="bg1"/>
                </a:solidFill>
                <a:effectLst/>
                <a:latin typeface="iCiel Cadena"/>
              </a:endParaRPr>
            </a:p>
          </p:txBody>
        </p:sp>
        <p:sp>
          <p:nvSpPr>
            <p:cNvPr id="75" name="Rectangle 55">
              <a:extLst>
                <a:ext uri="{FF2B5EF4-FFF2-40B4-BE49-F238E27FC236}">
                  <a16:creationId xmlns:a16="http://schemas.microsoft.com/office/drawing/2014/main" id="{F4994BDB-0663-453D-8693-5509DC8D4AF5}"/>
                </a:ext>
              </a:extLst>
            </p:cNvPr>
            <p:cNvSpPr>
              <a:spLocks noChangeArrowheads="1"/>
            </p:cNvSpPr>
            <p:nvPr/>
          </p:nvSpPr>
          <p:spPr bwMode="auto">
            <a:xfrm>
              <a:off x="6073774" y="3275013"/>
              <a:ext cx="217897"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G</a:t>
              </a:r>
              <a:endParaRPr kumimoji="0" lang="zh-CN" altLang="zh-CN" sz="1800" b="0" i="0" u="none" strike="noStrike" cap="none" normalizeH="0" baseline="0" dirty="0">
                <a:ln>
                  <a:noFill/>
                </a:ln>
                <a:solidFill>
                  <a:schemeClr val="tx1"/>
                </a:solidFill>
                <a:effectLst/>
                <a:latin typeface="iCiel Cadena"/>
              </a:endParaRPr>
            </a:p>
          </p:txBody>
        </p:sp>
        <p:sp>
          <p:nvSpPr>
            <p:cNvPr id="76" name="Rectangle 56">
              <a:extLst>
                <a:ext uri="{FF2B5EF4-FFF2-40B4-BE49-F238E27FC236}">
                  <a16:creationId xmlns:a16="http://schemas.microsoft.com/office/drawing/2014/main" id="{9A64F0FB-6F84-4FFF-9CB8-EAFD443A43AC}"/>
                </a:ext>
              </a:extLst>
            </p:cNvPr>
            <p:cNvSpPr>
              <a:spLocks noChangeArrowheads="1"/>
            </p:cNvSpPr>
            <p:nvPr/>
          </p:nvSpPr>
          <p:spPr bwMode="auto">
            <a:xfrm>
              <a:off x="6073774" y="3709988"/>
              <a:ext cx="158470"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S</a:t>
              </a:r>
              <a:endParaRPr kumimoji="0" lang="zh-CN" altLang="zh-CN" sz="1800" b="0" i="0" u="none" strike="noStrike" cap="none" normalizeH="0" baseline="0" dirty="0">
                <a:ln>
                  <a:noFill/>
                </a:ln>
                <a:solidFill>
                  <a:schemeClr val="tx1"/>
                </a:solidFill>
                <a:effectLst/>
                <a:latin typeface="iCiel Cadena"/>
              </a:endParaRPr>
            </a:p>
          </p:txBody>
        </p:sp>
        <p:sp>
          <p:nvSpPr>
            <p:cNvPr id="77" name="Rectangle 57">
              <a:extLst>
                <a:ext uri="{FF2B5EF4-FFF2-40B4-BE49-F238E27FC236}">
                  <a16:creationId xmlns:a16="http://schemas.microsoft.com/office/drawing/2014/main" id="{E4C505D5-C5ED-434D-8653-EE649CADCB6F}"/>
                </a:ext>
              </a:extLst>
            </p:cNvPr>
            <p:cNvSpPr>
              <a:spLocks noChangeArrowheads="1"/>
            </p:cNvSpPr>
            <p:nvPr/>
          </p:nvSpPr>
          <p:spPr bwMode="auto">
            <a:xfrm>
              <a:off x="4335463" y="4602163"/>
              <a:ext cx="16927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T</a:t>
              </a:r>
              <a:endParaRPr kumimoji="0" lang="zh-CN" altLang="zh-CN" sz="1800" b="0" i="0" u="none" strike="noStrike" cap="none" normalizeH="0" baseline="0" dirty="0">
                <a:ln>
                  <a:noFill/>
                </a:ln>
                <a:solidFill>
                  <a:schemeClr val="tx1"/>
                </a:solidFill>
                <a:effectLst/>
                <a:latin typeface="iCiel Cadena"/>
              </a:endParaRPr>
            </a:p>
          </p:txBody>
        </p:sp>
        <p:sp>
          <p:nvSpPr>
            <p:cNvPr id="78" name="Rectangle 58">
              <a:extLst>
                <a:ext uri="{FF2B5EF4-FFF2-40B4-BE49-F238E27FC236}">
                  <a16:creationId xmlns:a16="http://schemas.microsoft.com/office/drawing/2014/main" id="{DEFF40AE-ED0F-4466-ABCE-E566165508D5}"/>
                </a:ext>
              </a:extLst>
            </p:cNvPr>
            <p:cNvSpPr>
              <a:spLocks noChangeArrowheads="1"/>
            </p:cNvSpPr>
            <p:nvPr/>
          </p:nvSpPr>
          <p:spPr bwMode="auto">
            <a:xfrm>
              <a:off x="4335463" y="4948238"/>
              <a:ext cx="21609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H</a:t>
              </a:r>
              <a:endParaRPr kumimoji="0" lang="zh-CN" altLang="zh-CN" sz="1800" b="0" i="0" u="none" strike="noStrike" cap="none" normalizeH="0" baseline="0" dirty="0">
                <a:ln>
                  <a:noFill/>
                </a:ln>
                <a:solidFill>
                  <a:schemeClr val="tx1"/>
                </a:solidFill>
                <a:effectLst/>
                <a:latin typeface="iCiel Cadena"/>
              </a:endParaRPr>
            </a:p>
          </p:txBody>
        </p:sp>
      </p:grpSp>
      <p:sp>
        <p:nvSpPr>
          <p:cNvPr id="79" name="Rectangle 78"/>
          <p:cNvSpPr/>
          <p:nvPr/>
        </p:nvSpPr>
        <p:spPr>
          <a:xfrm>
            <a:off x="1967602" y="3249041"/>
            <a:ext cx="8417625" cy="830997"/>
          </a:xfrm>
          <a:prstGeom prst="rect">
            <a:avLst/>
          </a:prstGeom>
          <a:solidFill>
            <a:schemeClr val="bg1"/>
          </a:solidFill>
        </p:spPr>
        <p:txBody>
          <a:bodyPr wrap="none" lIns="91440" tIns="45720" rIns="91440" bIns="45720">
            <a:spAutoFit/>
          </a:bodyPr>
          <a:lstStyle/>
          <a:p>
            <a:pPr algn="ctr"/>
            <a:r>
              <a:rPr lang="en-US" sz="4800" b="1" dirty="0">
                <a:ln w="22225">
                  <a:solidFill>
                    <a:schemeClr val="accent2"/>
                  </a:solidFill>
                  <a:prstDash val="solid"/>
                </a:ln>
                <a:solidFill>
                  <a:schemeClr val="accent2">
                    <a:lumMod val="75000"/>
                  </a:schemeClr>
                </a:solidFill>
                <a:latin typeface="Times New Roman" panose="02020603050405020304" pitchFamily="18" charset="0"/>
                <a:cs typeface="Times New Roman" panose="02020603050405020304" pitchFamily="18" charset="0"/>
              </a:rPr>
              <a:t>TẠM BIỆT VÀ HẸN GẶP LẠI</a:t>
            </a:r>
          </a:p>
        </p:txBody>
      </p:sp>
      <p:pic>
        <p:nvPicPr>
          <p:cNvPr id="83" name="图片 14">
            <a:extLst>
              <a:ext uri="{FF2B5EF4-FFF2-40B4-BE49-F238E27FC236}">
                <a16:creationId xmlns:a16="http://schemas.microsoft.com/office/drawing/2014/main" id="{24C4C1C4-43C3-40EE-887E-6B37C3452A6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3687" y="4174670"/>
            <a:ext cx="4084635" cy="2041582"/>
          </a:xfrm>
          <a:prstGeom prst="rect">
            <a:avLst/>
          </a:prstGeom>
        </p:spPr>
      </p:pic>
      <p:pic>
        <p:nvPicPr>
          <p:cNvPr id="84" name="图片 6">
            <a:extLst>
              <a:ext uri="{FF2B5EF4-FFF2-40B4-BE49-F238E27FC236}">
                <a16:creationId xmlns:a16="http://schemas.microsoft.com/office/drawing/2014/main" id="{D55673E8-2FB0-4E85-B254-56C877C27F9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9863874" y="-342891"/>
            <a:ext cx="2162083" cy="2588323"/>
          </a:xfrm>
          <a:prstGeom prst="rect">
            <a:avLst/>
          </a:prstGeom>
        </p:spPr>
      </p:pic>
      <p:pic>
        <p:nvPicPr>
          <p:cNvPr id="80" name="Picture 79">
            <a:extLst>
              <a:ext uri="{FF2B5EF4-FFF2-40B4-BE49-F238E27FC236}">
                <a16:creationId xmlns:a16="http://schemas.microsoft.com/office/drawing/2014/main" id="{01C6D124-A318-4E2E-83D5-004EDDD131FA}"/>
              </a:ext>
            </a:extLst>
          </p:cNvPr>
          <p:cNvPicPr>
            <a:picLocks noChangeAspect="1"/>
          </p:cNvPicPr>
          <p:nvPr/>
        </p:nvPicPr>
        <p:blipFill>
          <a:blip r:embed="rId6"/>
          <a:stretch>
            <a:fillRect/>
          </a:stretch>
        </p:blipFill>
        <p:spPr>
          <a:xfrm>
            <a:off x="132402" y="2491800"/>
            <a:ext cx="589731" cy="520622"/>
          </a:xfrm>
          <a:prstGeom prst="rect">
            <a:avLst/>
          </a:prstGeom>
        </p:spPr>
      </p:pic>
    </p:spTree>
    <p:extLst>
      <p:ext uri="{BB962C8B-B14F-4D97-AF65-F5344CB8AC3E}">
        <p14:creationId xmlns:p14="http://schemas.microsoft.com/office/powerpoint/2010/main" val="21769427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fade">
                                      <p:cBhvr>
                                        <p:cTn id="7" dur="1000"/>
                                        <p:tgtEl>
                                          <p:spTgt spid="84"/>
                                        </p:tgtEl>
                                      </p:cBhvr>
                                    </p:animEffect>
                                    <p:anim calcmode="lin" valueType="num">
                                      <p:cBhvr>
                                        <p:cTn id="8" dur="1000" fill="hold"/>
                                        <p:tgtEl>
                                          <p:spTgt spid="84"/>
                                        </p:tgtEl>
                                        <p:attrNameLst>
                                          <p:attrName>ppt_x</p:attrName>
                                        </p:attrNameLst>
                                      </p:cBhvr>
                                      <p:tavLst>
                                        <p:tav tm="0">
                                          <p:val>
                                            <p:strVal val="#ppt_x"/>
                                          </p:val>
                                        </p:tav>
                                        <p:tav tm="100000">
                                          <p:val>
                                            <p:strVal val="#ppt_x"/>
                                          </p:val>
                                        </p:tav>
                                      </p:tavLst>
                                    </p:anim>
                                    <p:anim calcmode="lin" valueType="num">
                                      <p:cBhvr>
                                        <p:cTn id="9" dur="1000" fill="hold"/>
                                        <p:tgtEl>
                                          <p:spTgt spid="8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F2A6422E-1239-424D-A9AC-7C016DFA5003}"/>
              </a:ext>
            </a:extLst>
          </p:cNvPr>
          <p:cNvGrpSpPr/>
          <p:nvPr/>
        </p:nvGrpSpPr>
        <p:grpSpPr>
          <a:xfrm>
            <a:off x="329987" y="128942"/>
            <a:ext cx="4134561" cy="2508169"/>
            <a:chOff x="301091" y="301982"/>
            <a:chExt cx="4134561" cy="2508169"/>
          </a:xfrm>
        </p:grpSpPr>
        <p:pic>
          <p:nvPicPr>
            <p:cNvPr id="6" name="Picture 5">
              <a:extLst>
                <a:ext uri="{FF2B5EF4-FFF2-40B4-BE49-F238E27FC236}">
                  <a16:creationId xmlns:a16="http://schemas.microsoft.com/office/drawing/2014/main" id="{A4BD8349-BD85-4613-9513-E9EC2902C2B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01091" y="301982"/>
              <a:ext cx="4134561" cy="2508169"/>
            </a:xfrm>
            <a:prstGeom prst="rect">
              <a:avLst/>
            </a:prstGeom>
          </p:spPr>
        </p:pic>
        <p:pic>
          <p:nvPicPr>
            <p:cNvPr id="8" name="Picture 7">
              <a:extLst>
                <a:ext uri="{FF2B5EF4-FFF2-40B4-BE49-F238E27FC236}">
                  <a16:creationId xmlns:a16="http://schemas.microsoft.com/office/drawing/2014/main" id="{FD433534-521B-4282-B898-22AB8B0BD9F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86620" y="498387"/>
              <a:ext cx="1158339" cy="914479"/>
            </a:xfrm>
            <a:prstGeom prst="rect">
              <a:avLst/>
            </a:prstGeom>
          </p:spPr>
        </p:pic>
      </p:grpSp>
      <p:grpSp>
        <p:nvGrpSpPr>
          <p:cNvPr id="12" name="Group 11">
            <a:extLst>
              <a:ext uri="{FF2B5EF4-FFF2-40B4-BE49-F238E27FC236}">
                <a16:creationId xmlns:a16="http://schemas.microsoft.com/office/drawing/2014/main" id="{356A26C7-1147-42FC-AADF-4ABDE0CAC4CB}"/>
              </a:ext>
            </a:extLst>
          </p:cNvPr>
          <p:cNvGrpSpPr/>
          <p:nvPr/>
        </p:nvGrpSpPr>
        <p:grpSpPr>
          <a:xfrm>
            <a:off x="4642112" y="1760793"/>
            <a:ext cx="6618519" cy="2638955"/>
            <a:chOff x="1768766" y="4552258"/>
            <a:chExt cx="7300588" cy="2237383"/>
          </a:xfrm>
        </p:grpSpPr>
        <p:sp>
          <p:nvSpPr>
            <p:cNvPr id="10" name="Speech Bubble: Rectangle with Corners Rounded 9">
              <a:extLst>
                <a:ext uri="{FF2B5EF4-FFF2-40B4-BE49-F238E27FC236}">
                  <a16:creationId xmlns:a16="http://schemas.microsoft.com/office/drawing/2014/main" id="{87463E55-27CE-4F53-84D3-A2D16AD8D959}"/>
                </a:ext>
              </a:extLst>
            </p:cNvPr>
            <p:cNvSpPr/>
            <p:nvPr/>
          </p:nvSpPr>
          <p:spPr>
            <a:xfrm>
              <a:off x="1768766" y="4644318"/>
              <a:ext cx="7212563" cy="2145323"/>
            </a:xfrm>
            <a:prstGeom prst="wedgeRoundRectCallout">
              <a:avLst>
                <a:gd name="adj1" fmla="val 32336"/>
                <a:gd name="adj2" fmla="val 14223"/>
                <a:gd name="adj3" fmla="val 16667"/>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peech Bubble: Rectangle with Corners Rounded 10">
              <a:extLst>
                <a:ext uri="{FF2B5EF4-FFF2-40B4-BE49-F238E27FC236}">
                  <a16:creationId xmlns:a16="http://schemas.microsoft.com/office/drawing/2014/main" id="{A6C8193F-D622-4D36-935C-6910A39E3518}"/>
                </a:ext>
              </a:extLst>
            </p:cNvPr>
            <p:cNvSpPr/>
            <p:nvPr/>
          </p:nvSpPr>
          <p:spPr>
            <a:xfrm>
              <a:off x="1856791" y="4552258"/>
              <a:ext cx="7212563" cy="2145323"/>
            </a:xfrm>
            <a:prstGeom prst="wedgeRoundRectCallout">
              <a:avLst>
                <a:gd name="adj1" fmla="val -57056"/>
                <a:gd name="adj2" fmla="val 42928"/>
                <a:gd name="adj3" fmla="val 16667"/>
              </a:avLst>
            </a:prstGeom>
            <a:solidFill>
              <a:schemeClr val="bg1"/>
            </a:solidFill>
            <a:ln w="19050">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Rectangle 12">
            <a:extLst>
              <a:ext uri="{FF2B5EF4-FFF2-40B4-BE49-F238E27FC236}">
                <a16:creationId xmlns:a16="http://schemas.microsoft.com/office/drawing/2014/main" id="{FBFE8E40-0C04-41D1-A809-0C5B1905F92A}"/>
              </a:ext>
            </a:extLst>
          </p:cNvPr>
          <p:cNvSpPr/>
          <p:nvPr/>
        </p:nvSpPr>
        <p:spPr>
          <a:xfrm>
            <a:off x="4837023" y="1852853"/>
            <a:ext cx="6507108" cy="2335319"/>
          </a:xfrm>
          <a:prstGeom prst="rect">
            <a:avLst/>
          </a:prstGeom>
        </p:spPr>
        <p:txBody>
          <a:bodyPr wrap="square">
            <a:spAutoFit/>
          </a:bodyPr>
          <a:lstStyle/>
          <a:p>
            <a:pPr algn="ctr" defTabSz="342900">
              <a:lnSpc>
                <a:spcPct val="150000"/>
              </a:lnSpc>
            </a:pPr>
            <a:r>
              <a:rPr lang="en-US" sz="2000">
                <a:latin typeface="UTM Avo" panose="02040603050506020204" pitchFamily="18" charset="0"/>
                <a:cs typeface="Times New Roman" panose="02020603050405020304" pitchFamily="18" charset="0"/>
              </a:rPr>
              <a:t>Xin chào các bạn, tên tớ là Minh. Hằng ngày</a:t>
            </a:r>
            <a:r>
              <a:rPr lang="vi-VN" sz="2000">
                <a:latin typeface="UTM Avo" panose="02040603050506020204" pitchFamily="18" charset="0"/>
                <a:cs typeface="Times New Roman" panose="02020603050405020304" pitchFamily="18" charset="0"/>
              </a:rPr>
              <a:t>, chúng ta đều có những quyết định của riêng mình! Mỗi sáng, khi tiếng chuông đồng hồ báo thức reo lên, </a:t>
            </a:r>
            <a:r>
              <a:rPr lang="en-US" sz="2000">
                <a:latin typeface="UTM Avo" panose="02040603050506020204" pitchFamily="18" charset="0"/>
                <a:cs typeface="Times New Roman" panose="02020603050405020304" pitchFamily="18" charset="0"/>
              </a:rPr>
              <a:t>tớ </a:t>
            </a:r>
            <a:r>
              <a:rPr lang="vi-VN" sz="2000">
                <a:latin typeface="UTM Avo" panose="02040603050506020204" pitchFamily="18" charset="0"/>
                <a:cs typeface="Times New Roman" panose="02020603050405020304" pitchFamily="18" charset="0"/>
              </a:rPr>
              <a:t>quyết định thức dậy, rời khỏi giường để vệ sinh cá nhân, ăn sáng và đi học.</a:t>
            </a:r>
          </a:p>
        </p:txBody>
      </p:sp>
      <p:grpSp>
        <p:nvGrpSpPr>
          <p:cNvPr id="15" name="Group 14">
            <a:extLst>
              <a:ext uri="{FF2B5EF4-FFF2-40B4-BE49-F238E27FC236}">
                <a16:creationId xmlns:a16="http://schemas.microsoft.com/office/drawing/2014/main" id="{3A95127C-E707-4578-B525-F29FF2C55188}"/>
              </a:ext>
            </a:extLst>
          </p:cNvPr>
          <p:cNvGrpSpPr/>
          <p:nvPr/>
        </p:nvGrpSpPr>
        <p:grpSpPr>
          <a:xfrm>
            <a:off x="6311309" y="4665518"/>
            <a:ext cx="5032822" cy="1664072"/>
            <a:chOff x="1856791" y="4401655"/>
            <a:chExt cx="7212563" cy="2295926"/>
          </a:xfrm>
        </p:grpSpPr>
        <p:sp>
          <p:nvSpPr>
            <p:cNvPr id="16" name="Speech Bubble: Oval 15">
              <a:extLst>
                <a:ext uri="{FF2B5EF4-FFF2-40B4-BE49-F238E27FC236}">
                  <a16:creationId xmlns:a16="http://schemas.microsoft.com/office/drawing/2014/main" id="{639F988D-9E76-4703-9038-7B92BBABD961}"/>
                </a:ext>
              </a:extLst>
            </p:cNvPr>
            <p:cNvSpPr/>
            <p:nvPr/>
          </p:nvSpPr>
          <p:spPr>
            <a:xfrm>
              <a:off x="1856791" y="4401655"/>
              <a:ext cx="7212563" cy="2145323"/>
            </a:xfrm>
            <a:prstGeom prst="wedgeEllipseCallout">
              <a:avLst>
                <a:gd name="adj1" fmla="val -10080"/>
                <a:gd name="adj2" fmla="val 19948"/>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Speech Bubble: Oval 16">
              <a:extLst>
                <a:ext uri="{FF2B5EF4-FFF2-40B4-BE49-F238E27FC236}">
                  <a16:creationId xmlns:a16="http://schemas.microsoft.com/office/drawing/2014/main" id="{08887D25-18F0-4A11-ADE9-2AAE28D8E67D}"/>
                </a:ext>
              </a:extLst>
            </p:cNvPr>
            <p:cNvSpPr/>
            <p:nvPr/>
          </p:nvSpPr>
          <p:spPr>
            <a:xfrm>
              <a:off x="1856791" y="4552258"/>
              <a:ext cx="7212563" cy="2145323"/>
            </a:xfrm>
            <a:prstGeom prst="wedgeEllipseCallout">
              <a:avLst>
                <a:gd name="adj1" fmla="val -50463"/>
                <a:gd name="adj2" fmla="val 55913"/>
              </a:avLst>
            </a:prstGeom>
            <a:solidFill>
              <a:schemeClr val="bg1"/>
            </a:solidFill>
            <a:ln w="19050">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8" name="Picture 2">
            <a:extLst>
              <a:ext uri="{FF2B5EF4-FFF2-40B4-BE49-F238E27FC236}">
                <a16:creationId xmlns:a16="http://schemas.microsoft.com/office/drawing/2014/main" id="{EBC84797-42D2-4E8E-B8BD-22096657AE09}"/>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5074967" y="5918417"/>
            <a:ext cx="1156754" cy="822347"/>
          </a:xfrm>
          <a:prstGeom prst="rect">
            <a:avLst/>
          </a:prstGeom>
        </p:spPr>
      </p:pic>
      <p:sp>
        <p:nvSpPr>
          <p:cNvPr id="19" name="Rectangle 18">
            <a:extLst>
              <a:ext uri="{FF2B5EF4-FFF2-40B4-BE49-F238E27FC236}">
                <a16:creationId xmlns:a16="http://schemas.microsoft.com/office/drawing/2014/main" id="{4E13F798-587C-4135-9533-05E3CCBA2CAC}"/>
              </a:ext>
            </a:extLst>
          </p:cNvPr>
          <p:cNvSpPr/>
          <p:nvPr/>
        </p:nvSpPr>
        <p:spPr>
          <a:xfrm>
            <a:off x="6488871" y="5076969"/>
            <a:ext cx="4677697" cy="950325"/>
          </a:xfrm>
          <a:prstGeom prst="rect">
            <a:avLst/>
          </a:prstGeom>
        </p:spPr>
        <p:txBody>
          <a:bodyPr wrap="square">
            <a:spAutoFit/>
          </a:bodyPr>
          <a:lstStyle/>
          <a:p>
            <a:pPr algn="ctr" defTabSz="342900">
              <a:lnSpc>
                <a:spcPct val="150000"/>
              </a:lnSpc>
            </a:pPr>
            <a:r>
              <a:rPr lang="en-US" sz="2000">
                <a:latin typeface="UTM Avo" panose="02040603050506020204" pitchFamily="18" charset="0"/>
                <a:cs typeface="Times New Roman" panose="02020603050405020304" pitchFamily="18" charset="0"/>
              </a:rPr>
              <a:t>Em đã từng </a:t>
            </a:r>
            <a:r>
              <a:rPr lang="vi-VN" sz="2000">
                <a:latin typeface="UTM Avo" panose="02040603050506020204" pitchFamily="18" charset="0"/>
                <a:cs typeface="Times New Roman" panose="02020603050405020304" pitchFamily="18" charset="0"/>
              </a:rPr>
              <a:t>có những quyết định của riêng </a:t>
            </a:r>
            <a:r>
              <a:rPr lang="en-US" sz="2000">
                <a:latin typeface="UTM Avo" panose="02040603050506020204" pitchFamily="18" charset="0"/>
                <a:cs typeface="Times New Roman" panose="02020603050405020304" pitchFamily="18" charset="0"/>
              </a:rPr>
              <a:t>mình bao giờ ch</a:t>
            </a:r>
            <a:r>
              <a:rPr lang="vi-VN" sz="2000">
                <a:latin typeface="UTM Avo" panose="02040603050506020204" pitchFamily="18" charset="0"/>
                <a:cs typeface="Times New Roman" panose="02020603050405020304" pitchFamily="18" charset="0"/>
              </a:rPr>
              <a:t>ưa</a:t>
            </a:r>
            <a:r>
              <a:rPr lang="en-US" sz="2000">
                <a:latin typeface="UTM Avo" panose="02040603050506020204" pitchFamily="18" charset="0"/>
                <a:cs typeface="Times New Roman" panose="02020603050405020304" pitchFamily="18" charset="0"/>
              </a:rPr>
              <a:t>?</a:t>
            </a:r>
            <a:endParaRPr lang="vi-VN" sz="2000">
              <a:latin typeface="UTM Avo" panose="02040603050506020204" pitchFamily="18" charset="0"/>
              <a:cs typeface="Times New Roman" panose="02020603050405020304" pitchFamily="18" charset="0"/>
            </a:endParaRPr>
          </a:p>
        </p:txBody>
      </p:sp>
      <p:sp>
        <p:nvSpPr>
          <p:cNvPr id="20" name="Rectangle 19">
            <a:extLst>
              <a:ext uri="{FF2B5EF4-FFF2-40B4-BE49-F238E27FC236}">
                <a16:creationId xmlns:a16="http://schemas.microsoft.com/office/drawing/2014/main" id="{BEF1B6C6-026F-4FB9-8D32-25D1F67CD14F}"/>
              </a:ext>
            </a:extLst>
          </p:cNvPr>
          <p:cNvSpPr/>
          <p:nvPr/>
        </p:nvSpPr>
        <p:spPr>
          <a:xfrm>
            <a:off x="1108932" y="927578"/>
            <a:ext cx="3076025" cy="878959"/>
          </a:xfrm>
          <a:prstGeom prst="rect">
            <a:avLst/>
          </a:prstGeom>
        </p:spPr>
        <p:txBody>
          <a:bodyPr wrap="square">
            <a:spAutoFit/>
          </a:bodyPr>
          <a:lstStyle/>
          <a:p>
            <a:pPr defTabSz="342900">
              <a:lnSpc>
                <a:spcPct val="150000"/>
              </a:lnSpc>
            </a:pPr>
            <a:r>
              <a:rPr lang="en-US" sz="4000" b="1">
                <a:solidFill>
                  <a:srgbClr val="0998D7"/>
                </a:solidFill>
                <a:latin typeface="SVN-SAF" panose="02040603050506020204" pitchFamily="18" charset="0"/>
                <a:cs typeface="Times New Roman" panose="02020603050405020304" pitchFamily="18" charset="0"/>
              </a:rPr>
              <a:t>KHỞI ĐỘNG</a:t>
            </a:r>
            <a:endParaRPr lang="vi-VN" sz="4000" b="1">
              <a:solidFill>
                <a:srgbClr val="0998D7"/>
              </a:solidFill>
              <a:latin typeface="SVN-SAF" panose="02040603050506020204" pitchFamily="18" charset="0"/>
              <a:cs typeface="Times New Roman" panose="02020603050405020304" pitchFamily="18" charset="0"/>
            </a:endParaRPr>
          </a:p>
        </p:txBody>
      </p:sp>
      <p:pic>
        <p:nvPicPr>
          <p:cNvPr id="21" name="Picture 20">
            <a:extLst>
              <a:ext uri="{FF2B5EF4-FFF2-40B4-BE49-F238E27FC236}">
                <a16:creationId xmlns:a16="http://schemas.microsoft.com/office/drawing/2014/main" id="{D9EE98C1-E865-4B8E-8CAD-3CF93F28CADF}"/>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1383608" y="3186643"/>
            <a:ext cx="2996260" cy="2720639"/>
          </a:xfrm>
          <a:prstGeom prst="rect">
            <a:avLst/>
          </a:prstGeom>
        </p:spPr>
      </p:pic>
      <p:pic>
        <p:nvPicPr>
          <p:cNvPr id="22" name="Picture 21">
            <a:extLst>
              <a:ext uri="{FF2B5EF4-FFF2-40B4-BE49-F238E27FC236}">
                <a16:creationId xmlns:a16="http://schemas.microsoft.com/office/drawing/2014/main" id="{23C23F57-401E-4C15-8075-EC69D1031759}"/>
              </a:ext>
            </a:extLst>
          </p:cNvPr>
          <p:cNvPicPr>
            <a:picLocks noChangeAspect="1"/>
          </p:cNvPicPr>
          <p:nvPr/>
        </p:nvPicPr>
        <p:blipFill>
          <a:blip r:embed="rId7"/>
          <a:stretch>
            <a:fillRect/>
          </a:stretch>
        </p:blipFill>
        <p:spPr>
          <a:xfrm>
            <a:off x="11340432" y="1339064"/>
            <a:ext cx="521581" cy="460458"/>
          </a:xfrm>
          <a:prstGeom prst="rect">
            <a:avLst/>
          </a:prstGeom>
        </p:spPr>
      </p:pic>
    </p:spTree>
    <p:extLst>
      <p:ext uri="{BB962C8B-B14F-4D97-AF65-F5344CB8AC3E}">
        <p14:creationId xmlns:p14="http://schemas.microsoft.com/office/powerpoint/2010/main" val="853397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1" nodeType="withEffect">
                                  <p:stCondLst>
                                    <p:cond delay="0"/>
                                  </p:stCondLst>
                                  <p:iterate type="lt">
                                    <p:tmPct val="0"/>
                                  </p:iterate>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childTnLst>
                          </p:cTn>
                        </p:par>
                        <p:par>
                          <p:cTn id="11" fill="hold">
                            <p:stCondLst>
                              <p:cond delay="500"/>
                            </p:stCondLst>
                            <p:childTnLst>
                              <p:par>
                                <p:cTn id="12" presetID="34" presetClass="emph" presetSubtype="0" fill="hold" grpId="0" nodeType="afterEffect">
                                  <p:stCondLst>
                                    <p:cond delay="0"/>
                                  </p:stCondLst>
                                  <p:iterate type="lt">
                                    <p:tmPct val="10000"/>
                                  </p:iterate>
                                  <p:childTnLst>
                                    <p:animMotion origin="layout" path="M 2.70833E-6 4.44444E-6 L 2.70833E-6 -0.07223 " pathEditMode="relative" rAng="0" ptsTypes="AA">
                                      <p:cBhvr>
                                        <p:cTn id="13" dur="250" accel="50000" decel="50000" autoRev="1" fill="hold">
                                          <p:stCondLst>
                                            <p:cond delay="0"/>
                                          </p:stCondLst>
                                        </p:cTn>
                                        <p:tgtEl>
                                          <p:spTgt spid="20"/>
                                        </p:tgtEl>
                                        <p:attrNameLst>
                                          <p:attrName>ppt_x</p:attrName>
                                          <p:attrName>ppt_y</p:attrName>
                                        </p:attrNameLst>
                                      </p:cBhvr>
                                      <p:rCtr x="0" y="-3611"/>
                                    </p:animMotion>
                                    <p:animRot by="1500000">
                                      <p:cBhvr>
                                        <p:cTn id="14" dur="125" fill="hold">
                                          <p:stCondLst>
                                            <p:cond delay="0"/>
                                          </p:stCondLst>
                                        </p:cTn>
                                        <p:tgtEl>
                                          <p:spTgt spid="20"/>
                                        </p:tgtEl>
                                        <p:attrNameLst>
                                          <p:attrName>r</p:attrName>
                                        </p:attrNameLst>
                                      </p:cBhvr>
                                    </p:animRot>
                                    <p:animRot by="-1500000">
                                      <p:cBhvr>
                                        <p:cTn id="15" dur="125" fill="hold">
                                          <p:stCondLst>
                                            <p:cond delay="125"/>
                                          </p:stCondLst>
                                        </p:cTn>
                                        <p:tgtEl>
                                          <p:spTgt spid="20"/>
                                        </p:tgtEl>
                                        <p:attrNameLst>
                                          <p:attrName>r</p:attrName>
                                        </p:attrNameLst>
                                      </p:cBhvr>
                                    </p:animRot>
                                    <p:animRot by="-1500000">
                                      <p:cBhvr>
                                        <p:cTn id="16" dur="125" fill="hold">
                                          <p:stCondLst>
                                            <p:cond delay="250"/>
                                          </p:stCondLst>
                                        </p:cTn>
                                        <p:tgtEl>
                                          <p:spTgt spid="20"/>
                                        </p:tgtEl>
                                        <p:attrNameLst>
                                          <p:attrName>r</p:attrName>
                                        </p:attrNameLst>
                                      </p:cBhvr>
                                    </p:animRot>
                                    <p:animRot by="1500000">
                                      <p:cBhvr>
                                        <p:cTn id="17" dur="125" fill="hold">
                                          <p:stCondLst>
                                            <p:cond delay="375"/>
                                          </p:stCondLst>
                                        </p:cTn>
                                        <p:tgtEl>
                                          <p:spTgt spid="20"/>
                                        </p:tgtEl>
                                        <p:attrNameLst>
                                          <p:attrName>r</p:attrName>
                                        </p:attrNameLst>
                                      </p:cBhvr>
                                    </p:animRo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childTnLst>
                          </p:cTn>
                        </p:par>
                        <p:par>
                          <p:cTn id="25" fill="hold">
                            <p:stCondLst>
                              <p:cond delay="500"/>
                            </p:stCondLst>
                            <p:childTnLst>
                              <p:par>
                                <p:cTn id="26" presetID="42" presetClass="entr" presetSubtype="0"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1000"/>
                                        <p:tgtEl>
                                          <p:spTgt spid="13"/>
                                        </p:tgtEl>
                                      </p:cBhvr>
                                    </p:animEffect>
                                    <p:anim calcmode="lin" valueType="num">
                                      <p:cBhvr>
                                        <p:cTn id="29" dur="1000" fill="hold"/>
                                        <p:tgtEl>
                                          <p:spTgt spid="13"/>
                                        </p:tgtEl>
                                        <p:attrNameLst>
                                          <p:attrName>ppt_x</p:attrName>
                                        </p:attrNameLst>
                                      </p:cBhvr>
                                      <p:tavLst>
                                        <p:tav tm="0">
                                          <p:val>
                                            <p:strVal val="#ppt_x"/>
                                          </p:val>
                                        </p:tav>
                                        <p:tav tm="100000">
                                          <p:val>
                                            <p:strVal val="#ppt_x"/>
                                          </p:val>
                                        </p:tav>
                                      </p:tavLst>
                                    </p:anim>
                                    <p:anim calcmode="lin" valueType="num">
                                      <p:cBhvr>
                                        <p:cTn id="30" dur="1000" fill="hold"/>
                                        <p:tgtEl>
                                          <p:spTgt spid="13"/>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1000"/>
                                        <p:tgtEl>
                                          <p:spTgt spid="12"/>
                                        </p:tgtEl>
                                      </p:cBhvr>
                                    </p:animEffect>
                                    <p:anim calcmode="lin" valueType="num">
                                      <p:cBhvr>
                                        <p:cTn id="34" dur="1000" fill="hold"/>
                                        <p:tgtEl>
                                          <p:spTgt spid="12"/>
                                        </p:tgtEl>
                                        <p:attrNameLst>
                                          <p:attrName>ppt_x</p:attrName>
                                        </p:attrNameLst>
                                      </p:cBhvr>
                                      <p:tavLst>
                                        <p:tav tm="0">
                                          <p:val>
                                            <p:strVal val="#ppt_x"/>
                                          </p:val>
                                        </p:tav>
                                        <p:tav tm="100000">
                                          <p:val>
                                            <p:strVal val="#ppt_x"/>
                                          </p:val>
                                        </p:tav>
                                      </p:tavLst>
                                    </p:anim>
                                    <p:anim calcmode="lin" valueType="num">
                                      <p:cBhvr>
                                        <p:cTn id="35"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fade">
                                      <p:cBhvr>
                                        <p:cTn id="40" dur="500"/>
                                        <p:tgtEl>
                                          <p:spTgt spid="18"/>
                                        </p:tgtEl>
                                      </p:cBhvr>
                                    </p:animEffect>
                                  </p:childTnLst>
                                </p:cTn>
                              </p:par>
                            </p:childTnLst>
                          </p:cTn>
                        </p:par>
                        <p:par>
                          <p:cTn id="41" fill="hold">
                            <p:stCondLst>
                              <p:cond delay="500"/>
                            </p:stCondLst>
                            <p:childTnLst>
                              <p:par>
                                <p:cTn id="42" presetID="14" presetClass="entr" presetSubtype="10" fill="hold" grpId="0" nodeType="after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randombar(horizontal)">
                                      <p:cBhvr>
                                        <p:cTn id="44" dur="500"/>
                                        <p:tgtEl>
                                          <p:spTgt spid="19"/>
                                        </p:tgtEl>
                                      </p:cBhvr>
                                    </p:animEffect>
                                  </p:childTnLst>
                                </p:cTn>
                              </p:par>
                              <p:par>
                                <p:cTn id="45" presetID="14" presetClass="entr" presetSubtype="10" fill="hold" nodeType="with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randombar(horizontal)">
                                      <p:cBhvr>
                                        <p:cTn id="4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9" grpId="0"/>
      <p:bldP spid="20" grpId="0"/>
      <p:bldP spid="20"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E10EB54-4731-4DD5-8421-518086FEA3E2}"/>
              </a:ext>
            </a:extLst>
          </p:cNvPr>
          <p:cNvSpPr/>
          <p:nvPr/>
        </p:nvSpPr>
        <p:spPr>
          <a:xfrm>
            <a:off x="614526" y="292955"/>
            <a:ext cx="8211146" cy="684803"/>
          </a:xfrm>
          <a:prstGeom prst="rect">
            <a:avLst/>
          </a:prstGeom>
        </p:spPr>
        <p:txBody>
          <a:bodyPr wrap="square">
            <a:spAutoFit/>
          </a:bodyPr>
          <a:lstStyle/>
          <a:p>
            <a:pPr defTabSz="342900">
              <a:lnSpc>
                <a:spcPct val="150000"/>
              </a:lnSpc>
            </a:pPr>
            <a:r>
              <a:rPr lang="en-US" sz="2800" b="1">
                <a:solidFill>
                  <a:srgbClr val="F03C69"/>
                </a:solidFill>
                <a:latin typeface="SVN-SAF" panose="02040603050506020204" pitchFamily="18" charset="0"/>
                <a:cs typeface="Times New Roman" panose="02020603050405020304" pitchFamily="18" charset="0"/>
              </a:rPr>
              <a:t>1. Thông tin và quyết định</a:t>
            </a:r>
            <a:endParaRPr lang="vi-VN" sz="2800" b="1">
              <a:solidFill>
                <a:srgbClr val="F03C69"/>
              </a:solidFill>
              <a:cs typeface="Times New Roman" panose="02020603050405020304" pitchFamily="18" charset="0"/>
            </a:endParaRPr>
          </a:p>
        </p:txBody>
      </p:sp>
      <p:grpSp>
        <p:nvGrpSpPr>
          <p:cNvPr id="3" name="Group 2">
            <a:extLst>
              <a:ext uri="{FF2B5EF4-FFF2-40B4-BE49-F238E27FC236}">
                <a16:creationId xmlns:a16="http://schemas.microsoft.com/office/drawing/2014/main" id="{E4887A39-7735-4207-A78B-68076D1A4286}"/>
              </a:ext>
            </a:extLst>
          </p:cNvPr>
          <p:cNvGrpSpPr/>
          <p:nvPr/>
        </p:nvGrpSpPr>
        <p:grpSpPr>
          <a:xfrm>
            <a:off x="614526" y="968721"/>
            <a:ext cx="10962947" cy="2950001"/>
            <a:chOff x="522612" y="900102"/>
            <a:chExt cx="10962947" cy="2950001"/>
          </a:xfrm>
        </p:grpSpPr>
        <p:sp>
          <p:nvSpPr>
            <p:cNvPr id="13" name="Rectangle 12">
              <a:extLst>
                <a:ext uri="{FF2B5EF4-FFF2-40B4-BE49-F238E27FC236}">
                  <a16:creationId xmlns:a16="http://schemas.microsoft.com/office/drawing/2014/main" id="{FAB2ABA5-E39F-453B-A1F6-A8A302CF76CF}"/>
                </a:ext>
              </a:extLst>
            </p:cNvPr>
            <p:cNvSpPr/>
            <p:nvPr/>
          </p:nvSpPr>
          <p:spPr>
            <a:xfrm>
              <a:off x="3379791" y="1086631"/>
              <a:ext cx="7173355" cy="642676"/>
            </a:xfrm>
            <a:prstGeom prst="rect">
              <a:avLst/>
            </a:prstGeom>
          </p:spPr>
          <p:txBody>
            <a:bodyPr wrap="square">
              <a:spAutoFit/>
            </a:bodyPr>
            <a:lstStyle/>
            <a:p>
              <a:pPr defTabSz="342900">
                <a:lnSpc>
                  <a:spcPct val="150000"/>
                </a:lnSpc>
              </a:pPr>
              <a:r>
                <a:rPr lang="en-US" sz="2800" b="1">
                  <a:solidFill>
                    <a:srgbClr val="7FC354"/>
                  </a:solidFill>
                  <a:latin typeface="SVN-Androgyne" panose="02040603050506020204" pitchFamily="18" charset="0"/>
                  <a:cs typeface="Times New Roman" panose="02020603050405020304" pitchFamily="18" charset="0"/>
                </a:rPr>
                <a:t>Tìm hiểu thông tin và quyết định</a:t>
              </a:r>
              <a:endParaRPr lang="vi-VN" sz="2800" b="1">
                <a:solidFill>
                  <a:srgbClr val="7FC354"/>
                </a:solidFill>
                <a:latin typeface="SVN-Androgyne" panose="02040603050506020204" pitchFamily="18" charset="0"/>
                <a:cs typeface="Times New Roman" panose="02020603050405020304" pitchFamily="18" charset="0"/>
              </a:endParaRPr>
            </a:p>
          </p:txBody>
        </p:sp>
        <p:sp>
          <p:nvSpPr>
            <p:cNvPr id="2" name="Rectangle: Rounded Corners 1">
              <a:extLst>
                <a:ext uri="{FF2B5EF4-FFF2-40B4-BE49-F238E27FC236}">
                  <a16:creationId xmlns:a16="http://schemas.microsoft.com/office/drawing/2014/main" id="{16B29C23-1986-4FCE-AE04-4E2E5FEDFBCC}"/>
                </a:ext>
              </a:extLst>
            </p:cNvPr>
            <p:cNvSpPr/>
            <p:nvPr/>
          </p:nvSpPr>
          <p:spPr>
            <a:xfrm>
              <a:off x="522612" y="1036931"/>
              <a:ext cx="10962947" cy="2813172"/>
            </a:xfrm>
            <a:prstGeom prst="roundRect">
              <a:avLst>
                <a:gd name="adj" fmla="val 5722"/>
              </a:avLst>
            </a:prstGeom>
            <a:no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0DA43EF-4FDA-4CA6-88C0-2BCCF27C1E7C}"/>
                </a:ext>
              </a:extLst>
            </p:cNvPr>
            <p:cNvSpPr/>
            <p:nvPr/>
          </p:nvSpPr>
          <p:spPr>
            <a:xfrm>
              <a:off x="1528714" y="2046742"/>
              <a:ext cx="9134572" cy="950325"/>
            </a:xfrm>
            <a:prstGeom prst="rect">
              <a:avLst/>
            </a:prstGeom>
          </p:spPr>
          <p:txBody>
            <a:bodyPr wrap="square">
              <a:spAutoFit/>
            </a:bodyPr>
            <a:lstStyle/>
            <a:p>
              <a:pPr defTabSz="342900">
                <a:lnSpc>
                  <a:spcPct val="150000"/>
                </a:lnSpc>
              </a:pPr>
              <a:r>
                <a:rPr lang="en-US" sz="2000">
                  <a:latin typeface="UTM Avo" panose="02040603050506020204" pitchFamily="18" charset="0"/>
                  <a:cs typeface="Times New Roman" panose="02020603050405020304" pitchFamily="18" charset="0"/>
                </a:rPr>
                <a:t>1. Trong Hoạt động khởi động, tiếng chuông cho bạn Minh biết điều gì? Từ những điều đó, bạn Minh đã ra những quyết định gì? </a:t>
              </a:r>
              <a:endParaRPr lang="vi-VN" sz="2000">
                <a:latin typeface="UTM Avo" panose="02040603050506020204" pitchFamily="18" charset="0"/>
                <a:cs typeface="Times New Roman" panose="02020603050405020304" pitchFamily="18" charset="0"/>
              </a:endParaRPr>
            </a:p>
          </p:txBody>
        </p:sp>
        <p:grpSp>
          <p:nvGrpSpPr>
            <p:cNvPr id="15" name="Group 14">
              <a:extLst>
                <a:ext uri="{FF2B5EF4-FFF2-40B4-BE49-F238E27FC236}">
                  <a16:creationId xmlns:a16="http://schemas.microsoft.com/office/drawing/2014/main" id="{9F981BEB-8658-4DB9-970A-DFF9F966A571}"/>
                </a:ext>
              </a:extLst>
            </p:cNvPr>
            <p:cNvGrpSpPr/>
            <p:nvPr/>
          </p:nvGrpSpPr>
          <p:grpSpPr>
            <a:xfrm>
              <a:off x="522612" y="900102"/>
              <a:ext cx="2898644" cy="880803"/>
              <a:chOff x="522612" y="900102"/>
              <a:chExt cx="2898644" cy="880803"/>
            </a:xfrm>
          </p:grpSpPr>
          <p:grpSp>
            <p:nvGrpSpPr>
              <p:cNvPr id="16" name="Group 15">
                <a:extLst>
                  <a:ext uri="{FF2B5EF4-FFF2-40B4-BE49-F238E27FC236}">
                    <a16:creationId xmlns:a16="http://schemas.microsoft.com/office/drawing/2014/main" id="{C0485714-67DE-444C-AB85-04CC1EF99EEE}"/>
                  </a:ext>
                </a:extLst>
              </p:cNvPr>
              <p:cNvGrpSpPr/>
              <p:nvPr/>
            </p:nvGrpSpPr>
            <p:grpSpPr>
              <a:xfrm>
                <a:off x="522612" y="1095583"/>
                <a:ext cx="2372989" cy="661656"/>
                <a:chOff x="5906375" y="1404722"/>
                <a:chExt cx="2372989" cy="661656"/>
              </a:xfrm>
            </p:grpSpPr>
            <p:sp>
              <p:nvSpPr>
                <p:cNvPr id="21" name="Rectangle: Top Corners Rounded 20">
                  <a:extLst>
                    <a:ext uri="{FF2B5EF4-FFF2-40B4-BE49-F238E27FC236}">
                      <a16:creationId xmlns:a16="http://schemas.microsoft.com/office/drawing/2014/main" id="{195ABAE6-A846-409B-85E5-4CD6FF370697}"/>
                    </a:ext>
                  </a:extLst>
                </p:cNvPr>
                <p:cNvSpPr/>
                <p:nvPr/>
              </p:nvSpPr>
              <p:spPr>
                <a:xfrm>
                  <a:off x="5981023" y="1404722"/>
                  <a:ext cx="2298341" cy="661656"/>
                </a:xfrm>
                <a:prstGeom prst="round2SameRect">
                  <a:avLst/>
                </a:prstGeom>
                <a:solidFill>
                  <a:srgbClr val="7FC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UTM Bienvenue" panose="02040603050506020204" pitchFamily="18" charset="0"/>
                  </a:endParaRPr>
                </a:p>
              </p:txBody>
            </p:sp>
            <p:sp>
              <p:nvSpPr>
                <p:cNvPr id="22" name="Rectangle 21">
                  <a:extLst>
                    <a:ext uri="{FF2B5EF4-FFF2-40B4-BE49-F238E27FC236}">
                      <a16:creationId xmlns:a16="http://schemas.microsoft.com/office/drawing/2014/main" id="{22D5722D-C4D9-4D78-80B8-7026BEF70276}"/>
                    </a:ext>
                  </a:extLst>
                </p:cNvPr>
                <p:cNvSpPr/>
                <p:nvPr/>
              </p:nvSpPr>
              <p:spPr>
                <a:xfrm>
                  <a:off x="5906375" y="1465062"/>
                  <a:ext cx="2135017" cy="533223"/>
                </a:xfrm>
                <a:prstGeom prst="rect">
                  <a:avLst/>
                </a:prstGeom>
              </p:spPr>
              <p:txBody>
                <a:bodyPr wrap="square">
                  <a:spAutoFit/>
                </a:bodyPr>
                <a:lstStyle/>
                <a:p>
                  <a:pPr algn="ctr" defTabSz="342900">
                    <a:lnSpc>
                      <a:spcPct val="150000"/>
                    </a:lnSpc>
                  </a:pPr>
                  <a:r>
                    <a:rPr lang="en-US" sz="2200" b="1">
                      <a:solidFill>
                        <a:schemeClr val="bg1"/>
                      </a:solidFill>
                      <a:latin typeface="UTM Bienvenue" panose="02040603050506020204" pitchFamily="18" charset="0"/>
                      <a:cs typeface="Times New Roman" panose="02020603050405020304" pitchFamily="18" charset="0"/>
                    </a:rPr>
                    <a:t>HOẠT ĐỘNG </a:t>
                  </a:r>
                  <a:endParaRPr lang="vi-VN" sz="2200" b="1">
                    <a:solidFill>
                      <a:schemeClr val="bg1"/>
                    </a:solidFill>
                    <a:latin typeface="UTM Avo" panose="02040603050506020204" pitchFamily="18" charset="0"/>
                    <a:cs typeface="Times New Roman" panose="02020603050405020304" pitchFamily="18" charset="0"/>
                  </a:endParaRPr>
                </a:p>
              </p:txBody>
            </p:sp>
          </p:grpSp>
          <p:grpSp>
            <p:nvGrpSpPr>
              <p:cNvPr id="17" name="Group 16">
                <a:extLst>
                  <a:ext uri="{FF2B5EF4-FFF2-40B4-BE49-F238E27FC236}">
                    <a16:creationId xmlns:a16="http://schemas.microsoft.com/office/drawing/2014/main" id="{5CFE52EF-B45D-41EF-AD98-6772D8E16074}"/>
                  </a:ext>
                </a:extLst>
              </p:cNvPr>
              <p:cNvGrpSpPr/>
              <p:nvPr/>
            </p:nvGrpSpPr>
            <p:grpSpPr>
              <a:xfrm rot="20419193">
                <a:off x="2468303" y="900102"/>
                <a:ext cx="952953" cy="880803"/>
                <a:chOff x="8974078" y="279854"/>
                <a:chExt cx="3397172" cy="3224225"/>
              </a:xfrm>
            </p:grpSpPr>
            <p:pic>
              <p:nvPicPr>
                <p:cNvPr id="19" name="Picture 5">
                  <a:extLst>
                    <a:ext uri="{FF2B5EF4-FFF2-40B4-BE49-F238E27FC236}">
                      <a16:creationId xmlns:a16="http://schemas.microsoft.com/office/drawing/2014/main" id="{1F1A57E2-D857-4D89-A4EF-C44572F6907C}"/>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8974078" y="279854"/>
                  <a:ext cx="3397172" cy="3224225"/>
                </a:xfrm>
                <a:prstGeom prst="rect">
                  <a:avLst/>
                </a:prstGeom>
              </p:spPr>
            </p:pic>
            <p:pic>
              <p:nvPicPr>
                <p:cNvPr id="20" name="Picture 6">
                  <a:extLst>
                    <a:ext uri="{FF2B5EF4-FFF2-40B4-BE49-F238E27FC236}">
                      <a16:creationId xmlns:a16="http://schemas.microsoft.com/office/drawing/2014/main" id="{987D6516-EAFE-4645-8413-365F09D829A3}"/>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9264793" y="565916"/>
                  <a:ext cx="2916628" cy="2768146"/>
                </a:xfrm>
                <a:prstGeom prst="rect">
                  <a:avLst/>
                </a:prstGeom>
              </p:spPr>
            </p:pic>
          </p:grpSp>
          <p:sp>
            <p:nvSpPr>
              <p:cNvPr id="18" name="Rectangle 17">
                <a:extLst>
                  <a:ext uri="{FF2B5EF4-FFF2-40B4-BE49-F238E27FC236}">
                    <a16:creationId xmlns:a16="http://schemas.microsoft.com/office/drawing/2014/main" id="{4F4984E6-5DDB-4389-BA4B-99FF68DE7565}"/>
                  </a:ext>
                </a:extLst>
              </p:cNvPr>
              <p:cNvSpPr/>
              <p:nvPr/>
            </p:nvSpPr>
            <p:spPr>
              <a:xfrm>
                <a:off x="2792351" y="1002361"/>
                <a:ext cx="363894" cy="661656"/>
              </a:xfrm>
              <a:prstGeom prst="rect">
                <a:avLst/>
              </a:prstGeom>
            </p:spPr>
            <p:txBody>
              <a:bodyPr wrap="square">
                <a:spAutoFit/>
              </a:bodyPr>
              <a:lstStyle/>
              <a:p>
                <a:pPr algn="ctr" defTabSz="342900">
                  <a:lnSpc>
                    <a:spcPct val="150000"/>
                  </a:lnSpc>
                </a:pPr>
                <a:r>
                  <a:rPr lang="en-US" sz="2800" b="1">
                    <a:solidFill>
                      <a:schemeClr val="bg1"/>
                    </a:solidFill>
                    <a:latin typeface="UTM HelvetIns" panose="02040603050506020204" pitchFamily="18" charset="0"/>
                    <a:cs typeface="Times New Roman" panose="02020603050405020304" pitchFamily="18" charset="0"/>
                  </a:rPr>
                  <a:t>1</a:t>
                </a:r>
                <a:endParaRPr lang="vi-VN" sz="2800" b="1">
                  <a:solidFill>
                    <a:schemeClr val="bg1"/>
                  </a:solidFill>
                  <a:latin typeface="UTM Avo" panose="02040603050506020204" pitchFamily="18" charset="0"/>
                  <a:cs typeface="Times New Roman" panose="02020603050405020304" pitchFamily="18" charset="0"/>
                </a:endParaRPr>
              </a:p>
            </p:txBody>
          </p:sp>
        </p:grpSp>
        <p:sp>
          <p:nvSpPr>
            <p:cNvPr id="24" name="Rectangle 23">
              <a:extLst>
                <a:ext uri="{FF2B5EF4-FFF2-40B4-BE49-F238E27FC236}">
                  <a16:creationId xmlns:a16="http://schemas.microsoft.com/office/drawing/2014/main" id="{A05B8D41-8DD3-426B-B162-D7CB20C517DA}"/>
                </a:ext>
              </a:extLst>
            </p:cNvPr>
            <p:cNvSpPr/>
            <p:nvPr/>
          </p:nvSpPr>
          <p:spPr>
            <a:xfrm>
              <a:off x="1528714" y="3155580"/>
              <a:ext cx="9134572" cy="488660"/>
            </a:xfrm>
            <a:prstGeom prst="rect">
              <a:avLst/>
            </a:prstGeom>
          </p:spPr>
          <p:txBody>
            <a:bodyPr wrap="square">
              <a:spAutoFit/>
            </a:bodyPr>
            <a:lstStyle/>
            <a:p>
              <a:pPr defTabSz="342900">
                <a:lnSpc>
                  <a:spcPct val="150000"/>
                </a:lnSpc>
              </a:pPr>
              <a:r>
                <a:rPr lang="en-US" sz="2000">
                  <a:latin typeface="UTM Avo" panose="02040603050506020204" pitchFamily="18" charset="0"/>
                  <a:cs typeface="Times New Roman" panose="02020603050405020304" pitchFamily="18" charset="0"/>
                </a:rPr>
                <a:t>2. Em hãy kể một vài quyết định của em trong cuộc sống.</a:t>
              </a:r>
              <a:endParaRPr lang="vi-VN" sz="2000">
                <a:latin typeface="UTM Avo" panose="02040603050506020204" pitchFamily="18" charset="0"/>
                <a:cs typeface="Times New Roman" panose="02020603050405020304" pitchFamily="18" charset="0"/>
              </a:endParaRPr>
            </a:p>
          </p:txBody>
        </p:sp>
      </p:grpSp>
      <p:sp>
        <p:nvSpPr>
          <p:cNvPr id="27" name="Rectangle 26">
            <a:extLst>
              <a:ext uri="{FF2B5EF4-FFF2-40B4-BE49-F238E27FC236}">
                <a16:creationId xmlns:a16="http://schemas.microsoft.com/office/drawing/2014/main" id="{39558349-1F9F-48F3-830E-5BABDBF449D9}"/>
              </a:ext>
            </a:extLst>
          </p:cNvPr>
          <p:cNvSpPr/>
          <p:nvPr/>
        </p:nvSpPr>
        <p:spPr>
          <a:xfrm>
            <a:off x="1483470" y="4383609"/>
            <a:ext cx="9537500" cy="1411990"/>
          </a:xfrm>
          <a:prstGeom prst="rect">
            <a:avLst/>
          </a:prstGeom>
        </p:spPr>
        <p:txBody>
          <a:bodyPr wrap="square">
            <a:spAutoFit/>
          </a:bodyPr>
          <a:lstStyle/>
          <a:p>
            <a:pPr algn="just" defTabSz="342900">
              <a:lnSpc>
                <a:spcPct val="150000"/>
              </a:lnSpc>
            </a:pP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Tiếng chuông báo thức mỗi sáng nhắc bạn Minh </a:t>
            </a:r>
            <a:r>
              <a:rPr lang="vi-VN" sz="2000">
                <a:solidFill>
                  <a:srgbClr val="00B0F0"/>
                </a:solidFill>
                <a:latin typeface="UTM Avo" panose="02040603050506020204" pitchFamily="18" charset="0"/>
                <a:cs typeface="Times New Roman" panose="02020603050405020304" pitchFamily="18" charset="0"/>
              </a:rPr>
              <a:t>sắp đến giờ đi học</a:t>
            </a:r>
            <a:r>
              <a:rPr lang="vi-VN" sz="2000">
                <a:latin typeface="UTM Avo" panose="02040603050506020204" pitchFamily="18" charset="0"/>
                <a:cs typeface="Times New Roman" panose="02020603050405020304" pitchFamily="18" charset="0"/>
              </a:rPr>
              <a:t>. Đó là thông tin giúp bạn Minh đưa ra các quyết định </a:t>
            </a:r>
            <a:r>
              <a:rPr lang="vi-VN" sz="2000">
                <a:solidFill>
                  <a:srgbClr val="00B0F0"/>
                </a:solidFill>
                <a:latin typeface="UTM Avo" panose="02040603050506020204" pitchFamily="18" charset="0"/>
                <a:cs typeface="Times New Roman" panose="02020603050405020304" pitchFamily="18" charset="0"/>
              </a:rPr>
              <a:t>thức dậy</a:t>
            </a:r>
            <a:r>
              <a:rPr lang="vi-VN" sz="2000">
                <a:latin typeface="UTM Avo" panose="02040603050506020204" pitchFamily="18" charset="0"/>
                <a:cs typeface="Times New Roman" panose="02020603050405020304" pitchFamily="18" charset="0"/>
              </a:rPr>
              <a:t>, </a:t>
            </a:r>
            <a:r>
              <a:rPr lang="vi-VN" sz="2000">
                <a:solidFill>
                  <a:srgbClr val="00B0F0"/>
                </a:solidFill>
                <a:latin typeface="UTM Avo" panose="02040603050506020204" pitchFamily="18" charset="0"/>
                <a:cs typeface="Times New Roman" panose="02020603050405020304" pitchFamily="18" charset="0"/>
              </a:rPr>
              <a:t>rời khỏi giường</a:t>
            </a:r>
            <a:r>
              <a:rPr lang="vi-VN" sz="2000">
                <a:latin typeface="UTM Avo" panose="02040603050506020204" pitchFamily="18" charset="0"/>
                <a:cs typeface="Times New Roman" panose="02020603050405020304" pitchFamily="18" charset="0"/>
              </a:rPr>
              <a:t>, </a:t>
            </a:r>
            <a:r>
              <a:rPr lang="vi-VN" sz="2000">
                <a:solidFill>
                  <a:srgbClr val="00B0F0"/>
                </a:solidFill>
                <a:latin typeface="UTM Avo" panose="02040603050506020204" pitchFamily="18" charset="0"/>
                <a:cs typeface="Times New Roman" panose="02020603050405020304" pitchFamily="18" charset="0"/>
              </a:rPr>
              <a:t>vệ sinh cá nhân</a:t>
            </a:r>
            <a:r>
              <a:rPr lang="vi-VN" sz="2000">
                <a:latin typeface="UTM Avo" panose="02040603050506020204" pitchFamily="18" charset="0"/>
                <a:cs typeface="Times New Roman" panose="02020603050405020304" pitchFamily="18" charset="0"/>
              </a:rPr>
              <a:t>, </a:t>
            </a:r>
            <a:r>
              <a:rPr lang="vi-VN" sz="2000">
                <a:solidFill>
                  <a:srgbClr val="00B0F0"/>
                </a:solidFill>
                <a:latin typeface="UTM Avo" panose="02040603050506020204" pitchFamily="18" charset="0"/>
                <a:cs typeface="Times New Roman" panose="02020603050405020304" pitchFamily="18" charset="0"/>
              </a:rPr>
              <a:t>ăn sáng </a:t>
            </a:r>
            <a:r>
              <a:rPr lang="vi-VN" sz="2000">
                <a:latin typeface="UTM Avo" panose="02040603050506020204" pitchFamily="18" charset="0"/>
                <a:cs typeface="Times New Roman" panose="02020603050405020304" pitchFamily="18" charset="0"/>
              </a:rPr>
              <a:t>và </a:t>
            </a:r>
            <a:r>
              <a:rPr lang="vi-VN" sz="2000">
                <a:solidFill>
                  <a:srgbClr val="00B0F0"/>
                </a:solidFill>
                <a:latin typeface="UTM Avo" panose="02040603050506020204" pitchFamily="18" charset="0"/>
                <a:cs typeface="Times New Roman" panose="02020603050405020304" pitchFamily="18" charset="0"/>
              </a:rPr>
              <a:t>đi học</a:t>
            </a:r>
            <a:r>
              <a:rPr lang="vi-VN" sz="2000">
                <a:latin typeface="UTM Avo" panose="02040603050506020204" pitchFamily="18" charset="0"/>
                <a:cs typeface="Times New Roman" panose="02020603050405020304" pitchFamily="18" charset="0"/>
              </a:rPr>
              <a:t>.</a:t>
            </a:r>
          </a:p>
        </p:txBody>
      </p:sp>
      <p:pic>
        <p:nvPicPr>
          <p:cNvPr id="23" name="Picture 22">
            <a:extLst>
              <a:ext uri="{FF2B5EF4-FFF2-40B4-BE49-F238E27FC236}">
                <a16:creationId xmlns:a16="http://schemas.microsoft.com/office/drawing/2014/main" id="{29FE8D73-EEBA-4A68-839D-0413B27904D5}"/>
              </a:ext>
            </a:extLst>
          </p:cNvPr>
          <p:cNvPicPr>
            <a:picLocks noChangeAspect="1"/>
          </p:cNvPicPr>
          <p:nvPr/>
        </p:nvPicPr>
        <p:blipFill>
          <a:blip r:embed="rId6"/>
          <a:stretch>
            <a:fillRect/>
          </a:stretch>
        </p:blipFill>
        <p:spPr>
          <a:xfrm>
            <a:off x="1483470" y="4260874"/>
            <a:ext cx="689218" cy="653278"/>
          </a:xfrm>
          <a:prstGeom prst="rect">
            <a:avLst/>
          </a:prstGeom>
        </p:spPr>
      </p:pic>
    </p:spTree>
    <p:extLst>
      <p:ext uri="{BB962C8B-B14F-4D97-AF65-F5344CB8AC3E}">
        <p14:creationId xmlns:p14="http://schemas.microsoft.com/office/powerpoint/2010/main" val="286167088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p:cTn id="7" dur="500" fill="hold"/>
                                        <p:tgtEl>
                                          <p:spTgt spid="1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ppt_x"/>
                                          </p:val>
                                        </p:tav>
                                        <p:tav tm="100000">
                                          <p:val>
                                            <p:strVal val="#ppt_x"/>
                                          </p:val>
                                        </p:tav>
                                      </p:tavLst>
                                    </p:anim>
                                    <p:anim calcmode="lin" valueType="num">
                                      <p:cBhvr additive="base">
                                        <p:cTn id="17"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fade">
                                      <p:cBhvr>
                                        <p:cTn id="22" dur="1000"/>
                                        <p:tgtEl>
                                          <p:spTgt spid="27"/>
                                        </p:tgtEl>
                                      </p:cBhvr>
                                    </p:animEffect>
                                    <p:anim calcmode="lin" valueType="num">
                                      <p:cBhvr>
                                        <p:cTn id="23" dur="1000" fill="hold"/>
                                        <p:tgtEl>
                                          <p:spTgt spid="27"/>
                                        </p:tgtEl>
                                        <p:attrNameLst>
                                          <p:attrName>ppt_x</p:attrName>
                                        </p:attrNameLst>
                                      </p:cBhvr>
                                      <p:tavLst>
                                        <p:tav tm="0">
                                          <p:val>
                                            <p:strVal val="#ppt_x"/>
                                          </p:val>
                                        </p:tav>
                                        <p:tav tm="100000">
                                          <p:val>
                                            <p:strVal val="#ppt_x"/>
                                          </p:val>
                                        </p:tav>
                                      </p:tavLst>
                                    </p:anim>
                                    <p:anim calcmode="lin" valueType="num">
                                      <p:cBhvr>
                                        <p:cTn id="24" dur="1000" fill="hold"/>
                                        <p:tgtEl>
                                          <p:spTgt spid="27"/>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1000"/>
                                        <p:tgtEl>
                                          <p:spTgt spid="23"/>
                                        </p:tgtEl>
                                      </p:cBhvr>
                                    </p:animEffect>
                                    <p:anim calcmode="lin" valueType="num">
                                      <p:cBhvr>
                                        <p:cTn id="28" dur="1000" fill="hold"/>
                                        <p:tgtEl>
                                          <p:spTgt spid="23"/>
                                        </p:tgtEl>
                                        <p:attrNameLst>
                                          <p:attrName>ppt_x</p:attrName>
                                        </p:attrNameLst>
                                      </p:cBhvr>
                                      <p:tavLst>
                                        <p:tav tm="0">
                                          <p:val>
                                            <p:strVal val="#ppt_x"/>
                                          </p:val>
                                        </p:tav>
                                        <p:tav tm="100000">
                                          <p:val>
                                            <p:strVal val="#ppt_x"/>
                                          </p:val>
                                        </p:tav>
                                      </p:tavLst>
                                    </p:anim>
                                    <p:anim calcmode="lin" valueType="num">
                                      <p:cBhvr>
                                        <p:cTn id="2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70DA43EF-4FDA-4CA6-88C0-2BCCF27C1E7C}"/>
              </a:ext>
            </a:extLst>
          </p:cNvPr>
          <p:cNvSpPr/>
          <p:nvPr/>
        </p:nvSpPr>
        <p:spPr>
          <a:xfrm>
            <a:off x="689174" y="642457"/>
            <a:ext cx="10875909" cy="1873654"/>
          </a:xfrm>
          <a:prstGeom prst="rect">
            <a:avLst/>
          </a:prstGeom>
        </p:spPr>
        <p:txBody>
          <a:bodyPr wrap="square">
            <a:spAutoFit/>
          </a:bodyPr>
          <a:lstStyle/>
          <a:p>
            <a:pPr algn="just" defTabSz="342900">
              <a:lnSpc>
                <a:spcPct val="150000"/>
              </a:lnSpc>
            </a:pPr>
            <a:r>
              <a:rPr lang="en-US" sz="2000">
                <a:latin typeface="UTM Avo" panose="02040603050506020204" pitchFamily="18" charset="0"/>
                <a:cs typeface="Times New Roman" panose="02020603050405020304" pitchFamily="18" charset="0"/>
              </a:rPr>
              <a:t>	Mỗi khi ra khỏi nhà, Minh đều chọn trang phục phù hợp. Khi đi đá bóng, Minh mặc bộ quần áo thể thao và không bao giờ quên đi đôi giày yêu thích. Nếu đi học, Minh mặc đồng phục. Dự định Minh muốn thực hiện khi ra khỏi nhà là thông tin giúp Minh quyết định chọn trang phục phù hợp, cụ thể:</a:t>
            </a:r>
            <a:endParaRPr lang="vi-VN" sz="2000">
              <a:latin typeface="UTM Avo" panose="02040603050506020204" pitchFamily="18" charset="0"/>
              <a:cs typeface="Times New Roman" panose="02020603050405020304" pitchFamily="18" charset="0"/>
            </a:endParaRPr>
          </a:p>
        </p:txBody>
      </p:sp>
      <p:graphicFrame>
        <p:nvGraphicFramePr>
          <p:cNvPr id="28" name="Table 28">
            <a:extLst>
              <a:ext uri="{FF2B5EF4-FFF2-40B4-BE49-F238E27FC236}">
                <a16:creationId xmlns:a16="http://schemas.microsoft.com/office/drawing/2014/main" id="{FEA5F96B-A416-47DA-A5A8-F5E48C906ED2}"/>
              </a:ext>
            </a:extLst>
          </p:cNvPr>
          <p:cNvGraphicFramePr>
            <a:graphicFrameLocks noGrp="1"/>
          </p:cNvGraphicFramePr>
          <p:nvPr>
            <p:extLst>
              <p:ext uri="{D42A27DB-BD31-4B8C-83A1-F6EECF244321}">
                <p14:modId xmlns:p14="http://schemas.microsoft.com/office/powerpoint/2010/main" val="2351175209"/>
              </p:ext>
            </p:extLst>
          </p:nvPr>
        </p:nvGraphicFramePr>
        <p:xfrm>
          <a:off x="1212980" y="2707086"/>
          <a:ext cx="10086392" cy="1501020"/>
        </p:xfrm>
        <a:graphic>
          <a:graphicData uri="http://schemas.openxmlformats.org/drawingml/2006/table">
            <a:tbl>
              <a:tblPr firstRow="1" bandRow="1">
                <a:tableStyleId>{21E4AEA4-8DFA-4A89-87EB-49C32662AFE0}</a:tableStyleId>
              </a:tblPr>
              <a:tblGrid>
                <a:gridCol w="3685591">
                  <a:extLst>
                    <a:ext uri="{9D8B030D-6E8A-4147-A177-3AD203B41FA5}">
                      <a16:colId xmlns:a16="http://schemas.microsoft.com/office/drawing/2014/main" val="3049472007"/>
                    </a:ext>
                  </a:extLst>
                </a:gridCol>
                <a:gridCol w="6400801">
                  <a:extLst>
                    <a:ext uri="{9D8B030D-6E8A-4147-A177-3AD203B41FA5}">
                      <a16:colId xmlns:a16="http://schemas.microsoft.com/office/drawing/2014/main" val="3745305114"/>
                    </a:ext>
                  </a:extLst>
                </a:gridCol>
              </a:tblGrid>
              <a:tr h="500340">
                <a:tc>
                  <a:txBody>
                    <a:bodyPr/>
                    <a:lstStyle/>
                    <a:p>
                      <a:pPr algn="ctr"/>
                      <a:r>
                        <a:rPr lang="en-US" sz="2000" kern="1200">
                          <a:solidFill>
                            <a:schemeClr val="tx1"/>
                          </a:solidFill>
                          <a:latin typeface="UTM Avo" panose="02040603050506020204" pitchFamily="18" charset="0"/>
                          <a:ea typeface="+mn-ea"/>
                          <a:cs typeface="Times New Roman" panose="02020603050405020304" pitchFamily="18" charset="0"/>
                        </a:rPr>
                        <a:t>Thông tin</a:t>
                      </a:r>
                    </a:p>
                  </a:txBody>
                  <a:tcPr anchor="ctr">
                    <a:solidFill>
                      <a:srgbClr val="6DCFF6"/>
                    </a:solidFill>
                  </a:tcPr>
                </a:tc>
                <a:tc>
                  <a:txBody>
                    <a:bodyPr/>
                    <a:lstStyle/>
                    <a:p>
                      <a:pPr algn="ctr"/>
                      <a:r>
                        <a:rPr lang="en-US" sz="2000" kern="1200">
                          <a:solidFill>
                            <a:schemeClr val="tx1"/>
                          </a:solidFill>
                          <a:latin typeface="UTM Avo" panose="02040603050506020204" pitchFamily="18" charset="0"/>
                          <a:ea typeface="+mn-ea"/>
                          <a:cs typeface="Times New Roman" panose="02020603050405020304" pitchFamily="18" charset="0"/>
                        </a:rPr>
                        <a:t>Quyết định</a:t>
                      </a:r>
                    </a:p>
                  </a:txBody>
                  <a:tcPr anchor="ctr">
                    <a:solidFill>
                      <a:srgbClr val="6DCFF6"/>
                    </a:solidFill>
                  </a:tcPr>
                </a:tc>
                <a:extLst>
                  <a:ext uri="{0D108BD9-81ED-4DB2-BD59-A6C34878D82A}">
                    <a16:rowId xmlns:a16="http://schemas.microsoft.com/office/drawing/2014/main" val="3104845030"/>
                  </a:ext>
                </a:extLst>
              </a:tr>
              <a:tr h="500340">
                <a:tc>
                  <a:txBody>
                    <a:bodyPr/>
                    <a:lstStyle/>
                    <a:p>
                      <a:pPr algn="ctr"/>
                      <a:r>
                        <a:rPr lang="en-US" sz="2000" kern="1200">
                          <a:solidFill>
                            <a:schemeClr val="tx1"/>
                          </a:solidFill>
                          <a:latin typeface="UTM Avo" panose="02040603050506020204" pitchFamily="18" charset="0"/>
                          <a:ea typeface="+mn-ea"/>
                          <a:cs typeface="Times New Roman" panose="02020603050405020304" pitchFamily="18" charset="0"/>
                        </a:rPr>
                        <a:t>Ra khỏi nhà để đi đá bóng </a:t>
                      </a:r>
                    </a:p>
                  </a:txBody>
                  <a:tcPr anchor="ctr">
                    <a:solidFill>
                      <a:srgbClr val="C7EAF5"/>
                    </a:solidFill>
                  </a:tcPr>
                </a:tc>
                <a:tc>
                  <a:txBody>
                    <a:bodyPr/>
                    <a:lstStyle/>
                    <a:p>
                      <a:pPr algn="ctr"/>
                      <a:r>
                        <a:rPr lang="en-US" sz="2000" kern="1200">
                          <a:solidFill>
                            <a:schemeClr val="tx1"/>
                          </a:solidFill>
                          <a:latin typeface="UTM Avo" panose="02040603050506020204" pitchFamily="18" charset="0"/>
                          <a:ea typeface="+mn-ea"/>
                          <a:cs typeface="Times New Roman" panose="02020603050405020304" pitchFamily="18" charset="0"/>
                        </a:rPr>
                        <a:t>Mặc bộ quần áo thể thao và đi đôi giày yêu thích</a:t>
                      </a:r>
                    </a:p>
                  </a:txBody>
                  <a:tcPr anchor="ctr">
                    <a:solidFill>
                      <a:srgbClr val="C7EAF5"/>
                    </a:solidFill>
                  </a:tcPr>
                </a:tc>
                <a:extLst>
                  <a:ext uri="{0D108BD9-81ED-4DB2-BD59-A6C34878D82A}">
                    <a16:rowId xmlns:a16="http://schemas.microsoft.com/office/drawing/2014/main" val="500905725"/>
                  </a:ext>
                </a:extLst>
              </a:tr>
              <a:tr h="500340">
                <a:tc>
                  <a:txBody>
                    <a:bodyPr/>
                    <a:lstStyle/>
                    <a:p>
                      <a:pPr algn="ctr"/>
                      <a:r>
                        <a:rPr lang="en-US" sz="2000" kern="1200">
                          <a:solidFill>
                            <a:schemeClr val="tx1"/>
                          </a:solidFill>
                          <a:latin typeface="UTM Avo" panose="02040603050506020204" pitchFamily="18" charset="0"/>
                          <a:ea typeface="+mn-ea"/>
                          <a:cs typeface="Times New Roman" panose="02020603050405020304" pitchFamily="18" charset="0"/>
                        </a:rPr>
                        <a:t>Ra khỏi nhà để đi học</a:t>
                      </a:r>
                    </a:p>
                  </a:txBody>
                  <a:tcPr anchor="ctr">
                    <a:solidFill>
                      <a:srgbClr val="C7EAF5"/>
                    </a:solidFill>
                  </a:tcPr>
                </a:tc>
                <a:tc>
                  <a:txBody>
                    <a:bodyPr/>
                    <a:lstStyle/>
                    <a:p>
                      <a:pPr algn="ctr"/>
                      <a:r>
                        <a:rPr lang="en-US" sz="2000" kern="1200">
                          <a:solidFill>
                            <a:schemeClr val="tx1"/>
                          </a:solidFill>
                          <a:latin typeface="UTM Avo" panose="02040603050506020204" pitchFamily="18" charset="0"/>
                          <a:ea typeface="+mn-ea"/>
                          <a:cs typeface="Times New Roman" panose="02020603050405020304" pitchFamily="18" charset="0"/>
                        </a:rPr>
                        <a:t>Mặc đồng phục</a:t>
                      </a:r>
                    </a:p>
                  </a:txBody>
                  <a:tcPr anchor="ctr">
                    <a:solidFill>
                      <a:srgbClr val="C7EAF5"/>
                    </a:solidFill>
                  </a:tcPr>
                </a:tc>
                <a:extLst>
                  <a:ext uri="{0D108BD9-81ED-4DB2-BD59-A6C34878D82A}">
                    <a16:rowId xmlns:a16="http://schemas.microsoft.com/office/drawing/2014/main" val="3944550153"/>
                  </a:ext>
                </a:extLst>
              </a:tr>
            </a:tbl>
          </a:graphicData>
        </a:graphic>
      </p:graphicFrame>
      <p:grpSp>
        <p:nvGrpSpPr>
          <p:cNvPr id="31" name="Group 30">
            <a:extLst>
              <a:ext uri="{FF2B5EF4-FFF2-40B4-BE49-F238E27FC236}">
                <a16:creationId xmlns:a16="http://schemas.microsoft.com/office/drawing/2014/main" id="{EF597886-EC86-4D01-BF8F-1116D43ECD36}"/>
              </a:ext>
            </a:extLst>
          </p:cNvPr>
          <p:cNvGrpSpPr/>
          <p:nvPr/>
        </p:nvGrpSpPr>
        <p:grpSpPr>
          <a:xfrm>
            <a:off x="881844" y="4404050"/>
            <a:ext cx="9895012" cy="1951609"/>
            <a:chOff x="1329714" y="458216"/>
            <a:chExt cx="9895012" cy="1951609"/>
          </a:xfrm>
        </p:grpSpPr>
        <p:grpSp>
          <p:nvGrpSpPr>
            <p:cNvPr id="32" name="Group 31">
              <a:extLst>
                <a:ext uri="{FF2B5EF4-FFF2-40B4-BE49-F238E27FC236}">
                  <a16:creationId xmlns:a16="http://schemas.microsoft.com/office/drawing/2014/main" id="{57A7BA53-1E48-4017-ABAD-C2418060E501}"/>
                </a:ext>
              </a:extLst>
            </p:cNvPr>
            <p:cNvGrpSpPr/>
            <p:nvPr/>
          </p:nvGrpSpPr>
          <p:grpSpPr>
            <a:xfrm>
              <a:off x="1329714" y="458216"/>
              <a:ext cx="9895012" cy="1951609"/>
              <a:chOff x="1329714" y="458216"/>
              <a:chExt cx="9895012" cy="1951609"/>
            </a:xfrm>
          </p:grpSpPr>
          <p:grpSp>
            <p:nvGrpSpPr>
              <p:cNvPr id="34" name="Group 33">
                <a:extLst>
                  <a:ext uri="{FF2B5EF4-FFF2-40B4-BE49-F238E27FC236}">
                    <a16:creationId xmlns:a16="http://schemas.microsoft.com/office/drawing/2014/main" id="{7E921A1F-A2F6-4739-B2A3-EA29746BA1BA}"/>
                  </a:ext>
                </a:extLst>
              </p:cNvPr>
              <p:cNvGrpSpPr/>
              <p:nvPr/>
            </p:nvGrpSpPr>
            <p:grpSpPr>
              <a:xfrm>
                <a:off x="1925021" y="911578"/>
                <a:ext cx="9299705" cy="1498247"/>
                <a:chOff x="2572721" y="934090"/>
                <a:chExt cx="8366420" cy="2210326"/>
              </a:xfrm>
            </p:grpSpPr>
            <p:sp>
              <p:nvSpPr>
                <p:cNvPr id="36" name="Rectangle: Rounded Corners 35">
                  <a:extLst>
                    <a:ext uri="{FF2B5EF4-FFF2-40B4-BE49-F238E27FC236}">
                      <a16:creationId xmlns:a16="http://schemas.microsoft.com/office/drawing/2014/main" id="{2186F736-8671-4A63-8225-46F192363229}"/>
                    </a:ext>
                  </a:extLst>
                </p:cNvPr>
                <p:cNvSpPr/>
                <p:nvPr/>
              </p:nvSpPr>
              <p:spPr>
                <a:xfrm>
                  <a:off x="2659224" y="1054359"/>
                  <a:ext cx="8279917" cy="2090057"/>
                </a:xfrm>
                <a:prstGeom prst="roundRect">
                  <a:avLst/>
                </a:prstGeom>
                <a:solidFill>
                  <a:srgbClr val="C1BF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Rounded Corners 36">
                  <a:extLst>
                    <a:ext uri="{FF2B5EF4-FFF2-40B4-BE49-F238E27FC236}">
                      <a16:creationId xmlns:a16="http://schemas.microsoft.com/office/drawing/2014/main" id="{88096202-D2A5-4F24-83FF-3799F78B3B49}"/>
                    </a:ext>
                  </a:extLst>
                </p:cNvPr>
                <p:cNvSpPr/>
                <p:nvPr/>
              </p:nvSpPr>
              <p:spPr>
                <a:xfrm>
                  <a:off x="2572721" y="934090"/>
                  <a:ext cx="8279917" cy="2090057"/>
                </a:xfrm>
                <a:prstGeom prst="roundRect">
                  <a:avLst/>
                </a:prstGeom>
                <a:solidFill>
                  <a:srgbClr val="F2E9C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5" name="Picture 34">
                <a:extLst>
                  <a:ext uri="{FF2B5EF4-FFF2-40B4-BE49-F238E27FC236}">
                    <a16:creationId xmlns:a16="http://schemas.microsoft.com/office/drawing/2014/main" id="{762175EF-7586-4DAF-B186-B5116BC5CC39}"/>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329714" y="458216"/>
                <a:ext cx="998307" cy="883997"/>
              </a:xfrm>
              <a:prstGeom prst="rect">
                <a:avLst/>
              </a:prstGeom>
            </p:spPr>
          </p:pic>
        </p:grpSp>
        <p:sp>
          <p:nvSpPr>
            <p:cNvPr id="33" name="Rectangle 32">
              <a:extLst>
                <a:ext uri="{FF2B5EF4-FFF2-40B4-BE49-F238E27FC236}">
                  <a16:creationId xmlns:a16="http://schemas.microsoft.com/office/drawing/2014/main" id="{B49881F3-B7CD-445A-BFC0-622B8F35625B}"/>
                </a:ext>
              </a:extLst>
            </p:cNvPr>
            <p:cNvSpPr/>
            <p:nvPr/>
          </p:nvSpPr>
          <p:spPr>
            <a:xfrm>
              <a:off x="2127783" y="1087604"/>
              <a:ext cx="8832174" cy="1121846"/>
            </a:xfrm>
            <a:prstGeom prst="rect">
              <a:avLst/>
            </a:prstGeom>
          </p:spPr>
          <p:txBody>
            <a:bodyPr wrap="square">
              <a:spAutoFit/>
            </a:bodyPr>
            <a:lstStyle/>
            <a:p>
              <a:pPr algn="ctr" defTabSz="342900">
                <a:lnSpc>
                  <a:spcPct val="150000"/>
                </a:lnSpc>
              </a:pPr>
              <a:r>
                <a:rPr lang="vi-VN" sz="2400" b="1">
                  <a:solidFill>
                    <a:srgbClr val="F03C69"/>
                  </a:solidFill>
                  <a:latin typeface="UTM Avo" panose="02040603050506020204" pitchFamily="18" charset="0"/>
                  <a:cs typeface="Times New Roman" panose="02020603050405020304" pitchFamily="18" charset="0"/>
                </a:rPr>
                <a:t>Những điều em biết là thông tin. Từ thông tin thu được,</a:t>
              </a:r>
            </a:p>
            <a:p>
              <a:pPr algn="ctr" defTabSz="342900">
                <a:lnSpc>
                  <a:spcPct val="150000"/>
                </a:lnSpc>
              </a:pPr>
              <a:r>
                <a:rPr lang="vi-VN" sz="2400" b="1">
                  <a:solidFill>
                    <a:srgbClr val="F03C69"/>
                  </a:solidFill>
                  <a:latin typeface="UTM Avo" panose="02040603050506020204" pitchFamily="18" charset="0"/>
                  <a:cs typeface="Times New Roman" panose="02020603050405020304" pitchFamily="18" charset="0"/>
                </a:rPr>
                <a:t>sau khi suy nghĩ, em sẽ đưa ra quyết định của mình.</a:t>
              </a:r>
            </a:p>
          </p:txBody>
        </p:sp>
      </p:grpSp>
      <p:pic>
        <p:nvPicPr>
          <p:cNvPr id="12" name="Picture 11">
            <a:extLst>
              <a:ext uri="{FF2B5EF4-FFF2-40B4-BE49-F238E27FC236}">
                <a16:creationId xmlns:a16="http://schemas.microsoft.com/office/drawing/2014/main" id="{2E891238-6435-48D1-B478-6DB71474D0F1}"/>
              </a:ext>
            </a:extLst>
          </p:cNvPr>
          <p:cNvPicPr>
            <a:picLocks noChangeAspect="1"/>
          </p:cNvPicPr>
          <p:nvPr/>
        </p:nvPicPr>
        <p:blipFill>
          <a:blip r:embed="rId3"/>
          <a:stretch>
            <a:fillRect/>
          </a:stretch>
        </p:blipFill>
        <p:spPr>
          <a:xfrm>
            <a:off x="344565" y="475160"/>
            <a:ext cx="689218" cy="653278"/>
          </a:xfrm>
          <a:prstGeom prst="rect">
            <a:avLst/>
          </a:prstGeom>
        </p:spPr>
      </p:pic>
    </p:spTree>
    <p:extLst>
      <p:ext uri="{BB962C8B-B14F-4D97-AF65-F5344CB8AC3E}">
        <p14:creationId xmlns:p14="http://schemas.microsoft.com/office/powerpoint/2010/main" val="39824203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randombar(horizontal)">
                                      <p:cBhvr>
                                        <p:cTn id="7" dur="500"/>
                                        <p:tgtEl>
                                          <p:spTgt spid="14"/>
                                        </p:tgtEl>
                                      </p:cBhvr>
                                    </p:animEffect>
                                  </p:childTnLst>
                                </p:cTn>
                              </p:par>
                              <p:par>
                                <p:cTn id="8" presetID="14" presetClass="entr" presetSubtype="1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randombar(horizontal)">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fade">
                                      <p:cBhvr>
                                        <p:cTn id="15" dur="1000"/>
                                        <p:tgtEl>
                                          <p:spTgt spid="28"/>
                                        </p:tgtEl>
                                      </p:cBhvr>
                                    </p:animEffect>
                                    <p:anim calcmode="lin" valueType="num">
                                      <p:cBhvr>
                                        <p:cTn id="16" dur="1000" fill="hold"/>
                                        <p:tgtEl>
                                          <p:spTgt spid="28"/>
                                        </p:tgtEl>
                                        <p:attrNameLst>
                                          <p:attrName>ppt_x</p:attrName>
                                        </p:attrNameLst>
                                      </p:cBhvr>
                                      <p:tavLst>
                                        <p:tav tm="0">
                                          <p:val>
                                            <p:strVal val="#ppt_x"/>
                                          </p:val>
                                        </p:tav>
                                        <p:tav tm="100000">
                                          <p:val>
                                            <p:strVal val="#ppt_x"/>
                                          </p:val>
                                        </p:tav>
                                      </p:tavLst>
                                    </p:anim>
                                    <p:anim calcmode="lin" valueType="num">
                                      <p:cBhvr>
                                        <p:cTn id="17"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randombar(horizontal)">
                                      <p:cBhvr>
                                        <p:cTn id="22"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5F49C9A-AC8D-425D-A924-C40644073EA6}"/>
              </a:ext>
            </a:extLst>
          </p:cNvPr>
          <p:cNvSpPr/>
          <p:nvPr/>
        </p:nvSpPr>
        <p:spPr>
          <a:xfrm>
            <a:off x="1333427" y="566317"/>
            <a:ext cx="9751340" cy="1675843"/>
          </a:xfrm>
          <a:prstGeom prst="rect">
            <a:avLst/>
          </a:prstGeom>
        </p:spPr>
        <p:txBody>
          <a:bodyPr wrap="square">
            <a:spAutoFit/>
          </a:bodyPr>
          <a:lstStyle/>
          <a:p>
            <a:pPr defTabSz="342900">
              <a:lnSpc>
                <a:spcPct val="150000"/>
              </a:lnSpc>
            </a:pPr>
            <a:r>
              <a:rPr lang="en-US" sz="2400" b="1">
                <a:latin typeface="UTM Avo" panose="02040603050506020204" pitchFamily="18" charset="0"/>
                <a:cs typeface="Times New Roman" panose="02020603050405020304" pitchFamily="18" charset="0"/>
              </a:rPr>
              <a:t>1. </a:t>
            </a:r>
            <a:r>
              <a:rPr lang="en-US" sz="2400">
                <a:latin typeface="UTM Avo" panose="02040603050506020204" pitchFamily="18" charset="0"/>
                <a:cs typeface="Times New Roman" panose="02020603050405020304" pitchFamily="18" charset="0"/>
              </a:rPr>
              <a:t>Trong lớp, Minh thấy An cởi mở, dễ nói chuyện, Minh muốn kết bạn với An. Em hãy cho biết câu nào sau đây là thông tin, câu nào là quyết định. </a:t>
            </a:r>
            <a:endParaRPr lang="vi-VN" sz="2400">
              <a:latin typeface="UTM Avo" panose="020406030505060202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B12C4231-EEA8-41CB-BCA6-CBCD7D8379B8}"/>
              </a:ext>
            </a:extLst>
          </p:cNvPr>
          <p:cNvPicPr>
            <a:picLocks noChangeAspect="1"/>
          </p:cNvPicPr>
          <p:nvPr/>
        </p:nvPicPr>
        <p:blipFill>
          <a:blip r:embed="rId2"/>
          <a:stretch>
            <a:fillRect/>
          </a:stretch>
        </p:blipFill>
        <p:spPr>
          <a:xfrm>
            <a:off x="350362" y="366329"/>
            <a:ext cx="983065" cy="967824"/>
          </a:xfrm>
          <a:prstGeom prst="rect">
            <a:avLst/>
          </a:prstGeom>
        </p:spPr>
      </p:pic>
      <p:sp>
        <p:nvSpPr>
          <p:cNvPr id="5" name="Rectangle 4">
            <a:extLst>
              <a:ext uri="{FF2B5EF4-FFF2-40B4-BE49-F238E27FC236}">
                <a16:creationId xmlns:a16="http://schemas.microsoft.com/office/drawing/2014/main" id="{3922DAE0-5437-4176-8EEE-A3523E844A19}"/>
              </a:ext>
            </a:extLst>
          </p:cNvPr>
          <p:cNvSpPr/>
          <p:nvPr/>
        </p:nvSpPr>
        <p:spPr>
          <a:xfrm>
            <a:off x="3129801" y="2372941"/>
            <a:ext cx="7310526" cy="573234"/>
          </a:xfrm>
          <a:prstGeom prst="rect">
            <a:avLst/>
          </a:prstGeom>
        </p:spPr>
        <p:txBody>
          <a:bodyPr wrap="square">
            <a:spAutoFit/>
          </a:bodyPr>
          <a:lstStyle/>
          <a:p>
            <a:pPr defTabSz="342900">
              <a:lnSpc>
                <a:spcPct val="150000"/>
              </a:lnSpc>
            </a:pPr>
            <a:r>
              <a:rPr lang="en-US" sz="2400" b="1">
                <a:solidFill>
                  <a:srgbClr val="7FC354"/>
                </a:solidFill>
                <a:latin typeface="UTM Avo" panose="02040603050506020204" pitchFamily="18" charset="0"/>
                <a:cs typeface="Times New Roman" panose="02020603050405020304" pitchFamily="18" charset="0"/>
              </a:rPr>
              <a:t>A.</a:t>
            </a:r>
            <a:r>
              <a:rPr lang="en-US" sz="2400">
                <a:latin typeface="UTM Avo" panose="02040603050506020204" pitchFamily="18" charset="0"/>
                <a:cs typeface="Times New Roman" panose="02020603050405020304" pitchFamily="18" charset="0"/>
              </a:rPr>
              <a:t> Minh thấy An cởi mở, dễ nói chuyện.</a:t>
            </a:r>
            <a:endParaRPr lang="vi-VN" sz="2400">
              <a:latin typeface="UTM Avo" panose="020406030505060202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D590011D-2F8D-441E-A867-EBA0463A34F9}"/>
              </a:ext>
            </a:extLst>
          </p:cNvPr>
          <p:cNvSpPr/>
          <p:nvPr/>
        </p:nvSpPr>
        <p:spPr>
          <a:xfrm>
            <a:off x="3129801" y="3088932"/>
            <a:ext cx="7310526" cy="573234"/>
          </a:xfrm>
          <a:prstGeom prst="rect">
            <a:avLst/>
          </a:prstGeom>
        </p:spPr>
        <p:txBody>
          <a:bodyPr wrap="square">
            <a:spAutoFit/>
          </a:bodyPr>
          <a:lstStyle/>
          <a:p>
            <a:pPr defTabSz="342900">
              <a:lnSpc>
                <a:spcPct val="150000"/>
              </a:lnSpc>
            </a:pPr>
            <a:r>
              <a:rPr lang="en-US" sz="2400" b="1">
                <a:solidFill>
                  <a:srgbClr val="7FC354"/>
                </a:solidFill>
                <a:latin typeface="UTM Avo" panose="02040603050506020204" pitchFamily="18" charset="0"/>
                <a:cs typeface="Times New Roman" panose="02020603050405020304" pitchFamily="18" charset="0"/>
              </a:rPr>
              <a:t>B. </a:t>
            </a:r>
            <a:r>
              <a:rPr lang="en-US" sz="2400">
                <a:latin typeface="UTM Avo" panose="02040603050506020204" pitchFamily="18" charset="0"/>
                <a:cs typeface="Times New Roman" panose="02020603050405020304" pitchFamily="18" charset="0"/>
              </a:rPr>
              <a:t>Minh muốn kết bạn với An</a:t>
            </a:r>
            <a:endParaRPr lang="vi-VN" sz="2400">
              <a:latin typeface="UTM Avo" panose="020406030505060202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id="{04630B5C-D405-497F-9B94-465FFAAE0822}"/>
              </a:ext>
            </a:extLst>
          </p:cNvPr>
          <p:cNvSpPr/>
          <p:nvPr/>
        </p:nvSpPr>
        <p:spPr>
          <a:xfrm>
            <a:off x="1333427" y="3767236"/>
            <a:ext cx="10138137" cy="1121846"/>
          </a:xfrm>
          <a:prstGeom prst="rect">
            <a:avLst/>
          </a:prstGeom>
        </p:spPr>
        <p:txBody>
          <a:bodyPr wrap="square">
            <a:spAutoFit/>
          </a:bodyPr>
          <a:lstStyle/>
          <a:p>
            <a:pPr defTabSz="342900">
              <a:lnSpc>
                <a:spcPct val="150000"/>
              </a:lnSpc>
            </a:pPr>
            <a:r>
              <a:rPr lang="en-US" sz="2400" b="1">
                <a:latin typeface="UTM Avo" panose="02040603050506020204" pitchFamily="18" charset="0"/>
                <a:cs typeface="Times New Roman" panose="02020603050405020304" pitchFamily="18" charset="0"/>
              </a:rPr>
              <a:t>2. </a:t>
            </a:r>
            <a:r>
              <a:rPr lang="vi-VN" sz="2400">
                <a:latin typeface="UTM Avo" panose="02040603050506020204" pitchFamily="18" charset="0"/>
                <a:cs typeface="Times New Roman" panose="02020603050405020304" pitchFamily="18" charset="0"/>
              </a:rPr>
              <a:t>Mẹ chuẩn bị đi làm. Thấy trời mưa, Khoa đưa áo mưa cho mẹ.</a:t>
            </a:r>
          </a:p>
          <a:p>
            <a:pPr defTabSz="342900">
              <a:lnSpc>
                <a:spcPct val="150000"/>
              </a:lnSpc>
            </a:pPr>
            <a:r>
              <a:rPr lang="vi-VN" sz="2400">
                <a:latin typeface="UTM Avo" panose="02040603050506020204" pitchFamily="18" charset="0"/>
                <a:cs typeface="Times New Roman" panose="02020603050405020304" pitchFamily="18" charset="0"/>
              </a:rPr>
              <a:t>Em hãy chỉ ra thông tin và quyết định trong tình huống trên</a:t>
            </a:r>
          </a:p>
        </p:txBody>
      </p:sp>
      <p:grpSp>
        <p:nvGrpSpPr>
          <p:cNvPr id="18" name="Group 17">
            <a:extLst>
              <a:ext uri="{FF2B5EF4-FFF2-40B4-BE49-F238E27FC236}">
                <a16:creationId xmlns:a16="http://schemas.microsoft.com/office/drawing/2014/main" id="{D6831DE3-8A17-4DFE-8A83-8497ABE6B989}"/>
              </a:ext>
            </a:extLst>
          </p:cNvPr>
          <p:cNvGrpSpPr/>
          <p:nvPr/>
        </p:nvGrpSpPr>
        <p:grpSpPr>
          <a:xfrm>
            <a:off x="725276" y="2296669"/>
            <a:ext cx="2331789" cy="671339"/>
            <a:chOff x="559020" y="2296669"/>
            <a:chExt cx="2331789" cy="671339"/>
          </a:xfrm>
        </p:grpSpPr>
        <p:grpSp>
          <p:nvGrpSpPr>
            <p:cNvPr id="7" name="Group 6">
              <a:extLst>
                <a:ext uri="{FF2B5EF4-FFF2-40B4-BE49-F238E27FC236}">
                  <a16:creationId xmlns:a16="http://schemas.microsoft.com/office/drawing/2014/main" id="{6DB71737-BD07-4253-803A-5F34C908C7FA}"/>
                </a:ext>
              </a:extLst>
            </p:cNvPr>
            <p:cNvGrpSpPr/>
            <p:nvPr/>
          </p:nvGrpSpPr>
          <p:grpSpPr>
            <a:xfrm>
              <a:off x="559020" y="2296669"/>
              <a:ext cx="1976366" cy="671339"/>
              <a:chOff x="1334278" y="889421"/>
              <a:chExt cx="2172275" cy="671339"/>
            </a:xfrm>
          </p:grpSpPr>
          <p:sp>
            <p:nvSpPr>
              <p:cNvPr id="9" name="Rectangle: Rounded Corners 8">
                <a:extLst>
                  <a:ext uri="{FF2B5EF4-FFF2-40B4-BE49-F238E27FC236}">
                    <a16:creationId xmlns:a16="http://schemas.microsoft.com/office/drawing/2014/main" id="{8C3081EF-6261-4D3D-BFA1-05D65F027E7D}"/>
                  </a:ext>
                </a:extLst>
              </p:cNvPr>
              <p:cNvSpPr/>
              <p:nvPr/>
            </p:nvSpPr>
            <p:spPr>
              <a:xfrm>
                <a:off x="1334278" y="923731"/>
                <a:ext cx="2172275" cy="637029"/>
              </a:xfrm>
              <a:prstGeom prst="roundRect">
                <a:avLst>
                  <a:gd name="adj" fmla="val 43263"/>
                </a:avLst>
              </a:prstGeom>
              <a:solidFill>
                <a:srgbClr val="00B0F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2400" b="1"/>
              </a:p>
            </p:txBody>
          </p:sp>
          <p:sp>
            <p:nvSpPr>
              <p:cNvPr id="10" name="Rectangle 9">
                <a:extLst>
                  <a:ext uri="{FF2B5EF4-FFF2-40B4-BE49-F238E27FC236}">
                    <a16:creationId xmlns:a16="http://schemas.microsoft.com/office/drawing/2014/main" id="{E4081B14-F7EE-4540-971C-4B061100603F}"/>
                  </a:ext>
                </a:extLst>
              </p:cNvPr>
              <p:cNvSpPr/>
              <p:nvPr/>
            </p:nvSpPr>
            <p:spPr>
              <a:xfrm>
                <a:off x="1334278" y="889421"/>
                <a:ext cx="2172275" cy="567848"/>
              </a:xfrm>
              <a:prstGeom prst="rect">
                <a:avLst/>
              </a:prstGeom>
            </p:spPr>
            <p:txBody>
              <a:bodyPr wrap="square">
                <a:spAutoFit/>
              </a:bodyPr>
              <a:lstStyle/>
              <a:p>
                <a:pPr algn="ctr" defTabSz="342900">
                  <a:lnSpc>
                    <a:spcPct val="150000"/>
                  </a:lnSpc>
                </a:pPr>
                <a:r>
                  <a:rPr lang="en-US" sz="2400">
                    <a:solidFill>
                      <a:schemeClr val="bg1"/>
                    </a:solidFill>
                    <a:latin typeface="UTM Avo" panose="02040603050506020204" pitchFamily="18" charset="0"/>
                    <a:cs typeface="Times New Roman" panose="02020603050405020304" pitchFamily="18" charset="0"/>
                  </a:rPr>
                  <a:t>Quyết định</a:t>
                </a:r>
                <a:endParaRPr lang="vi-VN" sz="2400">
                  <a:solidFill>
                    <a:schemeClr val="bg1"/>
                  </a:solidFill>
                  <a:latin typeface="UTM Avo" panose="02040603050506020204" pitchFamily="18" charset="0"/>
                  <a:cs typeface="Times New Roman" panose="02020603050405020304" pitchFamily="18" charset="0"/>
                </a:endParaRPr>
              </a:p>
            </p:txBody>
          </p:sp>
        </p:grpSp>
        <p:cxnSp>
          <p:nvCxnSpPr>
            <p:cNvPr id="14" name="Straight Arrow Connector 13">
              <a:extLst>
                <a:ext uri="{FF2B5EF4-FFF2-40B4-BE49-F238E27FC236}">
                  <a16:creationId xmlns:a16="http://schemas.microsoft.com/office/drawing/2014/main" id="{383890FC-FB1F-4C44-A7C9-4E5D73B072AF}"/>
                </a:ext>
              </a:extLst>
            </p:cNvPr>
            <p:cNvCxnSpPr>
              <a:cxnSpLocks/>
            </p:cNvCxnSpPr>
            <p:nvPr/>
          </p:nvCxnSpPr>
          <p:spPr>
            <a:xfrm>
              <a:off x="2391834" y="2659558"/>
              <a:ext cx="498975" cy="0"/>
            </a:xfrm>
            <a:prstGeom prst="straightConnector1">
              <a:avLst/>
            </a:prstGeom>
            <a:ln w="38100">
              <a:solidFill>
                <a:srgbClr val="00B0F0"/>
              </a:solidFill>
              <a:tailEnd type="triangle"/>
            </a:ln>
          </p:spPr>
          <p:style>
            <a:lnRef idx="1">
              <a:schemeClr val="accent2"/>
            </a:lnRef>
            <a:fillRef idx="0">
              <a:schemeClr val="accent2"/>
            </a:fillRef>
            <a:effectRef idx="0">
              <a:schemeClr val="accent2"/>
            </a:effectRef>
            <a:fontRef idx="minor">
              <a:schemeClr val="tx1"/>
            </a:fontRef>
          </p:style>
        </p:cxnSp>
      </p:grpSp>
      <p:grpSp>
        <p:nvGrpSpPr>
          <p:cNvPr id="19" name="Group 18">
            <a:extLst>
              <a:ext uri="{FF2B5EF4-FFF2-40B4-BE49-F238E27FC236}">
                <a16:creationId xmlns:a16="http://schemas.microsoft.com/office/drawing/2014/main" id="{F4491349-393B-4C7C-A87A-2D2CF9987733}"/>
              </a:ext>
            </a:extLst>
          </p:cNvPr>
          <p:cNvGrpSpPr/>
          <p:nvPr/>
        </p:nvGrpSpPr>
        <p:grpSpPr>
          <a:xfrm>
            <a:off x="725276" y="3022593"/>
            <a:ext cx="2331789" cy="671339"/>
            <a:chOff x="559020" y="2296669"/>
            <a:chExt cx="2331789" cy="671339"/>
          </a:xfrm>
        </p:grpSpPr>
        <p:grpSp>
          <p:nvGrpSpPr>
            <p:cNvPr id="20" name="Group 19">
              <a:extLst>
                <a:ext uri="{FF2B5EF4-FFF2-40B4-BE49-F238E27FC236}">
                  <a16:creationId xmlns:a16="http://schemas.microsoft.com/office/drawing/2014/main" id="{5C9887F2-DB90-4B32-9C39-2E37C5A7BDE1}"/>
                </a:ext>
              </a:extLst>
            </p:cNvPr>
            <p:cNvGrpSpPr/>
            <p:nvPr/>
          </p:nvGrpSpPr>
          <p:grpSpPr>
            <a:xfrm>
              <a:off x="559020" y="2296669"/>
              <a:ext cx="1976366" cy="671339"/>
              <a:chOff x="1334278" y="889421"/>
              <a:chExt cx="2172275" cy="671339"/>
            </a:xfrm>
          </p:grpSpPr>
          <p:sp>
            <p:nvSpPr>
              <p:cNvPr id="22" name="Rectangle: Rounded Corners 21">
                <a:extLst>
                  <a:ext uri="{FF2B5EF4-FFF2-40B4-BE49-F238E27FC236}">
                    <a16:creationId xmlns:a16="http://schemas.microsoft.com/office/drawing/2014/main" id="{94A36D03-2BF5-48FF-BF9D-08AD7B6D7171}"/>
                  </a:ext>
                </a:extLst>
              </p:cNvPr>
              <p:cNvSpPr/>
              <p:nvPr/>
            </p:nvSpPr>
            <p:spPr>
              <a:xfrm>
                <a:off x="1334278" y="923731"/>
                <a:ext cx="2172275" cy="637029"/>
              </a:xfrm>
              <a:prstGeom prst="roundRect">
                <a:avLst>
                  <a:gd name="adj" fmla="val 43263"/>
                </a:avLst>
              </a:prstGeom>
              <a:solidFill>
                <a:srgbClr val="00B0F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2400"/>
              </a:p>
            </p:txBody>
          </p:sp>
          <p:sp>
            <p:nvSpPr>
              <p:cNvPr id="23" name="Rectangle 22">
                <a:extLst>
                  <a:ext uri="{FF2B5EF4-FFF2-40B4-BE49-F238E27FC236}">
                    <a16:creationId xmlns:a16="http://schemas.microsoft.com/office/drawing/2014/main" id="{B727D53E-9672-4F88-B8E1-67FCCFDD5B6D}"/>
                  </a:ext>
                </a:extLst>
              </p:cNvPr>
              <p:cNvSpPr/>
              <p:nvPr/>
            </p:nvSpPr>
            <p:spPr>
              <a:xfrm>
                <a:off x="1334278" y="889421"/>
                <a:ext cx="2172275" cy="574388"/>
              </a:xfrm>
              <a:prstGeom prst="rect">
                <a:avLst/>
              </a:prstGeom>
            </p:spPr>
            <p:txBody>
              <a:bodyPr wrap="square">
                <a:spAutoFit/>
              </a:bodyPr>
              <a:lstStyle/>
              <a:p>
                <a:pPr algn="ctr" defTabSz="342900">
                  <a:lnSpc>
                    <a:spcPct val="150000"/>
                  </a:lnSpc>
                </a:pPr>
                <a:r>
                  <a:rPr lang="en-US" sz="2400">
                    <a:solidFill>
                      <a:schemeClr val="bg1"/>
                    </a:solidFill>
                    <a:latin typeface="UTM Avo" panose="02040603050506020204" pitchFamily="18" charset="0"/>
                    <a:cs typeface="Times New Roman" panose="02020603050405020304" pitchFamily="18" charset="0"/>
                  </a:rPr>
                  <a:t>Thông tin</a:t>
                </a:r>
                <a:endParaRPr lang="vi-VN" sz="2400">
                  <a:solidFill>
                    <a:schemeClr val="bg1"/>
                  </a:solidFill>
                  <a:latin typeface="UTM Avo" panose="02040603050506020204" pitchFamily="18" charset="0"/>
                  <a:cs typeface="Times New Roman" panose="02020603050405020304" pitchFamily="18" charset="0"/>
                </a:endParaRPr>
              </a:p>
            </p:txBody>
          </p:sp>
        </p:grpSp>
        <p:cxnSp>
          <p:nvCxnSpPr>
            <p:cNvPr id="21" name="Straight Arrow Connector 20">
              <a:extLst>
                <a:ext uri="{FF2B5EF4-FFF2-40B4-BE49-F238E27FC236}">
                  <a16:creationId xmlns:a16="http://schemas.microsoft.com/office/drawing/2014/main" id="{84B54AB1-0231-4D0C-B566-777FB10CA4B3}"/>
                </a:ext>
              </a:extLst>
            </p:cNvPr>
            <p:cNvCxnSpPr>
              <a:cxnSpLocks/>
            </p:cNvCxnSpPr>
            <p:nvPr/>
          </p:nvCxnSpPr>
          <p:spPr>
            <a:xfrm>
              <a:off x="2391834" y="2659558"/>
              <a:ext cx="498975" cy="0"/>
            </a:xfrm>
            <a:prstGeom prst="straightConnector1">
              <a:avLst/>
            </a:prstGeom>
            <a:ln w="38100">
              <a:solidFill>
                <a:srgbClr val="00B0F0"/>
              </a:solidFill>
              <a:tailEnd type="triangle"/>
            </a:ln>
          </p:spPr>
          <p:style>
            <a:lnRef idx="1">
              <a:schemeClr val="accent2"/>
            </a:lnRef>
            <a:fillRef idx="0">
              <a:schemeClr val="accent2"/>
            </a:fillRef>
            <a:effectRef idx="0">
              <a:schemeClr val="accent2"/>
            </a:effectRef>
            <a:fontRef idx="minor">
              <a:schemeClr val="tx1"/>
            </a:fontRef>
          </p:style>
        </p:cxnSp>
      </p:grpSp>
      <p:sp>
        <p:nvSpPr>
          <p:cNvPr id="24" name="Rectangle 23">
            <a:extLst>
              <a:ext uri="{FF2B5EF4-FFF2-40B4-BE49-F238E27FC236}">
                <a16:creationId xmlns:a16="http://schemas.microsoft.com/office/drawing/2014/main" id="{658C105E-9E95-4717-899F-1A852BD1E7E3}"/>
              </a:ext>
            </a:extLst>
          </p:cNvPr>
          <p:cNvSpPr/>
          <p:nvPr/>
        </p:nvSpPr>
        <p:spPr>
          <a:xfrm>
            <a:off x="3129801" y="5819091"/>
            <a:ext cx="7310526" cy="567848"/>
          </a:xfrm>
          <a:prstGeom prst="rect">
            <a:avLst/>
          </a:prstGeom>
        </p:spPr>
        <p:txBody>
          <a:bodyPr wrap="square">
            <a:spAutoFit/>
          </a:bodyPr>
          <a:lstStyle/>
          <a:p>
            <a:pPr defTabSz="342900">
              <a:lnSpc>
                <a:spcPct val="150000"/>
              </a:lnSpc>
            </a:pPr>
            <a:r>
              <a:rPr lang="vi-VN" sz="2400">
                <a:latin typeface="UTM Avo" panose="02040603050506020204" pitchFamily="18" charset="0"/>
                <a:cs typeface="Times New Roman" panose="02020603050405020304" pitchFamily="18" charset="0"/>
              </a:rPr>
              <a:t>Khoa đưa áo mưa cho mẹ</a:t>
            </a:r>
            <a:r>
              <a:rPr lang="en-US" sz="2400">
                <a:latin typeface="UTM Avo" panose="02040603050506020204" pitchFamily="18" charset="0"/>
                <a:cs typeface="Times New Roman" panose="02020603050405020304" pitchFamily="18" charset="0"/>
              </a:rPr>
              <a:t>.</a:t>
            </a:r>
            <a:endParaRPr lang="vi-VN" sz="2400">
              <a:latin typeface="UTM Avo" panose="02040603050506020204" pitchFamily="18" charset="0"/>
              <a:cs typeface="Times New Roman" panose="02020603050405020304" pitchFamily="18" charset="0"/>
            </a:endParaRPr>
          </a:p>
        </p:txBody>
      </p:sp>
      <p:sp>
        <p:nvSpPr>
          <p:cNvPr id="25" name="Rectangle 24">
            <a:extLst>
              <a:ext uri="{FF2B5EF4-FFF2-40B4-BE49-F238E27FC236}">
                <a16:creationId xmlns:a16="http://schemas.microsoft.com/office/drawing/2014/main" id="{AD11638A-D12E-4746-919D-376637D7860D}"/>
              </a:ext>
            </a:extLst>
          </p:cNvPr>
          <p:cNvSpPr/>
          <p:nvPr/>
        </p:nvSpPr>
        <p:spPr>
          <a:xfrm>
            <a:off x="3129801" y="5062164"/>
            <a:ext cx="7310526" cy="567848"/>
          </a:xfrm>
          <a:prstGeom prst="rect">
            <a:avLst/>
          </a:prstGeom>
        </p:spPr>
        <p:txBody>
          <a:bodyPr wrap="square">
            <a:spAutoFit/>
          </a:bodyPr>
          <a:lstStyle/>
          <a:p>
            <a:pPr defTabSz="342900">
              <a:lnSpc>
                <a:spcPct val="150000"/>
              </a:lnSpc>
            </a:pPr>
            <a:r>
              <a:rPr lang="vi-VN" sz="2400">
                <a:latin typeface="UTM Avo" panose="02040603050506020204" pitchFamily="18" charset="0"/>
                <a:cs typeface="Times New Roman" panose="02020603050405020304" pitchFamily="18" charset="0"/>
              </a:rPr>
              <a:t>Mẹ </a:t>
            </a:r>
            <a:r>
              <a:rPr lang="en-US" sz="2400">
                <a:latin typeface="UTM Avo" panose="02040603050506020204" pitchFamily="18" charset="0"/>
                <a:cs typeface="Times New Roman" panose="02020603050405020304" pitchFamily="18" charset="0"/>
              </a:rPr>
              <a:t>Khoa </a:t>
            </a:r>
            <a:r>
              <a:rPr lang="vi-VN" sz="2400">
                <a:latin typeface="UTM Avo" panose="02040603050506020204" pitchFamily="18" charset="0"/>
                <a:cs typeface="Times New Roman" panose="02020603050405020304" pitchFamily="18" charset="0"/>
              </a:rPr>
              <a:t>chuẩn bị đi làm</a:t>
            </a:r>
            <a:r>
              <a:rPr lang="en-US" sz="2400">
                <a:latin typeface="UTM Avo" panose="02040603050506020204" pitchFamily="18" charset="0"/>
                <a:cs typeface="Times New Roman" panose="02020603050405020304" pitchFamily="18" charset="0"/>
              </a:rPr>
              <a:t>, Khoa thấy trời m</a:t>
            </a:r>
            <a:r>
              <a:rPr lang="vi-VN" sz="2400">
                <a:latin typeface="UTM Avo" panose="02040603050506020204" pitchFamily="18" charset="0"/>
                <a:cs typeface="Times New Roman" panose="02020603050405020304" pitchFamily="18" charset="0"/>
              </a:rPr>
              <a:t>ưa</a:t>
            </a:r>
            <a:r>
              <a:rPr lang="en-US" sz="2400">
                <a:latin typeface="UTM Avo" panose="02040603050506020204" pitchFamily="18" charset="0"/>
                <a:cs typeface="Times New Roman" panose="02020603050405020304" pitchFamily="18" charset="0"/>
              </a:rPr>
              <a:t>.</a:t>
            </a:r>
            <a:endParaRPr lang="vi-VN" sz="2400">
              <a:latin typeface="UTM Avo" panose="02040603050506020204" pitchFamily="18" charset="0"/>
              <a:cs typeface="Times New Roman" panose="02020603050405020304" pitchFamily="18" charset="0"/>
            </a:endParaRPr>
          </a:p>
        </p:txBody>
      </p:sp>
      <p:grpSp>
        <p:nvGrpSpPr>
          <p:cNvPr id="26" name="Group 25">
            <a:extLst>
              <a:ext uri="{FF2B5EF4-FFF2-40B4-BE49-F238E27FC236}">
                <a16:creationId xmlns:a16="http://schemas.microsoft.com/office/drawing/2014/main" id="{8BF178C5-5B2E-462F-B564-7662B9F4978F}"/>
              </a:ext>
            </a:extLst>
          </p:cNvPr>
          <p:cNvGrpSpPr/>
          <p:nvPr/>
        </p:nvGrpSpPr>
        <p:grpSpPr>
          <a:xfrm>
            <a:off x="725276" y="5742819"/>
            <a:ext cx="2331789" cy="671339"/>
            <a:chOff x="559020" y="2296669"/>
            <a:chExt cx="2331789" cy="671339"/>
          </a:xfrm>
        </p:grpSpPr>
        <p:grpSp>
          <p:nvGrpSpPr>
            <p:cNvPr id="27" name="Group 26">
              <a:extLst>
                <a:ext uri="{FF2B5EF4-FFF2-40B4-BE49-F238E27FC236}">
                  <a16:creationId xmlns:a16="http://schemas.microsoft.com/office/drawing/2014/main" id="{E882FE30-BA1D-4CDD-8073-42366AEE52D1}"/>
                </a:ext>
              </a:extLst>
            </p:cNvPr>
            <p:cNvGrpSpPr/>
            <p:nvPr/>
          </p:nvGrpSpPr>
          <p:grpSpPr>
            <a:xfrm>
              <a:off x="559020" y="2296669"/>
              <a:ext cx="1976366" cy="671339"/>
              <a:chOff x="1334278" y="889421"/>
              <a:chExt cx="2172275" cy="671339"/>
            </a:xfrm>
          </p:grpSpPr>
          <p:sp>
            <p:nvSpPr>
              <p:cNvPr id="29" name="Rectangle: Rounded Corners 28">
                <a:extLst>
                  <a:ext uri="{FF2B5EF4-FFF2-40B4-BE49-F238E27FC236}">
                    <a16:creationId xmlns:a16="http://schemas.microsoft.com/office/drawing/2014/main" id="{3DE87D4C-5DC4-4666-85A4-116171B602DB}"/>
                  </a:ext>
                </a:extLst>
              </p:cNvPr>
              <p:cNvSpPr/>
              <p:nvPr/>
            </p:nvSpPr>
            <p:spPr>
              <a:xfrm>
                <a:off x="1334278" y="923731"/>
                <a:ext cx="2172275" cy="637029"/>
              </a:xfrm>
              <a:prstGeom prst="roundRect">
                <a:avLst>
                  <a:gd name="adj" fmla="val 43263"/>
                </a:avLst>
              </a:prstGeom>
              <a:solidFill>
                <a:srgbClr val="00B0F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2400" b="1"/>
              </a:p>
            </p:txBody>
          </p:sp>
          <p:sp>
            <p:nvSpPr>
              <p:cNvPr id="30" name="Rectangle 29">
                <a:extLst>
                  <a:ext uri="{FF2B5EF4-FFF2-40B4-BE49-F238E27FC236}">
                    <a16:creationId xmlns:a16="http://schemas.microsoft.com/office/drawing/2014/main" id="{C4ACDA2F-8E90-4D22-AA69-58F8AC107A64}"/>
                  </a:ext>
                </a:extLst>
              </p:cNvPr>
              <p:cNvSpPr/>
              <p:nvPr/>
            </p:nvSpPr>
            <p:spPr>
              <a:xfrm>
                <a:off x="1334278" y="889421"/>
                <a:ext cx="2172275" cy="567848"/>
              </a:xfrm>
              <a:prstGeom prst="rect">
                <a:avLst/>
              </a:prstGeom>
            </p:spPr>
            <p:txBody>
              <a:bodyPr wrap="square">
                <a:spAutoFit/>
              </a:bodyPr>
              <a:lstStyle/>
              <a:p>
                <a:pPr algn="ctr" defTabSz="342900">
                  <a:lnSpc>
                    <a:spcPct val="150000"/>
                  </a:lnSpc>
                </a:pPr>
                <a:r>
                  <a:rPr lang="en-US" sz="2400">
                    <a:solidFill>
                      <a:schemeClr val="bg1"/>
                    </a:solidFill>
                    <a:latin typeface="UTM Avo" panose="02040603050506020204" pitchFamily="18" charset="0"/>
                    <a:cs typeface="Times New Roman" panose="02020603050405020304" pitchFamily="18" charset="0"/>
                  </a:rPr>
                  <a:t>Quyết định</a:t>
                </a:r>
                <a:endParaRPr lang="vi-VN" sz="2400">
                  <a:solidFill>
                    <a:schemeClr val="bg1"/>
                  </a:solidFill>
                  <a:latin typeface="UTM Avo" panose="02040603050506020204" pitchFamily="18" charset="0"/>
                  <a:cs typeface="Times New Roman" panose="02020603050405020304" pitchFamily="18" charset="0"/>
                </a:endParaRPr>
              </a:p>
            </p:txBody>
          </p:sp>
        </p:grpSp>
        <p:cxnSp>
          <p:nvCxnSpPr>
            <p:cNvPr id="28" name="Straight Arrow Connector 27">
              <a:extLst>
                <a:ext uri="{FF2B5EF4-FFF2-40B4-BE49-F238E27FC236}">
                  <a16:creationId xmlns:a16="http://schemas.microsoft.com/office/drawing/2014/main" id="{3194C005-05B5-4CF2-98BE-907DEDA62B87}"/>
                </a:ext>
              </a:extLst>
            </p:cNvPr>
            <p:cNvCxnSpPr>
              <a:cxnSpLocks/>
            </p:cNvCxnSpPr>
            <p:nvPr/>
          </p:nvCxnSpPr>
          <p:spPr>
            <a:xfrm>
              <a:off x="2391834" y="2659558"/>
              <a:ext cx="498975" cy="0"/>
            </a:xfrm>
            <a:prstGeom prst="straightConnector1">
              <a:avLst/>
            </a:prstGeom>
            <a:ln w="38100">
              <a:solidFill>
                <a:srgbClr val="00B0F0"/>
              </a:solidFill>
              <a:tailEnd type="triangle"/>
            </a:ln>
          </p:spPr>
          <p:style>
            <a:lnRef idx="1">
              <a:schemeClr val="accent2"/>
            </a:lnRef>
            <a:fillRef idx="0">
              <a:schemeClr val="accent2"/>
            </a:fillRef>
            <a:effectRef idx="0">
              <a:schemeClr val="accent2"/>
            </a:effectRef>
            <a:fontRef idx="minor">
              <a:schemeClr val="tx1"/>
            </a:fontRef>
          </p:style>
        </p:cxnSp>
      </p:grpSp>
      <p:grpSp>
        <p:nvGrpSpPr>
          <p:cNvPr id="31" name="Group 30">
            <a:extLst>
              <a:ext uri="{FF2B5EF4-FFF2-40B4-BE49-F238E27FC236}">
                <a16:creationId xmlns:a16="http://schemas.microsoft.com/office/drawing/2014/main" id="{8CCDBD67-180B-4F31-BB7C-0113824F4DF4}"/>
              </a:ext>
            </a:extLst>
          </p:cNvPr>
          <p:cNvGrpSpPr/>
          <p:nvPr/>
        </p:nvGrpSpPr>
        <p:grpSpPr>
          <a:xfrm>
            <a:off x="725276" y="4995825"/>
            <a:ext cx="2331789" cy="671339"/>
            <a:chOff x="559020" y="2296669"/>
            <a:chExt cx="2331789" cy="671339"/>
          </a:xfrm>
        </p:grpSpPr>
        <p:grpSp>
          <p:nvGrpSpPr>
            <p:cNvPr id="32" name="Group 31">
              <a:extLst>
                <a:ext uri="{FF2B5EF4-FFF2-40B4-BE49-F238E27FC236}">
                  <a16:creationId xmlns:a16="http://schemas.microsoft.com/office/drawing/2014/main" id="{90A8F4E6-66E7-472B-8CBA-4968841C1518}"/>
                </a:ext>
              </a:extLst>
            </p:cNvPr>
            <p:cNvGrpSpPr/>
            <p:nvPr/>
          </p:nvGrpSpPr>
          <p:grpSpPr>
            <a:xfrm>
              <a:off x="559020" y="2296669"/>
              <a:ext cx="1976366" cy="671339"/>
              <a:chOff x="1334278" y="889421"/>
              <a:chExt cx="2172275" cy="671339"/>
            </a:xfrm>
          </p:grpSpPr>
          <p:sp>
            <p:nvSpPr>
              <p:cNvPr id="34" name="Rectangle: Rounded Corners 33">
                <a:extLst>
                  <a:ext uri="{FF2B5EF4-FFF2-40B4-BE49-F238E27FC236}">
                    <a16:creationId xmlns:a16="http://schemas.microsoft.com/office/drawing/2014/main" id="{8B0FAA19-F11D-448E-A7A0-99A2FB2A292E}"/>
                  </a:ext>
                </a:extLst>
              </p:cNvPr>
              <p:cNvSpPr/>
              <p:nvPr/>
            </p:nvSpPr>
            <p:spPr>
              <a:xfrm>
                <a:off x="1334278" y="923731"/>
                <a:ext cx="2172275" cy="637029"/>
              </a:xfrm>
              <a:prstGeom prst="roundRect">
                <a:avLst>
                  <a:gd name="adj" fmla="val 43263"/>
                </a:avLst>
              </a:prstGeom>
              <a:solidFill>
                <a:srgbClr val="00B0F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BEBFAC10-7510-4823-A5D5-F4F95EB4E325}"/>
                  </a:ext>
                </a:extLst>
              </p:cNvPr>
              <p:cNvSpPr/>
              <p:nvPr/>
            </p:nvSpPr>
            <p:spPr>
              <a:xfrm>
                <a:off x="1334278" y="889421"/>
                <a:ext cx="2172275" cy="574388"/>
              </a:xfrm>
              <a:prstGeom prst="rect">
                <a:avLst/>
              </a:prstGeom>
            </p:spPr>
            <p:txBody>
              <a:bodyPr wrap="square">
                <a:spAutoFit/>
              </a:bodyPr>
              <a:lstStyle/>
              <a:p>
                <a:pPr algn="ctr" defTabSz="342900">
                  <a:lnSpc>
                    <a:spcPct val="150000"/>
                  </a:lnSpc>
                </a:pPr>
                <a:r>
                  <a:rPr lang="en-US" sz="2400">
                    <a:solidFill>
                      <a:schemeClr val="bg1"/>
                    </a:solidFill>
                    <a:latin typeface="UTM Avo" panose="02040603050506020204" pitchFamily="18" charset="0"/>
                    <a:cs typeface="Times New Roman" panose="02020603050405020304" pitchFamily="18" charset="0"/>
                  </a:rPr>
                  <a:t>Thông tin</a:t>
                </a:r>
                <a:endParaRPr lang="vi-VN" sz="2400">
                  <a:solidFill>
                    <a:schemeClr val="bg1"/>
                  </a:solidFill>
                  <a:latin typeface="UTM Avo" panose="02040603050506020204" pitchFamily="18" charset="0"/>
                  <a:cs typeface="Times New Roman" panose="02020603050405020304" pitchFamily="18" charset="0"/>
                </a:endParaRPr>
              </a:p>
            </p:txBody>
          </p:sp>
        </p:grpSp>
        <p:cxnSp>
          <p:nvCxnSpPr>
            <p:cNvPr id="33" name="Straight Arrow Connector 32">
              <a:extLst>
                <a:ext uri="{FF2B5EF4-FFF2-40B4-BE49-F238E27FC236}">
                  <a16:creationId xmlns:a16="http://schemas.microsoft.com/office/drawing/2014/main" id="{DCDB1EF7-51A9-4597-BEC5-87BA25C97657}"/>
                </a:ext>
              </a:extLst>
            </p:cNvPr>
            <p:cNvCxnSpPr>
              <a:cxnSpLocks/>
            </p:cNvCxnSpPr>
            <p:nvPr/>
          </p:nvCxnSpPr>
          <p:spPr>
            <a:xfrm>
              <a:off x="2391834" y="2659558"/>
              <a:ext cx="498975" cy="0"/>
            </a:xfrm>
            <a:prstGeom prst="straightConnector1">
              <a:avLst/>
            </a:prstGeom>
            <a:ln w="38100">
              <a:solidFill>
                <a:srgbClr val="00B0F0"/>
              </a:solidFill>
              <a:tailEnd type="triangle"/>
            </a:ln>
          </p:spPr>
          <p:style>
            <a:lnRef idx="1">
              <a:schemeClr val="accent2"/>
            </a:lnRef>
            <a:fillRef idx="0">
              <a:schemeClr val="accent2"/>
            </a:fillRef>
            <a:effectRef idx="0">
              <a:schemeClr val="accent2"/>
            </a:effectRef>
            <a:fontRef idx="minor">
              <a:schemeClr val="tx1"/>
            </a:fontRef>
          </p:style>
        </p:cxnSp>
      </p:grpSp>
    </p:spTree>
    <p:extLst>
      <p:ext uri="{BB962C8B-B14F-4D97-AF65-F5344CB8AC3E}">
        <p14:creationId xmlns:p14="http://schemas.microsoft.com/office/powerpoint/2010/main" val="413661784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nodeType="click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additive="base">
                                        <p:cTn id="18" dur="500" fill="hold"/>
                                        <p:tgtEl>
                                          <p:spTgt spid="18"/>
                                        </p:tgtEl>
                                        <p:attrNameLst>
                                          <p:attrName>ppt_x</p:attrName>
                                        </p:attrNameLst>
                                      </p:cBhvr>
                                      <p:tavLst>
                                        <p:tav tm="0">
                                          <p:val>
                                            <p:strVal val="0-#ppt_w/2"/>
                                          </p:val>
                                        </p:tav>
                                        <p:tav tm="100000">
                                          <p:val>
                                            <p:strVal val="#ppt_x"/>
                                          </p:val>
                                        </p:tav>
                                      </p:tavLst>
                                    </p:anim>
                                    <p:anim calcmode="lin" valueType="num">
                                      <p:cBhvr additive="base">
                                        <p:cTn id="19"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nodeType="click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additive="base">
                                        <p:cTn id="24" dur="500" fill="hold"/>
                                        <p:tgtEl>
                                          <p:spTgt spid="19"/>
                                        </p:tgtEl>
                                        <p:attrNameLst>
                                          <p:attrName>ppt_x</p:attrName>
                                        </p:attrNameLst>
                                      </p:cBhvr>
                                      <p:tavLst>
                                        <p:tav tm="0">
                                          <p:val>
                                            <p:strVal val="0-#ppt_w/2"/>
                                          </p:val>
                                        </p:tav>
                                        <p:tav tm="100000">
                                          <p:val>
                                            <p:strVal val="#ppt_x"/>
                                          </p:val>
                                        </p:tav>
                                      </p:tavLst>
                                    </p:anim>
                                    <p:anim calcmode="lin" valueType="num">
                                      <p:cBhvr additive="base">
                                        <p:cTn id="25" dur="5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500"/>
                                        <p:tgtEl>
                                          <p:spTgt spid="8"/>
                                        </p:tgtEl>
                                      </p:cBhvr>
                                    </p:animEffect>
                                  </p:childTnLst>
                                </p:cTn>
                              </p:par>
                              <p:par>
                                <p:cTn id="31" presetID="10" presetClass="entr" presetSubtype="0" fill="hold" nodeType="with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fade">
                                      <p:cBhvr>
                                        <p:cTn id="33" dur="500"/>
                                        <p:tgtEl>
                                          <p:spTgt spid="31"/>
                                        </p:tgtEl>
                                      </p:cBhvr>
                                    </p:animEffect>
                                  </p:childTnLst>
                                </p:cTn>
                              </p:par>
                              <p:par>
                                <p:cTn id="34" presetID="10" presetClass="entr" presetSubtype="0" fill="hold" nodeType="with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childTnLst>
                                </p:cTn>
                              </p:par>
                            </p:childTnLst>
                          </p:cTn>
                        </p:par>
                      </p:childTnLst>
                    </p:cTn>
                  </p:par>
                  <p:par>
                    <p:cTn id="37" fill="hold">
                      <p:stCondLst>
                        <p:cond delay="indefinite"/>
                      </p:stCondLst>
                      <p:childTnLst>
                        <p:par>
                          <p:cTn id="38" fill="hold">
                            <p:stCondLst>
                              <p:cond delay="0"/>
                            </p:stCondLst>
                            <p:childTnLst>
                              <p:par>
                                <p:cTn id="39" presetID="14" presetClass="entr" presetSubtype="10" fill="hold" grpId="0" nodeType="clickEffect">
                                  <p:stCondLst>
                                    <p:cond delay="0"/>
                                  </p:stCondLst>
                                  <p:childTnLst>
                                    <p:set>
                                      <p:cBhvr>
                                        <p:cTn id="40" dur="1" fill="hold">
                                          <p:stCondLst>
                                            <p:cond delay="0"/>
                                          </p:stCondLst>
                                        </p:cTn>
                                        <p:tgtEl>
                                          <p:spTgt spid="25"/>
                                        </p:tgtEl>
                                        <p:attrNameLst>
                                          <p:attrName>style.visibility</p:attrName>
                                        </p:attrNameLst>
                                      </p:cBhvr>
                                      <p:to>
                                        <p:strVal val="visible"/>
                                      </p:to>
                                    </p:set>
                                    <p:animEffect transition="in" filter="randombar(horizontal)">
                                      <p:cBhvr>
                                        <p:cTn id="41" dur="500"/>
                                        <p:tgtEl>
                                          <p:spTgt spid="25"/>
                                        </p:tgtEl>
                                      </p:cBhvr>
                                    </p:animEffect>
                                  </p:childTnLst>
                                </p:cTn>
                              </p:par>
                            </p:childTnLst>
                          </p:cTn>
                        </p:par>
                      </p:childTnLst>
                    </p:cTn>
                  </p:par>
                  <p:par>
                    <p:cTn id="42" fill="hold">
                      <p:stCondLst>
                        <p:cond delay="indefinite"/>
                      </p:stCondLst>
                      <p:childTnLst>
                        <p:par>
                          <p:cTn id="43" fill="hold">
                            <p:stCondLst>
                              <p:cond delay="0"/>
                            </p:stCondLst>
                            <p:childTnLst>
                              <p:par>
                                <p:cTn id="44" presetID="14" presetClass="entr" presetSubtype="10" fill="hold" grpId="0" nodeType="click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randombar(horizontal)">
                                      <p:cBhvr>
                                        <p:cTn id="46"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8" grpId="0"/>
      <p:bldP spid="24" grpId="0"/>
      <p:bldP spid="2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E9CEAD2-7F67-44D0-8C05-C025C33F2B9E}"/>
              </a:ext>
            </a:extLst>
          </p:cNvPr>
          <p:cNvSpPr/>
          <p:nvPr/>
        </p:nvSpPr>
        <p:spPr>
          <a:xfrm>
            <a:off x="614526" y="292955"/>
            <a:ext cx="8211146" cy="684803"/>
          </a:xfrm>
          <a:prstGeom prst="rect">
            <a:avLst/>
          </a:prstGeom>
        </p:spPr>
        <p:txBody>
          <a:bodyPr wrap="square">
            <a:spAutoFit/>
          </a:bodyPr>
          <a:lstStyle/>
          <a:p>
            <a:pPr defTabSz="342900">
              <a:lnSpc>
                <a:spcPct val="150000"/>
              </a:lnSpc>
            </a:pPr>
            <a:r>
              <a:rPr lang="en-US" sz="2800" b="1">
                <a:solidFill>
                  <a:srgbClr val="F03C69"/>
                </a:solidFill>
                <a:latin typeface="SVN-SAF" panose="02040603050506020204" pitchFamily="18" charset="0"/>
                <a:cs typeface="Times New Roman" panose="02020603050405020304" pitchFamily="18" charset="0"/>
              </a:rPr>
              <a:t>2. VAI TRÒ CỦA THÔNG TIN TRONG QUYẾT ĐỊNH</a:t>
            </a:r>
            <a:endParaRPr lang="vi-VN" sz="2800" b="1">
              <a:solidFill>
                <a:srgbClr val="F03C69"/>
              </a:solidFill>
              <a:cs typeface="Times New Roman" panose="02020603050405020304" pitchFamily="18" charset="0"/>
            </a:endParaRPr>
          </a:p>
        </p:txBody>
      </p:sp>
      <p:grpSp>
        <p:nvGrpSpPr>
          <p:cNvPr id="3" name="Group 2">
            <a:extLst>
              <a:ext uri="{FF2B5EF4-FFF2-40B4-BE49-F238E27FC236}">
                <a16:creationId xmlns:a16="http://schemas.microsoft.com/office/drawing/2014/main" id="{B6B46150-747C-44D3-8ADD-3C9183BFEC10}"/>
              </a:ext>
            </a:extLst>
          </p:cNvPr>
          <p:cNvGrpSpPr/>
          <p:nvPr/>
        </p:nvGrpSpPr>
        <p:grpSpPr>
          <a:xfrm>
            <a:off x="614526" y="968721"/>
            <a:ext cx="10962947" cy="2950001"/>
            <a:chOff x="522612" y="900102"/>
            <a:chExt cx="10962947" cy="2950001"/>
          </a:xfrm>
        </p:grpSpPr>
        <p:sp>
          <p:nvSpPr>
            <p:cNvPr id="4" name="Rectangle 3">
              <a:extLst>
                <a:ext uri="{FF2B5EF4-FFF2-40B4-BE49-F238E27FC236}">
                  <a16:creationId xmlns:a16="http://schemas.microsoft.com/office/drawing/2014/main" id="{779E57AC-B41F-4EBA-9A3C-3FA14918A914}"/>
                </a:ext>
              </a:extLst>
            </p:cNvPr>
            <p:cNvSpPr/>
            <p:nvPr/>
          </p:nvSpPr>
          <p:spPr>
            <a:xfrm>
              <a:off x="3379791" y="1086631"/>
              <a:ext cx="7173355" cy="642676"/>
            </a:xfrm>
            <a:prstGeom prst="rect">
              <a:avLst/>
            </a:prstGeom>
          </p:spPr>
          <p:txBody>
            <a:bodyPr wrap="square">
              <a:spAutoFit/>
            </a:bodyPr>
            <a:lstStyle/>
            <a:p>
              <a:pPr defTabSz="342900">
                <a:lnSpc>
                  <a:spcPct val="150000"/>
                </a:lnSpc>
              </a:pPr>
              <a:r>
                <a:rPr lang="en-US" sz="2800" b="1">
                  <a:solidFill>
                    <a:srgbClr val="7FC354"/>
                  </a:solidFill>
                  <a:latin typeface="SVN-Androgyne" panose="02040603050506020204" pitchFamily="18" charset="0"/>
                  <a:cs typeface="Times New Roman" panose="02020603050405020304" pitchFamily="18" charset="0"/>
                </a:rPr>
                <a:t>Vai trò của thông tin </a:t>
              </a:r>
              <a:endParaRPr lang="vi-VN" sz="2800" b="1">
                <a:solidFill>
                  <a:srgbClr val="7FC354"/>
                </a:solidFill>
                <a:latin typeface="SVN-Androgyne" panose="02040603050506020204" pitchFamily="18" charset="0"/>
                <a:cs typeface="Times New Roman" panose="02020603050405020304" pitchFamily="18" charset="0"/>
              </a:endParaRPr>
            </a:p>
          </p:txBody>
        </p:sp>
        <p:sp>
          <p:nvSpPr>
            <p:cNvPr id="5" name="Rectangle: Rounded Corners 4">
              <a:extLst>
                <a:ext uri="{FF2B5EF4-FFF2-40B4-BE49-F238E27FC236}">
                  <a16:creationId xmlns:a16="http://schemas.microsoft.com/office/drawing/2014/main" id="{275D43A7-8584-4C1E-93BA-C7DC7533867F}"/>
                </a:ext>
              </a:extLst>
            </p:cNvPr>
            <p:cNvSpPr/>
            <p:nvPr/>
          </p:nvSpPr>
          <p:spPr>
            <a:xfrm>
              <a:off x="522612" y="1036931"/>
              <a:ext cx="10962947" cy="2813172"/>
            </a:xfrm>
            <a:prstGeom prst="roundRect">
              <a:avLst>
                <a:gd name="adj" fmla="val 5722"/>
              </a:avLst>
            </a:prstGeom>
            <a:no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5B678708-28DD-4966-9FB7-B41AB3EFB5FE}"/>
                </a:ext>
              </a:extLst>
            </p:cNvPr>
            <p:cNvSpPr/>
            <p:nvPr/>
          </p:nvSpPr>
          <p:spPr>
            <a:xfrm>
              <a:off x="791594" y="1829045"/>
              <a:ext cx="10425193" cy="1873654"/>
            </a:xfrm>
            <a:prstGeom prst="rect">
              <a:avLst/>
            </a:prstGeom>
          </p:spPr>
          <p:txBody>
            <a:bodyPr wrap="square">
              <a:spAutoFit/>
            </a:bodyPr>
            <a:lstStyle/>
            <a:p>
              <a:pPr algn="just" defTabSz="342900">
                <a:lnSpc>
                  <a:spcPct val="150000"/>
                </a:lnSpc>
              </a:pPr>
              <a:r>
                <a:rPr lang="en-US" sz="2000">
                  <a:latin typeface="UTM Avo" panose="02040603050506020204" pitchFamily="18" charset="0"/>
                  <a:cs typeface="Times New Roman" panose="02020603050405020304" pitchFamily="18" charset="0"/>
                </a:rPr>
                <a:t>Theo thời khoá biểu, hôm nay có tiết Giáo dục thể chất nên Minh đi học bằng đôi giày thể thao để thuận tiện cho việc tập đội hình, đội ngũ. </a:t>
              </a:r>
            </a:p>
            <a:p>
              <a:pPr algn="just" defTabSz="342900">
                <a:lnSpc>
                  <a:spcPct val="150000"/>
                </a:lnSpc>
              </a:pPr>
              <a:r>
                <a:rPr lang="en-US" sz="2000">
                  <a:latin typeface="UTM Avo" panose="02040603050506020204" pitchFamily="18" charset="0"/>
                  <a:cs typeface="Times New Roman" panose="02020603050405020304" pitchFamily="18" charset="0"/>
                </a:rPr>
                <a:t>a) Bạn Minh đã quyết định điều gì? </a:t>
              </a:r>
            </a:p>
            <a:p>
              <a:pPr algn="just" defTabSz="342900">
                <a:lnSpc>
                  <a:spcPct val="150000"/>
                </a:lnSpc>
              </a:pPr>
              <a:r>
                <a:rPr lang="en-US" sz="2000">
                  <a:latin typeface="UTM Avo" panose="02040603050506020204" pitchFamily="18" charset="0"/>
                  <a:cs typeface="Times New Roman" panose="02020603050405020304" pitchFamily="18" charset="0"/>
                </a:rPr>
                <a:t>b) Dựa trên thông tin nào Minh đã quyết định điều đó?</a:t>
              </a:r>
              <a:endParaRPr lang="vi-VN" sz="2000">
                <a:latin typeface="UTM Avo" panose="02040603050506020204" pitchFamily="18" charset="0"/>
                <a:cs typeface="Times New Roman" panose="02020603050405020304" pitchFamily="18" charset="0"/>
              </a:endParaRPr>
            </a:p>
          </p:txBody>
        </p:sp>
        <p:grpSp>
          <p:nvGrpSpPr>
            <p:cNvPr id="7" name="Group 6">
              <a:extLst>
                <a:ext uri="{FF2B5EF4-FFF2-40B4-BE49-F238E27FC236}">
                  <a16:creationId xmlns:a16="http://schemas.microsoft.com/office/drawing/2014/main" id="{E6A72B9F-FEFB-4C8E-AE4E-72BFC344F1EA}"/>
                </a:ext>
              </a:extLst>
            </p:cNvPr>
            <p:cNvGrpSpPr/>
            <p:nvPr/>
          </p:nvGrpSpPr>
          <p:grpSpPr>
            <a:xfrm>
              <a:off x="522612" y="900102"/>
              <a:ext cx="2898644" cy="880803"/>
              <a:chOff x="522612" y="900102"/>
              <a:chExt cx="2898644" cy="880803"/>
            </a:xfrm>
          </p:grpSpPr>
          <p:grpSp>
            <p:nvGrpSpPr>
              <p:cNvPr id="9" name="Group 8">
                <a:extLst>
                  <a:ext uri="{FF2B5EF4-FFF2-40B4-BE49-F238E27FC236}">
                    <a16:creationId xmlns:a16="http://schemas.microsoft.com/office/drawing/2014/main" id="{0CF6394F-7878-4454-ADC1-7BA17A242C5D}"/>
                  </a:ext>
                </a:extLst>
              </p:cNvPr>
              <p:cNvGrpSpPr/>
              <p:nvPr/>
            </p:nvGrpSpPr>
            <p:grpSpPr>
              <a:xfrm>
                <a:off x="522612" y="1095583"/>
                <a:ext cx="2372989" cy="661656"/>
                <a:chOff x="5906375" y="1404722"/>
                <a:chExt cx="2372989" cy="661656"/>
              </a:xfrm>
            </p:grpSpPr>
            <p:sp>
              <p:nvSpPr>
                <p:cNvPr id="14" name="Rectangle: Top Corners Rounded 13">
                  <a:extLst>
                    <a:ext uri="{FF2B5EF4-FFF2-40B4-BE49-F238E27FC236}">
                      <a16:creationId xmlns:a16="http://schemas.microsoft.com/office/drawing/2014/main" id="{1B035D7B-D848-41AA-8444-D698D85C6601}"/>
                    </a:ext>
                  </a:extLst>
                </p:cNvPr>
                <p:cNvSpPr/>
                <p:nvPr/>
              </p:nvSpPr>
              <p:spPr>
                <a:xfrm>
                  <a:off x="5981023" y="1404722"/>
                  <a:ext cx="2298341" cy="661656"/>
                </a:xfrm>
                <a:prstGeom prst="round2SameRect">
                  <a:avLst/>
                </a:prstGeom>
                <a:solidFill>
                  <a:srgbClr val="7FC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UTM Bienvenue" panose="02040603050506020204" pitchFamily="18" charset="0"/>
                  </a:endParaRPr>
                </a:p>
              </p:txBody>
            </p:sp>
            <p:sp>
              <p:nvSpPr>
                <p:cNvPr id="15" name="Rectangle 14">
                  <a:extLst>
                    <a:ext uri="{FF2B5EF4-FFF2-40B4-BE49-F238E27FC236}">
                      <a16:creationId xmlns:a16="http://schemas.microsoft.com/office/drawing/2014/main" id="{55C2BBA2-90D1-4647-BE5A-40CF0AA3029D}"/>
                    </a:ext>
                  </a:extLst>
                </p:cNvPr>
                <p:cNvSpPr/>
                <p:nvPr/>
              </p:nvSpPr>
              <p:spPr>
                <a:xfrm>
                  <a:off x="5906375" y="1465062"/>
                  <a:ext cx="2135017" cy="533223"/>
                </a:xfrm>
                <a:prstGeom prst="rect">
                  <a:avLst/>
                </a:prstGeom>
              </p:spPr>
              <p:txBody>
                <a:bodyPr wrap="square">
                  <a:spAutoFit/>
                </a:bodyPr>
                <a:lstStyle/>
                <a:p>
                  <a:pPr algn="ctr" defTabSz="342900">
                    <a:lnSpc>
                      <a:spcPct val="150000"/>
                    </a:lnSpc>
                  </a:pPr>
                  <a:r>
                    <a:rPr lang="en-US" sz="2200" b="1">
                      <a:solidFill>
                        <a:schemeClr val="bg1"/>
                      </a:solidFill>
                      <a:latin typeface="UTM Bienvenue" panose="02040603050506020204" pitchFamily="18" charset="0"/>
                      <a:cs typeface="Times New Roman" panose="02020603050405020304" pitchFamily="18" charset="0"/>
                    </a:rPr>
                    <a:t>HOẠT ĐỘNG </a:t>
                  </a:r>
                  <a:endParaRPr lang="vi-VN" sz="2200" b="1">
                    <a:solidFill>
                      <a:schemeClr val="bg1"/>
                    </a:solidFill>
                    <a:latin typeface="UTM Avo" panose="02040603050506020204" pitchFamily="18" charset="0"/>
                    <a:cs typeface="Times New Roman" panose="02020603050405020304" pitchFamily="18" charset="0"/>
                  </a:endParaRPr>
                </a:p>
              </p:txBody>
            </p:sp>
          </p:grpSp>
          <p:grpSp>
            <p:nvGrpSpPr>
              <p:cNvPr id="10" name="Group 9">
                <a:extLst>
                  <a:ext uri="{FF2B5EF4-FFF2-40B4-BE49-F238E27FC236}">
                    <a16:creationId xmlns:a16="http://schemas.microsoft.com/office/drawing/2014/main" id="{29C26FE0-D2CB-466D-917A-B836B1DE503A}"/>
                  </a:ext>
                </a:extLst>
              </p:cNvPr>
              <p:cNvGrpSpPr/>
              <p:nvPr/>
            </p:nvGrpSpPr>
            <p:grpSpPr>
              <a:xfrm rot="20419193">
                <a:off x="2468303" y="900102"/>
                <a:ext cx="952953" cy="880803"/>
                <a:chOff x="8974078" y="279854"/>
                <a:chExt cx="3397172" cy="3224225"/>
              </a:xfrm>
            </p:grpSpPr>
            <p:pic>
              <p:nvPicPr>
                <p:cNvPr id="12" name="Picture 5">
                  <a:extLst>
                    <a:ext uri="{FF2B5EF4-FFF2-40B4-BE49-F238E27FC236}">
                      <a16:creationId xmlns:a16="http://schemas.microsoft.com/office/drawing/2014/main" id="{EBED9A27-3011-4F73-9732-FA489139AF2F}"/>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8974078" y="279854"/>
                  <a:ext cx="3397172" cy="3224225"/>
                </a:xfrm>
                <a:prstGeom prst="rect">
                  <a:avLst/>
                </a:prstGeom>
              </p:spPr>
            </p:pic>
            <p:pic>
              <p:nvPicPr>
                <p:cNvPr id="13" name="Picture 6">
                  <a:extLst>
                    <a:ext uri="{FF2B5EF4-FFF2-40B4-BE49-F238E27FC236}">
                      <a16:creationId xmlns:a16="http://schemas.microsoft.com/office/drawing/2014/main" id="{C67AE980-D4AF-4533-B07D-A9E05365001D}"/>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9264793" y="565916"/>
                  <a:ext cx="2916628" cy="2768146"/>
                </a:xfrm>
                <a:prstGeom prst="rect">
                  <a:avLst/>
                </a:prstGeom>
              </p:spPr>
            </p:pic>
          </p:grpSp>
          <p:sp>
            <p:nvSpPr>
              <p:cNvPr id="11" name="Rectangle 10">
                <a:extLst>
                  <a:ext uri="{FF2B5EF4-FFF2-40B4-BE49-F238E27FC236}">
                    <a16:creationId xmlns:a16="http://schemas.microsoft.com/office/drawing/2014/main" id="{D52FB17F-4C70-41AD-83E8-A57A0BED47F6}"/>
                  </a:ext>
                </a:extLst>
              </p:cNvPr>
              <p:cNvSpPr/>
              <p:nvPr/>
            </p:nvSpPr>
            <p:spPr>
              <a:xfrm>
                <a:off x="2792351" y="1002361"/>
                <a:ext cx="363894" cy="661656"/>
              </a:xfrm>
              <a:prstGeom prst="rect">
                <a:avLst/>
              </a:prstGeom>
            </p:spPr>
            <p:txBody>
              <a:bodyPr wrap="square">
                <a:spAutoFit/>
              </a:bodyPr>
              <a:lstStyle/>
              <a:p>
                <a:pPr algn="ctr" defTabSz="342900">
                  <a:lnSpc>
                    <a:spcPct val="150000"/>
                  </a:lnSpc>
                </a:pPr>
                <a:r>
                  <a:rPr lang="en-US" sz="2800" b="1">
                    <a:solidFill>
                      <a:schemeClr val="bg1"/>
                    </a:solidFill>
                    <a:latin typeface="UTM HelvetIns" panose="02040603050506020204" pitchFamily="18" charset="0"/>
                    <a:cs typeface="Times New Roman" panose="02020603050405020304" pitchFamily="18" charset="0"/>
                  </a:rPr>
                  <a:t>2</a:t>
                </a:r>
                <a:endParaRPr lang="vi-VN" sz="2800" b="1">
                  <a:solidFill>
                    <a:schemeClr val="bg1"/>
                  </a:solidFill>
                  <a:latin typeface="UTM Avo" panose="02040603050506020204" pitchFamily="18" charset="0"/>
                  <a:cs typeface="Times New Roman" panose="02020603050405020304" pitchFamily="18" charset="0"/>
                </a:endParaRPr>
              </a:p>
            </p:txBody>
          </p:sp>
        </p:grpSp>
      </p:grpSp>
      <p:sp>
        <p:nvSpPr>
          <p:cNvPr id="16" name="Rectangle 15">
            <a:extLst>
              <a:ext uri="{FF2B5EF4-FFF2-40B4-BE49-F238E27FC236}">
                <a16:creationId xmlns:a16="http://schemas.microsoft.com/office/drawing/2014/main" id="{891DAD61-1AEC-4619-8343-9F19A8621F4D}"/>
              </a:ext>
            </a:extLst>
          </p:cNvPr>
          <p:cNvSpPr/>
          <p:nvPr/>
        </p:nvSpPr>
        <p:spPr>
          <a:xfrm>
            <a:off x="692929" y="4115276"/>
            <a:ext cx="10806140" cy="2412263"/>
          </a:xfrm>
          <a:prstGeom prst="rect">
            <a:avLst/>
          </a:prstGeom>
        </p:spPr>
        <p:txBody>
          <a:bodyPr wrap="square">
            <a:spAutoFit/>
          </a:bodyPr>
          <a:lstStyle/>
          <a:p>
            <a:pPr algn="just" defTabSz="342900">
              <a:lnSpc>
                <a:spcPct val="150000"/>
              </a:lnSpc>
            </a:pP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Thông tin "hôm nay có tiết Giáo dục thể chất" đã đưa tới quyết định của Minh "đi học bằng đôi giày thể thao". Thông tin giúp Minh ra quyết định. </a:t>
            </a:r>
            <a:endParaRPr lang="en-US" sz="2000">
              <a:latin typeface="UTM Avo" panose="02040603050506020204" pitchFamily="18" charset="0"/>
              <a:cs typeface="Times New Roman" panose="02020603050405020304" pitchFamily="18" charset="0"/>
            </a:endParaRPr>
          </a:p>
          <a:p>
            <a:pPr algn="just" defTabSz="342900">
              <a:lnSpc>
                <a:spcPct val="150000"/>
              </a:lnSpc>
              <a:spcBef>
                <a:spcPts val="600"/>
              </a:spcBef>
            </a:pPr>
            <a:r>
              <a:rPr lang="vi-VN" sz="2000">
                <a:latin typeface="UTM Avo" panose="02040603050506020204" pitchFamily="18" charset="0"/>
                <a:cs typeface="Times New Roman" panose="02020603050405020304" pitchFamily="18" charset="0"/>
              </a:rPr>
              <a:t>Khi đến trường, nhờ có thông tin, Minh </a:t>
            </a:r>
            <a:r>
              <a:rPr lang="en-US" sz="2000">
                <a:latin typeface="UTM Avo" panose="02040603050506020204" pitchFamily="18" charset="0"/>
                <a:cs typeface="Times New Roman" panose="02020603050405020304" pitchFamily="18" charset="0"/>
              </a:rPr>
              <a:t>c</a:t>
            </a:r>
            <a:r>
              <a:rPr lang="vi-VN" sz="2000">
                <a:latin typeface="UTM Avo" panose="02040603050506020204" pitchFamily="18" charset="0"/>
                <a:cs typeface="Times New Roman" panose="02020603050405020304" pitchFamily="18" charset="0"/>
              </a:rPr>
              <a:t>òn </a:t>
            </a:r>
            <a:r>
              <a:rPr lang="en-US" sz="2000">
                <a:latin typeface="UTM Avo" panose="02040603050506020204" pitchFamily="18" charset="0"/>
                <a:cs typeface="Times New Roman" panose="02020603050405020304" pitchFamily="18" charset="0"/>
              </a:rPr>
              <a:t>c</a:t>
            </a:r>
            <a:r>
              <a:rPr lang="vi-VN" sz="2000">
                <a:latin typeface="UTM Avo" panose="02040603050506020204" pitchFamily="18" charset="0"/>
                <a:cs typeface="Times New Roman" panose="02020603050405020304" pitchFamily="18" charset="0"/>
              </a:rPr>
              <a:t>ó nhiều quyết định khác nữa. Chẳng hạn, An cho Minh biết ở thư viện trường có quyển "Truyện cổ tích Việt Nam". Giờ ra chơi, Minh quyết định rủ An lên thư viện mượn đọc quyển truyện ấy.</a:t>
            </a:r>
          </a:p>
        </p:txBody>
      </p:sp>
      <p:pic>
        <p:nvPicPr>
          <p:cNvPr id="17" name="Picture 16">
            <a:extLst>
              <a:ext uri="{FF2B5EF4-FFF2-40B4-BE49-F238E27FC236}">
                <a16:creationId xmlns:a16="http://schemas.microsoft.com/office/drawing/2014/main" id="{C729697E-8B81-4267-80D6-C87A4F9ABABB}"/>
              </a:ext>
            </a:extLst>
          </p:cNvPr>
          <p:cNvPicPr>
            <a:picLocks noChangeAspect="1"/>
          </p:cNvPicPr>
          <p:nvPr/>
        </p:nvPicPr>
        <p:blipFill>
          <a:blip r:embed="rId6"/>
          <a:stretch>
            <a:fillRect/>
          </a:stretch>
        </p:blipFill>
        <p:spPr>
          <a:xfrm>
            <a:off x="689174" y="4018460"/>
            <a:ext cx="689218" cy="653278"/>
          </a:xfrm>
          <a:prstGeom prst="rect">
            <a:avLst/>
          </a:prstGeom>
        </p:spPr>
      </p:pic>
    </p:spTree>
    <p:extLst>
      <p:ext uri="{BB962C8B-B14F-4D97-AF65-F5344CB8AC3E}">
        <p14:creationId xmlns:p14="http://schemas.microsoft.com/office/powerpoint/2010/main" val="31828709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randombar(horizontal)">
                                      <p:cBhvr>
                                        <p:cTn id="23" dur="500"/>
                                        <p:tgtEl>
                                          <p:spTgt spid="16"/>
                                        </p:tgtEl>
                                      </p:cBhvr>
                                    </p:animEffect>
                                  </p:childTnLst>
                                </p:cTn>
                              </p:par>
                              <p:par>
                                <p:cTn id="24" presetID="14" presetClass="entr" presetSubtype="10" fill="hold" nodeType="with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randombar(horizontal)">
                                      <p:cBhvr>
                                        <p:cTn id="2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5F49C9A-AC8D-425D-A924-C40644073EA6}"/>
              </a:ext>
            </a:extLst>
          </p:cNvPr>
          <p:cNvSpPr/>
          <p:nvPr/>
        </p:nvSpPr>
        <p:spPr>
          <a:xfrm>
            <a:off x="1333427" y="566317"/>
            <a:ext cx="9751340" cy="2229841"/>
          </a:xfrm>
          <a:prstGeom prst="rect">
            <a:avLst/>
          </a:prstGeom>
        </p:spPr>
        <p:txBody>
          <a:bodyPr wrap="square">
            <a:spAutoFit/>
          </a:bodyPr>
          <a:lstStyle/>
          <a:p>
            <a:pPr algn="just" defTabSz="342900">
              <a:lnSpc>
                <a:spcPct val="150000"/>
              </a:lnSpc>
            </a:pPr>
            <a:r>
              <a:rPr lang="en-US" sz="2400" b="1">
                <a:latin typeface="UTM Avo" panose="02040603050506020204" pitchFamily="18" charset="0"/>
                <a:cs typeface="Times New Roman" panose="02020603050405020304" pitchFamily="18" charset="0"/>
              </a:rPr>
              <a:t>1. </a:t>
            </a:r>
            <a:r>
              <a:rPr lang="vi-VN" sz="2400">
                <a:latin typeface="UTM Avo" panose="02040603050506020204" pitchFamily="18" charset="0"/>
                <a:cs typeface="Times New Roman" panose="02020603050405020304" pitchFamily="18" charset="0"/>
              </a:rPr>
              <a:t>Đã 12 giờ trưa. Minh chợt thấy cuốn "Truyện cổ tích Việt Nam” và mở</a:t>
            </a:r>
            <a:r>
              <a:rPr lang="en-US" sz="2400">
                <a:latin typeface="UTM Avo" panose="02040603050506020204" pitchFamily="18" charset="0"/>
                <a:cs typeface="Times New Roman" panose="02020603050405020304" pitchFamily="18" charset="0"/>
              </a:rPr>
              <a:t> </a:t>
            </a:r>
            <a:r>
              <a:rPr lang="vi-VN" sz="2400">
                <a:latin typeface="UTM Avo" panose="02040603050506020204" pitchFamily="18" charset="0"/>
                <a:cs typeface="Times New Roman" panose="02020603050405020304" pitchFamily="18" charset="0"/>
              </a:rPr>
              <a:t>truyện ra đọc. Mẹ nhắc Minh: “Hãy ngủ đi một lát, </a:t>
            </a:r>
            <a:r>
              <a:rPr lang="en-US" sz="2400">
                <a:latin typeface="UTM Avo" panose="02040603050506020204" pitchFamily="18" charset="0"/>
                <a:cs typeface="Times New Roman" panose="02020603050405020304" pitchFamily="18" charset="0"/>
              </a:rPr>
              <a:t>c</a:t>
            </a:r>
            <a:r>
              <a:rPr lang="vi-VN" sz="2400">
                <a:latin typeface="UTM Avo" panose="02040603050506020204" pitchFamily="18" charset="0"/>
                <a:cs typeface="Times New Roman" panose="02020603050405020304" pitchFamily="18" charset="0"/>
              </a:rPr>
              <a:t>on sẽ thấy khoẻ khoắn cả buổi chiều". Nghe lời mẹ, Minh nằm và nhắm mắt lại. Minh thiếp đi lúc nào không biết. </a:t>
            </a:r>
          </a:p>
        </p:txBody>
      </p:sp>
      <p:pic>
        <p:nvPicPr>
          <p:cNvPr id="4" name="Picture 3">
            <a:extLst>
              <a:ext uri="{FF2B5EF4-FFF2-40B4-BE49-F238E27FC236}">
                <a16:creationId xmlns:a16="http://schemas.microsoft.com/office/drawing/2014/main" id="{B12C4231-EEA8-41CB-BCA6-CBCD7D8379B8}"/>
              </a:ext>
            </a:extLst>
          </p:cNvPr>
          <p:cNvPicPr>
            <a:picLocks noChangeAspect="1"/>
          </p:cNvPicPr>
          <p:nvPr/>
        </p:nvPicPr>
        <p:blipFill>
          <a:blip r:embed="rId2"/>
          <a:stretch>
            <a:fillRect/>
          </a:stretch>
        </p:blipFill>
        <p:spPr>
          <a:xfrm>
            <a:off x="350362" y="366329"/>
            <a:ext cx="983065" cy="967824"/>
          </a:xfrm>
          <a:prstGeom prst="rect">
            <a:avLst/>
          </a:prstGeom>
        </p:spPr>
      </p:pic>
      <p:sp>
        <p:nvSpPr>
          <p:cNvPr id="8" name="Rectangle 7">
            <a:extLst>
              <a:ext uri="{FF2B5EF4-FFF2-40B4-BE49-F238E27FC236}">
                <a16:creationId xmlns:a16="http://schemas.microsoft.com/office/drawing/2014/main" id="{04630B5C-D405-497F-9B94-465FFAAE0822}"/>
              </a:ext>
            </a:extLst>
          </p:cNvPr>
          <p:cNvSpPr/>
          <p:nvPr/>
        </p:nvSpPr>
        <p:spPr>
          <a:xfrm>
            <a:off x="1333428" y="4061843"/>
            <a:ext cx="9751340" cy="1121846"/>
          </a:xfrm>
          <a:prstGeom prst="rect">
            <a:avLst/>
          </a:prstGeom>
        </p:spPr>
        <p:txBody>
          <a:bodyPr wrap="square">
            <a:spAutoFit/>
          </a:bodyPr>
          <a:lstStyle/>
          <a:p>
            <a:pPr defTabSz="342900">
              <a:lnSpc>
                <a:spcPct val="150000"/>
              </a:lnSpc>
            </a:pPr>
            <a:r>
              <a:rPr lang="en-US" sz="2400" b="1">
                <a:latin typeface="UTM Avo" panose="02040603050506020204" pitchFamily="18" charset="0"/>
                <a:cs typeface="Times New Roman" panose="02020603050405020304" pitchFamily="18" charset="0"/>
              </a:rPr>
              <a:t>2. </a:t>
            </a:r>
            <a:r>
              <a:rPr lang="vi-VN" sz="2400">
                <a:latin typeface="UTM Avo" panose="02040603050506020204" pitchFamily="18" charset="0"/>
                <a:cs typeface="Times New Roman" panose="02020603050405020304" pitchFamily="18" charset="0"/>
              </a:rPr>
              <a:t>Em hãy nêu một ví dụ về quyết định của mình. Thông tin nào giúp</a:t>
            </a:r>
            <a:r>
              <a:rPr lang="en-US" sz="2400">
                <a:latin typeface="UTM Avo" panose="02040603050506020204" pitchFamily="18" charset="0"/>
                <a:cs typeface="Times New Roman" panose="02020603050405020304" pitchFamily="18" charset="0"/>
              </a:rPr>
              <a:t> </a:t>
            </a:r>
            <a:r>
              <a:rPr lang="vi-VN" sz="2400">
                <a:latin typeface="UTM Avo" panose="02040603050506020204" pitchFamily="18" charset="0"/>
                <a:cs typeface="Times New Roman" panose="02020603050405020304" pitchFamily="18" charset="0"/>
              </a:rPr>
              <a:t>em </a:t>
            </a:r>
            <a:r>
              <a:rPr lang="en-US" sz="2400">
                <a:latin typeface="UTM Avo" panose="02040603050506020204" pitchFamily="18" charset="0"/>
                <a:cs typeface="Times New Roman" panose="02020603050405020304" pitchFamily="18" charset="0"/>
              </a:rPr>
              <a:t>có</a:t>
            </a:r>
            <a:r>
              <a:rPr lang="vi-VN" sz="2400">
                <a:latin typeface="UTM Avo" panose="02040603050506020204" pitchFamily="18" charset="0"/>
                <a:cs typeface="Times New Roman" panose="02020603050405020304" pitchFamily="18" charset="0"/>
              </a:rPr>
              <a:t> quyết định đó?</a:t>
            </a:r>
          </a:p>
        </p:txBody>
      </p:sp>
      <p:sp>
        <p:nvSpPr>
          <p:cNvPr id="25" name="Rectangle 24">
            <a:extLst>
              <a:ext uri="{FF2B5EF4-FFF2-40B4-BE49-F238E27FC236}">
                <a16:creationId xmlns:a16="http://schemas.microsoft.com/office/drawing/2014/main" id="{AD11638A-D12E-4746-919D-376637D7860D}"/>
              </a:ext>
            </a:extLst>
          </p:cNvPr>
          <p:cNvSpPr/>
          <p:nvPr/>
        </p:nvSpPr>
        <p:spPr>
          <a:xfrm>
            <a:off x="1997192" y="2798811"/>
            <a:ext cx="7310526" cy="567848"/>
          </a:xfrm>
          <a:prstGeom prst="rect">
            <a:avLst/>
          </a:prstGeom>
        </p:spPr>
        <p:txBody>
          <a:bodyPr wrap="square">
            <a:spAutoFit/>
          </a:bodyPr>
          <a:lstStyle/>
          <a:p>
            <a:pPr defTabSz="342900">
              <a:lnSpc>
                <a:spcPct val="150000"/>
              </a:lnSpc>
            </a:pPr>
            <a:r>
              <a:rPr lang="en-US" sz="2400">
                <a:latin typeface="UTM Avo" panose="02040603050506020204" pitchFamily="18" charset="0"/>
                <a:cs typeface="Times New Roman" panose="02020603050405020304" pitchFamily="18" charset="0"/>
              </a:rPr>
              <a:t>a) </a:t>
            </a:r>
            <a:r>
              <a:rPr lang="vi-VN" sz="2400">
                <a:latin typeface="UTM Avo" panose="02040603050506020204" pitchFamily="18" charset="0"/>
                <a:cs typeface="Times New Roman" panose="02020603050405020304" pitchFamily="18" charset="0"/>
              </a:rPr>
              <a:t>Minh đã ra quyết định gì?</a:t>
            </a:r>
          </a:p>
        </p:txBody>
      </p:sp>
      <p:sp>
        <p:nvSpPr>
          <p:cNvPr id="36" name="Rectangle 35">
            <a:extLst>
              <a:ext uri="{FF2B5EF4-FFF2-40B4-BE49-F238E27FC236}">
                <a16:creationId xmlns:a16="http://schemas.microsoft.com/office/drawing/2014/main" id="{AA00ADD7-2703-4780-9828-7F01D64FA7A5}"/>
              </a:ext>
            </a:extLst>
          </p:cNvPr>
          <p:cNvSpPr/>
          <p:nvPr/>
        </p:nvSpPr>
        <p:spPr>
          <a:xfrm>
            <a:off x="1997192" y="3400969"/>
            <a:ext cx="7310526" cy="567848"/>
          </a:xfrm>
          <a:prstGeom prst="rect">
            <a:avLst/>
          </a:prstGeom>
        </p:spPr>
        <p:txBody>
          <a:bodyPr wrap="square">
            <a:spAutoFit/>
          </a:bodyPr>
          <a:lstStyle/>
          <a:p>
            <a:pPr defTabSz="342900">
              <a:lnSpc>
                <a:spcPct val="150000"/>
              </a:lnSpc>
            </a:pPr>
            <a:r>
              <a:rPr lang="en-US" sz="2400">
                <a:latin typeface="UTM Avo" panose="02040603050506020204" pitchFamily="18" charset="0"/>
                <a:cs typeface="Times New Roman" panose="02020603050405020304" pitchFamily="18" charset="0"/>
              </a:rPr>
              <a:t>b) </a:t>
            </a:r>
            <a:r>
              <a:rPr lang="vi-VN" sz="2400">
                <a:latin typeface="UTM Avo" panose="02040603050506020204" pitchFamily="18" charset="0"/>
                <a:cs typeface="Times New Roman" panose="02020603050405020304" pitchFamily="18" charset="0"/>
              </a:rPr>
              <a:t>Điều gì giúp Minh ra quyết định ấy?</a:t>
            </a:r>
          </a:p>
        </p:txBody>
      </p:sp>
    </p:spTree>
    <p:extLst>
      <p:ext uri="{BB962C8B-B14F-4D97-AF65-F5344CB8AC3E}">
        <p14:creationId xmlns:p14="http://schemas.microsoft.com/office/powerpoint/2010/main" val="77051394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randombar(horizontal)">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6"/>
                                        </p:tgtEl>
                                        <p:attrNameLst>
                                          <p:attrName>style.visibility</p:attrName>
                                        </p:attrNameLst>
                                      </p:cBhvr>
                                      <p:to>
                                        <p:strVal val="visible"/>
                                      </p:to>
                                    </p:set>
                                    <p:animEffect transition="in" filter="randombar(horizontal)">
                                      <p:cBhvr>
                                        <p:cTn id="17" dur="500"/>
                                        <p:tgtEl>
                                          <p:spTgt spid="3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P spid="25" grpId="0"/>
      <p:bldP spid="3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12CD9173-CB7E-430D-9EBA-F153ADEFDB00}"/>
              </a:ext>
            </a:extLst>
          </p:cNvPr>
          <p:cNvGrpSpPr/>
          <p:nvPr/>
        </p:nvGrpSpPr>
        <p:grpSpPr>
          <a:xfrm>
            <a:off x="1828801" y="870200"/>
            <a:ext cx="2836506" cy="877077"/>
            <a:chOff x="1334278" y="923731"/>
            <a:chExt cx="2836506" cy="877077"/>
          </a:xfrm>
        </p:grpSpPr>
        <p:sp>
          <p:nvSpPr>
            <p:cNvPr id="2" name="Rectangle: Rounded Corners 1">
              <a:extLst>
                <a:ext uri="{FF2B5EF4-FFF2-40B4-BE49-F238E27FC236}">
                  <a16:creationId xmlns:a16="http://schemas.microsoft.com/office/drawing/2014/main" id="{1B164CBD-CBBA-4489-A313-932FB0391AF5}"/>
                </a:ext>
              </a:extLst>
            </p:cNvPr>
            <p:cNvSpPr/>
            <p:nvPr/>
          </p:nvSpPr>
          <p:spPr>
            <a:xfrm>
              <a:off x="1334278" y="923731"/>
              <a:ext cx="2836506" cy="877077"/>
            </a:xfrm>
            <a:prstGeom prst="roundRect">
              <a:avLst>
                <a:gd name="adj" fmla="val 43263"/>
              </a:avLst>
            </a:prstGeom>
            <a:solidFill>
              <a:srgbClr val="00B0F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FAF8ADC8-4324-4ABD-90DE-CC263B732EE5}"/>
                </a:ext>
              </a:extLst>
            </p:cNvPr>
            <p:cNvSpPr/>
            <p:nvPr/>
          </p:nvSpPr>
          <p:spPr>
            <a:xfrm>
              <a:off x="1595736" y="1007709"/>
              <a:ext cx="2313589" cy="654731"/>
            </a:xfrm>
            <a:prstGeom prst="rect">
              <a:avLst/>
            </a:prstGeom>
          </p:spPr>
          <p:txBody>
            <a:bodyPr wrap="square">
              <a:spAutoFit/>
            </a:bodyPr>
            <a:lstStyle/>
            <a:p>
              <a:pPr algn="ctr" defTabSz="342900">
                <a:lnSpc>
                  <a:spcPct val="150000"/>
                </a:lnSpc>
              </a:pPr>
              <a:r>
                <a:rPr lang="en-US" sz="2800" b="1">
                  <a:solidFill>
                    <a:schemeClr val="bg1"/>
                  </a:solidFill>
                  <a:latin typeface="UTM Avo" panose="02040603050506020204" pitchFamily="18" charset="0"/>
                  <a:cs typeface="Times New Roman" panose="02020603050405020304" pitchFamily="18" charset="0"/>
                </a:rPr>
                <a:t>Thông tin</a:t>
              </a:r>
              <a:endParaRPr lang="vi-VN" sz="2800" b="1">
                <a:solidFill>
                  <a:schemeClr val="bg1"/>
                </a:solidFill>
                <a:latin typeface="UTM Avo" panose="02040603050506020204" pitchFamily="18" charset="0"/>
                <a:cs typeface="Times New Roman" panose="02020603050405020304" pitchFamily="18" charset="0"/>
              </a:endParaRPr>
            </a:p>
          </p:txBody>
        </p:sp>
      </p:grpSp>
      <p:grpSp>
        <p:nvGrpSpPr>
          <p:cNvPr id="6" name="Group 5">
            <a:extLst>
              <a:ext uri="{FF2B5EF4-FFF2-40B4-BE49-F238E27FC236}">
                <a16:creationId xmlns:a16="http://schemas.microsoft.com/office/drawing/2014/main" id="{2DB4821A-7D80-41B8-90B6-A0DA1001063F}"/>
              </a:ext>
            </a:extLst>
          </p:cNvPr>
          <p:cNvGrpSpPr/>
          <p:nvPr/>
        </p:nvGrpSpPr>
        <p:grpSpPr>
          <a:xfrm>
            <a:off x="7598229" y="870200"/>
            <a:ext cx="2836506" cy="877077"/>
            <a:chOff x="1334278" y="923731"/>
            <a:chExt cx="2836506" cy="877077"/>
          </a:xfrm>
        </p:grpSpPr>
        <p:sp>
          <p:nvSpPr>
            <p:cNvPr id="7" name="Rectangle: Rounded Corners 6">
              <a:extLst>
                <a:ext uri="{FF2B5EF4-FFF2-40B4-BE49-F238E27FC236}">
                  <a16:creationId xmlns:a16="http://schemas.microsoft.com/office/drawing/2014/main" id="{9715E3CE-E445-4FB9-B272-F0F39B81A7DC}"/>
                </a:ext>
              </a:extLst>
            </p:cNvPr>
            <p:cNvSpPr/>
            <p:nvPr/>
          </p:nvSpPr>
          <p:spPr>
            <a:xfrm>
              <a:off x="1334278" y="923731"/>
              <a:ext cx="2836506" cy="877077"/>
            </a:xfrm>
            <a:prstGeom prst="roundRect">
              <a:avLst>
                <a:gd name="adj" fmla="val 43263"/>
              </a:avLst>
            </a:prstGeom>
            <a:solidFill>
              <a:srgbClr val="00B0F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9B896C2-3876-45A7-814B-19A18D585EC8}"/>
                </a:ext>
              </a:extLst>
            </p:cNvPr>
            <p:cNvSpPr/>
            <p:nvPr/>
          </p:nvSpPr>
          <p:spPr>
            <a:xfrm>
              <a:off x="1595736" y="1007709"/>
              <a:ext cx="2313589" cy="654731"/>
            </a:xfrm>
            <a:prstGeom prst="rect">
              <a:avLst/>
            </a:prstGeom>
          </p:spPr>
          <p:txBody>
            <a:bodyPr wrap="square">
              <a:spAutoFit/>
            </a:bodyPr>
            <a:lstStyle/>
            <a:p>
              <a:pPr algn="ctr" defTabSz="342900">
                <a:lnSpc>
                  <a:spcPct val="150000"/>
                </a:lnSpc>
              </a:pPr>
              <a:r>
                <a:rPr lang="en-US" sz="2800" b="1">
                  <a:solidFill>
                    <a:schemeClr val="bg1"/>
                  </a:solidFill>
                  <a:latin typeface="UTM Avo" panose="02040603050506020204" pitchFamily="18" charset="0"/>
                  <a:cs typeface="Times New Roman" panose="02020603050405020304" pitchFamily="18" charset="0"/>
                </a:rPr>
                <a:t>Quyết định</a:t>
              </a:r>
              <a:endParaRPr lang="vi-VN" sz="2800" b="1">
                <a:solidFill>
                  <a:schemeClr val="bg1"/>
                </a:solidFill>
                <a:latin typeface="UTM Avo" panose="02040603050506020204" pitchFamily="18" charset="0"/>
                <a:cs typeface="Times New Roman" panose="02020603050405020304" pitchFamily="18" charset="0"/>
              </a:endParaRPr>
            </a:p>
          </p:txBody>
        </p:sp>
      </p:grpSp>
      <p:cxnSp>
        <p:nvCxnSpPr>
          <p:cNvPr id="10" name="Straight Arrow Connector 9">
            <a:extLst>
              <a:ext uri="{FF2B5EF4-FFF2-40B4-BE49-F238E27FC236}">
                <a16:creationId xmlns:a16="http://schemas.microsoft.com/office/drawing/2014/main" id="{51368CA7-6BEA-42F6-ADC7-1D440EA32FB4}"/>
              </a:ext>
            </a:extLst>
          </p:cNvPr>
          <p:cNvCxnSpPr>
            <a:cxnSpLocks/>
            <a:stCxn id="2" idx="3"/>
            <a:endCxn id="7" idx="1"/>
          </p:cNvCxnSpPr>
          <p:nvPr/>
        </p:nvCxnSpPr>
        <p:spPr>
          <a:xfrm>
            <a:off x="4665307" y="1308739"/>
            <a:ext cx="2932922" cy="0"/>
          </a:xfrm>
          <a:prstGeom prst="straightConnector1">
            <a:avLst/>
          </a:prstGeom>
          <a:ln w="38100">
            <a:solidFill>
              <a:srgbClr val="00B0F0"/>
            </a:solidFill>
            <a:tailEnd type="triangle"/>
          </a:ln>
        </p:spPr>
        <p:style>
          <a:lnRef idx="1">
            <a:schemeClr val="accent2"/>
          </a:lnRef>
          <a:fillRef idx="0">
            <a:schemeClr val="accent2"/>
          </a:fillRef>
          <a:effectRef idx="0">
            <a:schemeClr val="accent2"/>
          </a:effectRef>
          <a:fontRef idx="minor">
            <a:schemeClr val="tx1"/>
          </a:fontRef>
        </p:style>
      </p:cxnSp>
      <p:grpSp>
        <p:nvGrpSpPr>
          <p:cNvPr id="11" name="Group 10">
            <a:extLst>
              <a:ext uri="{FF2B5EF4-FFF2-40B4-BE49-F238E27FC236}">
                <a16:creationId xmlns:a16="http://schemas.microsoft.com/office/drawing/2014/main" id="{3F8EE1F0-1B11-4807-A733-B1B4675D568E}"/>
              </a:ext>
            </a:extLst>
          </p:cNvPr>
          <p:cNvGrpSpPr/>
          <p:nvPr/>
        </p:nvGrpSpPr>
        <p:grpSpPr>
          <a:xfrm>
            <a:off x="2086899" y="2244012"/>
            <a:ext cx="8018202" cy="1392692"/>
            <a:chOff x="3206525" y="469579"/>
            <a:chExt cx="8018202" cy="1392692"/>
          </a:xfrm>
        </p:grpSpPr>
        <p:grpSp>
          <p:nvGrpSpPr>
            <p:cNvPr id="12" name="Group 11">
              <a:extLst>
                <a:ext uri="{FF2B5EF4-FFF2-40B4-BE49-F238E27FC236}">
                  <a16:creationId xmlns:a16="http://schemas.microsoft.com/office/drawing/2014/main" id="{CC982BDF-BCBC-4147-A400-C55E90571E7A}"/>
                </a:ext>
              </a:extLst>
            </p:cNvPr>
            <p:cNvGrpSpPr/>
            <p:nvPr/>
          </p:nvGrpSpPr>
          <p:grpSpPr>
            <a:xfrm>
              <a:off x="3206525" y="469579"/>
              <a:ext cx="8018202" cy="1392692"/>
              <a:chOff x="3206525" y="469579"/>
              <a:chExt cx="8018202" cy="1392692"/>
            </a:xfrm>
          </p:grpSpPr>
          <p:grpSp>
            <p:nvGrpSpPr>
              <p:cNvPr id="14" name="Group 13">
                <a:extLst>
                  <a:ext uri="{FF2B5EF4-FFF2-40B4-BE49-F238E27FC236}">
                    <a16:creationId xmlns:a16="http://schemas.microsoft.com/office/drawing/2014/main" id="{1BBF6144-212D-42B6-878B-41185356141F}"/>
                  </a:ext>
                </a:extLst>
              </p:cNvPr>
              <p:cNvGrpSpPr/>
              <p:nvPr/>
            </p:nvGrpSpPr>
            <p:grpSpPr>
              <a:xfrm>
                <a:off x="3657601" y="911578"/>
                <a:ext cx="7567126" cy="950693"/>
                <a:chOff x="4131425" y="934090"/>
                <a:chExt cx="6807716" cy="1402534"/>
              </a:xfrm>
            </p:grpSpPr>
            <p:sp>
              <p:nvSpPr>
                <p:cNvPr id="16" name="Rectangle: Rounded Corners 15">
                  <a:extLst>
                    <a:ext uri="{FF2B5EF4-FFF2-40B4-BE49-F238E27FC236}">
                      <a16:creationId xmlns:a16="http://schemas.microsoft.com/office/drawing/2014/main" id="{20335CE7-D42F-46B7-8CEF-2D0BA8CF72A3}"/>
                    </a:ext>
                  </a:extLst>
                </p:cNvPr>
                <p:cNvSpPr/>
                <p:nvPr/>
              </p:nvSpPr>
              <p:spPr>
                <a:xfrm>
                  <a:off x="4217929" y="1054359"/>
                  <a:ext cx="6721212" cy="1282265"/>
                </a:xfrm>
                <a:prstGeom prst="roundRect">
                  <a:avLst/>
                </a:prstGeom>
                <a:solidFill>
                  <a:srgbClr val="C1BF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CD4923C7-44F9-4A0B-85F9-34068E5D1737}"/>
                    </a:ext>
                  </a:extLst>
                </p:cNvPr>
                <p:cNvSpPr/>
                <p:nvPr/>
              </p:nvSpPr>
              <p:spPr>
                <a:xfrm>
                  <a:off x="4131425" y="934090"/>
                  <a:ext cx="6721212" cy="1282264"/>
                </a:xfrm>
                <a:prstGeom prst="roundRect">
                  <a:avLst/>
                </a:prstGeom>
                <a:solidFill>
                  <a:srgbClr val="F2E9C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5" name="Picture 14">
                <a:extLst>
                  <a:ext uri="{FF2B5EF4-FFF2-40B4-BE49-F238E27FC236}">
                    <a16:creationId xmlns:a16="http://schemas.microsoft.com/office/drawing/2014/main" id="{197E06EE-5160-4D79-A17C-8014EF52729E}"/>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206525" y="469579"/>
                <a:ext cx="998307" cy="883997"/>
              </a:xfrm>
              <a:prstGeom prst="rect">
                <a:avLst/>
              </a:prstGeom>
            </p:spPr>
          </p:pic>
        </p:grpSp>
        <p:sp>
          <p:nvSpPr>
            <p:cNvPr id="13" name="Rectangle 12">
              <a:extLst>
                <a:ext uri="{FF2B5EF4-FFF2-40B4-BE49-F238E27FC236}">
                  <a16:creationId xmlns:a16="http://schemas.microsoft.com/office/drawing/2014/main" id="{CA0F626C-48EA-469D-A12D-BC8FAB31A4A4}"/>
                </a:ext>
              </a:extLst>
            </p:cNvPr>
            <p:cNvSpPr/>
            <p:nvPr/>
          </p:nvSpPr>
          <p:spPr>
            <a:xfrm>
              <a:off x="3657601" y="1062921"/>
              <a:ext cx="7301692" cy="574388"/>
            </a:xfrm>
            <a:prstGeom prst="rect">
              <a:avLst/>
            </a:prstGeom>
          </p:spPr>
          <p:txBody>
            <a:bodyPr wrap="square">
              <a:spAutoFit/>
            </a:bodyPr>
            <a:lstStyle/>
            <a:p>
              <a:pPr algn="ctr" defTabSz="342900">
                <a:lnSpc>
                  <a:spcPct val="150000"/>
                </a:lnSpc>
              </a:pPr>
              <a:r>
                <a:rPr lang="vi-VN" sz="2400" b="1">
                  <a:solidFill>
                    <a:srgbClr val="F03C69"/>
                  </a:solidFill>
                  <a:latin typeface="UTM Avo" panose="02040603050506020204" pitchFamily="18" charset="0"/>
                  <a:cs typeface="Times New Roman" panose="02020603050405020304" pitchFamily="18" charset="0"/>
                </a:rPr>
                <a:t>Cần phải có thông tin để ra quyết định</a:t>
              </a:r>
            </a:p>
          </p:txBody>
        </p:sp>
      </p:grpSp>
      <p:pic>
        <p:nvPicPr>
          <p:cNvPr id="9" name="Picture 8" descr="A toy figurine of a child holding a book&#10;&#10;Description automatically generated with low confidence">
            <a:extLst>
              <a:ext uri="{FF2B5EF4-FFF2-40B4-BE49-F238E27FC236}">
                <a16:creationId xmlns:a16="http://schemas.microsoft.com/office/drawing/2014/main" id="{A3DEE7F7-08E4-413D-9EED-CA69186902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13653" y="3788047"/>
            <a:ext cx="2519615" cy="2780522"/>
          </a:xfrm>
          <a:prstGeom prst="rect">
            <a:avLst/>
          </a:prstGeom>
        </p:spPr>
      </p:pic>
    </p:spTree>
    <p:extLst>
      <p:ext uri="{BB962C8B-B14F-4D97-AF65-F5344CB8AC3E}">
        <p14:creationId xmlns:p14="http://schemas.microsoft.com/office/powerpoint/2010/main" val="19891006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randombar(horizontal)">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500" fill="hold"/>
                                        <p:tgtEl>
                                          <p:spTgt spid="11"/>
                                        </p:tgtEl>
                                        <p:attrNameLst>
                                          <p:attrName>ppt_w</p:attrName>
                                        </p:attrNameLst>
                                      </p:cBhvr>
                                      <p:tavLst>
                                        <p:tav tm="0">
                                          <p:val>
                                            <p:fltVal val="0"/>
                                          </p:val>
                                        </p:tav>
                                        <p:tav tm="100000">
                                          <p:val>
                                            <p:strVal val="#ppt_w"/>
                                          </p:val>
                                        </p:tav>
                                      </p:tavLst>
                                    </p:anim>
                                    <p:anim calcmode="lin" valueType="num">
                                      <p:cBhvr>
                                        <p:cTn id="27" dur="500" fill="hold"/>
                                        <p:tgtEl>
                                          <p:spTgt spid="11"/>
                                        </p:tgtEl>
                                        <p:attrNameLst>
                                          <p:attrName>ppt_h</p:attrName>
                                        </p:attrNameLst>
                                      </p:cBhvr>
                                      <p:tavLst>
                                        <p:tav tm="0">
                                          <p:val>
                                            <p:fltVal val="0"/>
                                          </p:val>
                                        </p:tav>
                                        <p:tav tm="100000">
                                          <p:val>
                                            <p:strVal val="#ppt_h"/>
                                          </p:val>
                                        </p:tav>
                                      </p:tavLst>
                                    </p:anim>
                                    <p:animEffect transition="in" filter="fade">
                                      <p:cBhvr>
                                        <p:cTn id="2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E9CEAD2-7F67-44D0-8C05-C025C33F2B9E}"/>
              </a:ext>
            </a:extLst>
          </p:cNvPr>
          <p:cNvSpPr/>
          <p:nvPr/>
        </p:nvSpPr>
        <p:spPr>
          <a:xfrm>
            <a:off x="614526" y="292955"/>
            <a:ext cx="8211146" cy="642933"/>
          </a:xfrm>
          <a:prstGeom prst="rect">
            <a:avLst/>
          </a:prstGeom>
        </p:spPr>
        <p:txBody>
          <a:bodyPr wrap="square">
            <a:spAutoFit/>
          </a:bodyPr>
          <a:lstStyle/>
          <a:p>
            <a:pPr defTabSz="342900">
              <a:lnSpc>
                <a:spcPct val="150000"/>
              </a:lnSpc>
            </a:pPr>
            <a:r>
              <a:rPr lang="vi-VN" sz="2800" b="1">
                <a:solidFill>
                  <a:srgbClr val="F03C69"/>
                </a:solidFill>
                <a:latin typeface="SVN-SAF" panose="02040603050506020204" pitchFamily="18" charset="0"/>
                <a:cs typeface="Times New Roman" panose="02020603050405020304" pitchFamily="18" charset="0"/>
              </a:rPr>
              <a:t>3. BA DẠNG THÔNG TIN THƯỜNG GẶP</a:t>
            </a:r>
          </a:p>
        </p:txBody>
      </p:sp>
      <p:grpSp>
        <p:nvGrpSpPr>
          <p:cNvPr id="3" name="Group 2">
            <a:extLst>
              <a:ext uri="{FF2B5EF4-FFF2-40B4-BE49-F238E27FC236}">
                <a16:creationId xmlns:a16="http://schemas.microsoft.com/office/drawing/2014/main" id="{B6B46150-747C-44D3-8ADD-3C9183BFEC10}"/>
              </a:ext>
            </a:extLst>
          </p:cNvPr>
          <p:cNvGrpSpPr/>
          <p:nvPr/>
        </p:nvGrpSpPr>
        <p:grpSpPr>
          <a:xfrm>
            <a:off x="614526" y="968721"/>
            <a:ext cx="10962947" cy="2549092"/>
            <a:chOff x="522612" y="900102"/>
            <a:chExt cx="10962947" cy="2549092"/>
          </a:xfrm>
        </p:grpSpPr>
        <p:sp>
          <p:nvSpPr>
            <p:cNvPr id="4" name="Rectangle 3">
              <a:extLst>
                <a:ext uri="{FF2B5EF4-FFF2-40B4-BE49-F238E27FC236}">
                  <a16:creationId xmlns:a16="http://schemas.microsoft.com/office/drawing/2014/main" id="{779E57AC-B41F-4EBA-9A3C-3FA14918A914}"/>
                </a:ext>
              </a:extLst>
            </p:cNvPr>
            <p:cNvSpPr/>
            <p:nvPr/>
          </p:nvSpPr>
          <p:spPr>
            <a:xfrm>
              <a:off x="3379791" y="1086631"/>
              <a:ext cx="7173355" cy="642676"/>
            </a:xfrm>
            <a:prstGeom prst="rect">
              <a:avLst/>
            </a:prstGeom>
          </p:spPr>
          <p:txBody>
            <a:bodyPr wrap="square">
              <a:spAutoFit/>
            </a:bodyPr>
            <a:lstStyle/>
            <a:p>
              <a:pPr defTabSz="342900">
                <a:lnSpc>
                  <a:spcPct val="150000"/>
                </a:lnSpc>
              </a:pPr>
              <a:r>
                <a:rPr lang="en-US" sz="2800" b="1">
                  <a:solidFill>
                    <a:srgbClr val="7FC354"/>
                  </a:solidFill>
                  <a:latin typeface="SVN-Androgyne" panose="02040603050506020204" pitchFamily="18" charset="0"/>
                  <a:cs typeface="Times New Roman" panose="02020603050405020304" pitchFamily="18" charset="0"/>
                </a:rPr>
                <a:t>Thế giới quanh ta</a:t>
              </a:r>
              <a:endParaRPr lang="vi-VN" sz="2800" b="1">
                <a:solidFill>
                  <a:srgbClr val="7FC354"/>
                </a:solidFill>
                <a:latin typeface="SVN-Androgyne" panose="02040603050506020204" pitchFamily="18" charset="0"/>
                <a:cs typeface="Times New Roman" panose="02020603050405020304" pitchFamily="18" charset="0"/>
              </a:endParaRPr>
            </a:p>
          </p:txBody>
        </p:sp>
        <p:sp>
          <p:nvSpPr>
            <p:cNvPr id="5" name="Rectangle: Rounded Corners 4">
              <a:extLst>
                <a:ext uri="{FF2B5EF4-FFF2-40B4-BE49-F238E27FC236}">
                  <a16:creationId xmlns:a16="http://schemas.microsoft.com/office/drawing/2014/main" id="{275D43A7-8584-4C1E-93BA-C7DC7533867F}"/>
                </a:ext>
              </a:extLst>
            </p:cNvPr>
            <p:cNvSpPr/>
            <p:nvPr/>
          </p:nvSpPr>
          <p:spPr>
            <a:xfrm>
              <a:off x="522612" y="1036931"/>
              <a:ext cx="10962947" cy="2412263"/>
            </a:xfrm>
            <a:prstGeom prst="roundRect">
              <a:avLst>
                <a:gd name="adj" fmla="val 5722"/>
              </a:avLst>
            </a:prstGeom>
            <a:no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5B678708-28DD-4966-9FB7-B41AB3EFB5FE}"/>
                </a:ext>
              </a:extLst>
            </p:cNvPr>
            <p:cNvSpPr/>
            <p:nvPr/>
          </p:nvSpPr>
          <p:spPr>
            <a:xfrm>
              <a:off x="791594" y="1829045"/>
              <a:ext cx="6081607" cy="1411990"/>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Quan sát bức tranh Minh và An đang trên đường đến trường</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Em hãy cho biết hai bạn có thể nhìn thấy và nghe thấy những gì?</a:t>
              </a:r>
            </a:p>
          </p:txBody>
        </p:sp>
        <p:grpSp>
          <p:nvGrpSpPr>
            <p:cNvPr id="7" name="Group 6">
              <a:extLst>
                <a:ext uri="{FF2B5EF4-FFF2-40B4-BE49-F238E27FC236}">
                  <a16:creationId xmlns:a16="http://schemas.microsoft.com/office/drawing/2014/main" id="{E6A72B9F-FEFB-4C8E-AE4E-72BFC344F1EA}"/>
                </a:ext>
              </a:extLst>
            </p:cNvPr>
            <p:cNvGrpSpPr/>
            <p:nvPr/>
          </p:nvGrpSpPr>
          <p:grpSpPr>
            <a:xfrm>
              <a:off x="522612" y="900102"/>
              <a:ext cx="2898644" cy="880803"/>
              <a:chOff x="522612" y="900102"/>
              <a:chExt cx="2898644" cy="880803"/>
            </a:xfrm>
          </p:grpSpPr>
          <p:grpSp>
            <p:nvGrpSpPr>
              <p:cNvPr id="9" name="Group 8">
                <a:extLst>
                  <a:ext uri="{FF2B5EF4-FFF2-40B4-BE49-F238E27FC236}">
                    <a16:creationId xmlns:a16="http://schemas.microsoft.com/office/drawing/2014/main" id="{0CF6394F-7878-4454-ADC1-7BA17A242C5D}"/>
                  </a:ext>
                </a:extLst>
              </p:cNvPr>
              <p:cNvGrpSpPr/>
              <p:nvPr/>
            </p:nvGrpSpPr>
            <p:grpSpPr>
              <a:xfrm>
                <a:off x="522612" y="1095583"/>
                <a:ext cx="2372989" cy="661656"/>
                <a:chOff x="5906375" y="1404722"/>
                <a:chExt cx="2372989" cy="661656"/>
              </a:xfrm>
            </p:grpSpPr>
            <p:sp>
              <p:nvSpPr>
                <p:cNvPr id="14" name="Rectangle: Top Corners Rounded 13">
                  <a:extLst>
                    <a:ext uri="{FF2B5EF4-FFF2-40B4-BE49-F238E27FC236}">
                      <a16:creationId xmlns:a16="http://schemas.microsoft.com/office/drawing/2014/main" id="{1B035D7B-D848-41AA-8444-D698D85C6601}"/>
                    </a:ext>
                  </a:extLst>
                </p:cNvPr>
                <p:cNvSpPr/>
                <p:nvPr/>
              </p:nvSpPr>
              <p:spPr>
                <a:xfrm>
                  <a:off x="5981023" y="1404722"/>
                  <a:ext cx="2298341" cy="661656"/>
                </a:xfrm>
                <a:prstGeom prst="round2SameRect">
                  <a:avLst/>
                </a:prstGeom>
                <a:solidFill>
                  <a:srgbClr val="7FC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UTM Bienvenue" panose="02040603050506020204" pitchFamily="18" charset="0"/>
                  </a:endParaRPr>
                </a:p>
              </p:txBody>
            </p:sp>
            <p:sp>
              <p:nvSpPr>
                <p:cNvPr id="15" name="Rectangle 14">
                  <a:extLst>
                    <a:ext uri="{FF2B5EF4-FFF2-40B4-BE49-F238E27FC236}">
                      <a16:creationId xmlns:a16="http://schemas.microsoft.com/office/drawing/2014/main" id="{55C2BBA2-90D1-4647-BE5A-40CF0AA3029D}"/>
                    </a:ext>
                  </a:extLst>
                </p:cNvPr>
                <p:cNvSpPr/>
                <p:nvPr/>
              </p:nvSpPr>
              <p:spPr>
                <a:xfrm>
                  <a:off x="5906375" y="1465062"/>
                  <a:ext cx="2135017" cy="533223"/>
                </a:xfrm>
                <a:prstGeom prst="rect">
                  <a:avLst/>
                </a:prstGeom>
              </p:spPr>
              <p:txBody>
                <a:bodyPr wrap="square">
                  <a:spAutoFit/>
                </a:bodyPr>
                <a:lstStyle/>
                <a:p>
                  <a:pPr algn="ctr" defTabSz="342900">
                    <a:lnSpc>
                      <a:spcPct val="150000"/>
                    </a:lnSpc>
                  </a:pPr>
                  <a:r>
                    <a:rPr lang="en-US" sz="2200" b="1">
                      <a:solidFill>
                        <a:schemeClr val="bg1"/>
                      </a:solidFill>
                      <a:latin typeface="UTM Bienvenue" panose="02040603050506020204" pitchFamily="18" charset="0"/>
                      <a:cs typeface="Times New Roman" panose="02020603050405020304" pitchFamily="18" charset="0"/>
                    </a:rPr>
                    <a:t>HOẠT ĐỘNG </a:t>
                  </a:r>
                  <a:endParaRPr lang="vi-VN" sz="2200" b="1">
                    <a:solidFill>
                      <a:schemeClr val="bg1"/>
                    </a:solidFill>
                    <a:latin typeface="UTM Avo" panose="02040603050506020204" pitchFamily="18" charset="0"/>
                    <a:cs typeface="Times New Roman" panose="02020603050405020304" pitchFamily="18" charset="0"/>
                  </a:endParaRPr>
                </a:p>
              </p:txBody>
            </p:sp>
          </p:grpSp>
          <p:grpSp>
            <p:nvGrpSpPr>
              <p:cNvPr id="10" name="Group 9">
                <a:extLst>
                  <a:ext uri="{FF2B5EF4-FFF2-40B4-BE49-F238E27FC236}">
                    <a16:creationId xmlns:a16="http://schemas.microsoft.com/office/drawing/2014/main" id="{29C26FE0-D2CB-466D-917A-B836B1DE503A}"/>
                  </a:ext>
                </a:extLst>
              </p:cNvPr>
              <p:cNvGrpSpPr/>
              <p:nvPr/>
            </p:nvGrpSpPr>
            <p:grpSpPr>
              <a:xfrm rot="20419193">
                <a:off x="2468303" y="900102"/>
                <a:ext cx="952953" cy="880803"/>
                <a:chOff x="8974078" y="279854"/>
                <a:chExt cx="3397172" cy="3224225"/>
              </a:xfrm>
            </p:grpSpPr>
            <p:pic>
              <p:nvPicPr>
                <p:cNvPr id="12" name="Picture 5">
                  <a:extLst>
                    <a:ext uri="{FF2B5EF4-FFF2-40B4-BE49-F238E27FC236}">
                      <a16:creationId xmlns:a16="http://schemas.microsoft.com/office/drawing/2014/main" id="{EBED9A27-3011-4F73-9732-FA489139AF2F}"/>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8974078" y="279854"/>
                  <a:ext cx="3397172" cy="3224225"/>
                </a:xfrm>
                <a:prstGeom prst="rect">
                  <a:avLst/>
                </a:prstGeom>
              </p:spPr>
            </p:pic>
            <p:pic>
              <p:nvPicPr>
                <p:cNvPr id="13" name="Picture 6">
                  <a:extLst>
                    <a:ext uri="{FF2B5EF4-FFF2-40B4-BE49-F238E27FC236}">
                      <a16:creationId xmlns:a16="http://schemas.microsoft.com/office/drawing/2014/main" id="{C67AE980-D4AF-4533-B07D-A9E05365001D}"/>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9264793" y="565916"/>
                  <a:ext cx="2916628" cy="2768146"/>
                </a:xfrm>
                <a:prstGeom prst="rect">
                  <a:avLst/>
                </a:prstGeom>
              </p:spPr>
            </p:pic>
          </p:grpSp>
          <p:sp>
            <p:nvSpPr>
              <p:cNvPr id="11" name="Rectangle 10">
                <a:extLst>
                  <a:ext uri="{FF2B5EF4-FFF2-40B4-BE49-F238E27FC236}">
                    <a16:creationId xmlns:a16="http://schemas.microsoft.com/office/drawing/2014/main" id="{D52FB17F-4C70-41AD-83E8-A57A0BED47F6}"/>
                  </a:ext>
                </a:extLst>
              </p:cNvPr>
              <p:cNvSpPr/>
              <p:nvPr/>
            </p:nvSpPr>
            <p:spPr>
              <a:xfrm>
                <a:off x="2792351" y="1002361"/>
                <a:ext cx="363894" cy="661656"/>
              </a:xfrm>
              <a:prstGeom prst="rect">
                <a:avLst/>
              </a:prstGeom>
            </p:spPr>
            <p:txBody>
              <a:bodyPr wrap="square">
                <a:spAutoFit/>
              </a:bodyPr>
              <a:lstStyle/>
              <a:p>
                <a:pPr algn="ctr" defTabSz="342900">
                  <a:lnSpc>
                    <a:spcPct val="150000"/>
                  </a:lnSpc>
                </a:pPr>
                <a:r>
                  <a:rPr lang="en-US" sz="2800" b="1">
                    <a:solidFill>
                      <a:schemeClr val="bg1"/>
                    </a:solidFill>
                    <a:latin typeface="UTM HelvetIns" panose="02040603050506020204" pitchFamily="18" charset="0"/>
                    <a:cs typeface="Times New Roman" panose="02020603050405020304" pitchFamily="18" charset="0"/>
                  </a:rPr>
                  <a:t>3</a:t>
                </a:r>
                <a:endParaRPr lang="vi-VN" sz="2800" b="1">
                  <a:solidFill>
                    <a:schemeClr val="bg1"/>
                  </a:solidFill>
                  <a:latin typeface="UTM Avo" panose="02040603050506020204" pitchFamily="18" charset="0"/>
                  <a:cs typeface="Times New Roman" panose="02020603050405020304" pitchFamily="18" charset="0"/>
                </a:endParaRPr>
              </a:p>
            </p:txBody>
          </p:sp>
        </p:grpSp>
      </p:grpSp>
      <p:grpSp>
        <p:nvGrpSpPr>
          <p:cNvPr id="8" name="Group 7">
            <a:extLst>
              <a:ext uri="{FF2B5EF4-FFF2-40B4-BE49-F238E27FC236}">
                <a16:creationId xmlns:a16="http://schemas.microsoft.com/office/drawing/2014/main" id="{DA8AF15E-7A94-479B-865F-19BF5AFBF567}"/>
              </a:ext>
            </a:extLst>
          </p:cNvPr>
          <p:cNvGrpSpPr/>
          <p:nvPr/>
        </p:nvGrpSpPr>
        <p:grpSpPr>
          <a:xfrm>
            <a:off x="689174" y="3636805"/>
            <a:ext cx="10809895" cy="2441432"/>
            <a:chOff x="689174" y="4018460"/>
            <a:chExt cx="10809895" cy="2441432"/>
          </a:xfrm>
        </p:grpSpPr>
        <p:sp>
          <p:nvSpPr>
            <p:cNvPr id="16" name="Rectangle 15">
              <a:extLst>
                <a:ext uri="{FF2B5EF4-FFF2-40B4-BE49-F238E27FC236}">
                  <a16:creationId xmlns:a16="http://schemas.microsoft.com/office/drawing/2014/main" id="{891DAD61-1AEC-4619-8343-9F19A8621F4D}"/>
                </a:ext>
              </a:extLst>
            </p:cNvPr>
            <p:cNvSpPr/>
            <p:nvPr/>
          </p:nvSpPr>
          <p:spPr>
            <a:xfrm>
              <a:off x="692929" y="4115276"/>
              <a:ext cx="10806140" cy="2344616"/>
            </a:xfrm>
            <a:prstGeom prst="rect">
              <a:avLst/>
            </a:prstGeom>
          </p:spPr>
          <p:txBody>
            <a:bodyPr wrap="square">
              <a:spAutoFit/>
            </a:bodyPr>
            <a:lstStyle/>
            <a:p>
              <a:pPr algn="just" defTabSz="342900">
                <a:lnSpc>
                  <a:spcPct val="150000"/>
                </a:lnSpc>
              </a:pP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Thông tin có trong mọi sự vật, hiện tượng quanh em và được nhận biết qua các giác quan. Có ba dạng thông tin thường gặp là</a:t>
              </a:r>
              <a:r>
                <a:rPr lang="en-US" sz="2000">
                  <a:latin typeface="UTM Avo" panose="02040603050506020204" pitchFamily="18" charset="0"/>
                  <a:cs typeface="Times New Roman" panose="02020603050405020304" pitchFamily="18" charset="0"/>
                </a:rPr>
                <a:t>:</a:t>
              </a:r>
            </a:p>
            <a:p>
              <a:pPr algn="just" defTabSz="342900">
                <a:lnSpc>
                  <a:spcPct val="150000"/>
                </a:lnSpc>
              </a:pPr>
              <a:r>
                <a:rPr lang="en-US" sz="2000">
                  <a:latin typeface="UTM Avo" panose="02040603050506020204" pitchFamily="18" charset="0"/>
                  <a:cs typeface="Times New Roman" panose="02020603050405020304" pitchFamily="18" charset="0"/>
                </a:rPr>
                <a:t>					</a:t>
              </a:r>
              <a:r>
                <a:rPr lang="en-US" sz="2000">
                  <a:latin typeface="UTM Avo" panose="02040603050506020204" pitchFamily="18" charset="0"/>
                  <a:cs typeface="Times New Roman" panose="02020603050405020304" pitchFamily="18" charset="0"/>
                  <a:sym typeface="Wingdings 2" panose="05020102010507070707" pitchFamily="18" charset="2"/>
                </a:rPr>
                <a:t></a:t>
              </a:r>
              <a:r>
                <a:rPr lang="vi-VN" sz="2000">
                  <a:latin typeface="UTM Avo" panose="02040603050506020204" pitchFamily="18" charset="0"/>
                  <a:cs typeface="Times New Roman" panose="02020603050405020304" pitchFamily="18" charset="0"/>
                </a:rPr>
                <a:t> dạng chữ</a:t>
              </a:r>
              <a:r>
                <a:rPr lang="en-US" sz="2000">
                  <a:latin typeface="UTM Avo" panose="02040603050506020204" pitchFamily="18" charset="0"/>
                  <a:cs typeface="Times New Roman" panose="02020603050405020304" pitchFamily="18" charset="0"/>
                </a:rPr>
                <a:t> 			</a:t>
              </a:r>
            </a:p>
            <a:p>
              <a:pPr lvl="3" algn="just" defTabSz="342900">
                <a:lnSpc>
                  <a:spcPct val="150000"/>
                </a:lnSpc>
              </a:pPr>
              <a:r>
                <a:rPr lang="en-US" sz="2000">
                  <a:latin typeface="UTM Avo" panose="02040603050506020204" pitchFamily="18" charset="0"/>
                  <a:cs typeface="Times New Roman" panose="02020603050405020304" pitchFamily="18" charset="0"/>
                  <a:sym typeface="Wingdings 2" panose="05020102010507070707" pitchFamily="18" charset="2"/>
                </a:rPr>
                <a:t>	</a:t>
              </a:r>
              <a:r>
                <a:rPr lang="vi-VN" sz="2000">
                  <a:latin typeface="UTM Avo" panose="02040603050506020204" pitchFamily="18" charset="0"/>
                  <a:cs typeface="Times New Roman" panose="02020603050405020304" pitchFamily="18" charset="0"/>
                </a:rPr>
                <a:t> dạng hình ảnh </a:t>
              </a:r>
              <a:endParaRPr lang="en-US" sz="2000">
                <a:latin typeface="UTM Avo" panose="02040603050506020204" pitchFamily="18" charset="0"/>
                <a:cs typeface="Times New Roman" panose="02020603050405020304" pitchFamily="18" charset="0"/>
              </a:endParaRPr>
            </a:p>
            <a:p>
              <a:pPr lvl="3" algn="just" defTabSz="342900">
                <a:lnSpc>
                  <a:spcPct val="150000"/>
                </a:lnSpc>
              </a:pPr>
              <a:r>
                <a:rPr lang="en-US" sz="2000">
                  <a:latin typeface="UTM Avo" panose="02040603050506020204" pitchFamily="18" charset="0"/>
                  <a:cs typeface="Times New Roman" panose="02020603050405020304" pitchFamily="18" charset="0"/>
                  <a:sym typeface="Wingdings 2" panose="05020102010507070707" pitchFamily="18" charset="2"/>
                </a:rPr>
                <a:t>	</a:t>
              </a:r>
              <a:r>
                <a:rPr lang="vi-VN" sz="2000">
                  <a:latin typeface="UTM Avo" panose="02040603050506020204" pitchFamily="18" charset="0"/>
                  <a:cs typeface="Times New Roman" panose="02020603050405020304" pitchFamily="18" charset="0"/>
                </a:rPr>
                <a:t> dạng âm thanh</a:t>
              </a:r>
              <a:endParaRPr lang="en-US" sz="2000">
                <a:latin typeface="UTM Avo" panose="02040603050506020204" pitchFamily="18" charset="0"/>
                <a:cs typeface="Times New Roman" panose="02020603050405020304" pitchFamily="18" charset="0"/>
              </a:endParaRPr>
            </a:p>
          </p:txBody>
        </p:sp>
        <p:pic>
          <p:nvPicPr>
            <p:cNvPr id="17" name="Picture 16">
              <a:extLst>
                <a:ext uri="{FF2B5EF4-FFF2-40B4-BE49-F238E27FC236}">
                  <a16:creationId xmlns:a16="http://schemas.microsoft.com/office/drawing/2014/main" id="{C729697E-8B81-4267-80D6-C87A4F9ABABB}"/>
                </a:ext>
              </a:extLst>
            </p:cNvPr>
            <p:cNvPicPr>
              <a:picLocks noChangeAspect="1"/>
            </p:cNvPicPr>
            <p:nvPr/>
          </p:nvPicPr>
          <p:blipFill>
            <a:blip r:embed="rId6"/>
            <a:stretch>
              <a:fillRect/>
            </a:stretch>
          </p:blipFill>
          <p:spPr>
            <a:xfrm>
              <a:off x="689174" y="4018460"/>
              <a:ext cx="689218" cy="653278"/>
            </a:xfrm>
            <a:prstGeom prst="rect">
              <a:avLst/>
            </a:prstGeom>
          </p:spPr>
        </p:pic>
      </p:grpSp>
      <p:pic>
        <p:nvPicPr>
          <p:cNvPr id="18" name="Picture 17">
            <a:extLst>
              <a:ext uri="{FF2B5EF4-FFF2-40B4-BE49-F238E27FC236}">
                <a16:creationId xmlns:a16="http://schemas.microsoft.com/office/drawing/2014/main" id="{06BFDB3A-FC7D-468C-9DE4-8A25E9491295}"/>
              </a:ext>
            </a:extLst>
          </p:cNvPr>
          <p:cNvPicPr>
            <a:picLocks noChangeAspect="1"/>
          </p:cNvPicPr>
          <p:nvPr/>
        </p:nvPicPr>
        <p:blipFill>
          <a:blip r:embed="rId7"/>
          <a:stretch>
            <a:fillRect/>
          </a:stretch>
        </p:blipFill>
        <p:spPr>
          <a:xfrm>
            <a:off x="7180556" y="1488678"/>
            <a:ext cx="4127936" cy="1820976"/>
          </a:xfrm>
          <a:prstGeom prst="rect">
            <a:avLst/>
          </a:prstGeom>
        </p:spPr>
      </p:pic>
      <p:sp>
        <p:nvSpPr>
          <p:cNvPr id="19" name="Rectangle 18">
            <a:extLst>
              <a:ext uri="{FF2B5EF4-FFF2-40B4-BE49-F238E27FC236}">
                <a16:creationId xmlns:a16="http://schemas.microsoft.com/office/drawing/2014/main" id="{5F28C234-D29A-43B6-9D9D-89685D25E898}"/>
              </a:ext>
            </a:extLst>
          </p:cNvPr>
          <p:cNvSpPr/>
          <p:nvPr/>
        </p:nvSpPr>
        <p:spPr>
          <a:xfrm>
            <a:off x="4027614" y="4663327"/>
            <a:ext cx="3589930" cy="495520"/>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sym typeface="Wingdings" panose="05000000000000000000" pitchFamily="2" charset="2"/>
              </a:rPr>
              <a:t></a:t>
            </a:r>
            <a:r>
              <a:rPr lang="en-US" sz="2000">
                <a:latin typeface="UTM Avo" panose="02040603050506020204" pitchFamily="18" charset="0"/>
                <a:cs typeface="Times New Roman" panose="02020603050405020304" pitchFamily="18" charset="0"/>
                <a:sym typeface="Wingdings" panose="05000000000000000000" pitchFamily="2" charset="2"/>
              </a:rPr>
              <a:t> </a:t>
            </a:r>
            <a:r>
              <a:rPr lang="vi-VN" sz="2000">
                <a:latin typeface="UTM Avo" panose="02040603050506020204" pitchFamily="18" charset="0"/>
                <a:cs typeface="Times New Roman" panose="02020603050405020304" pitchFamily="18" charset="0"/>
              </a:rPr>
              <a:t>dòng chữ </a:t>
            </a:r>
            <a:r>
              <a:rPr lang="vi-VN" sz="2000">
                <a:solidFill>
                  <a:srgbClr val="FF0000"/>
                </a:solidFill>
                <a:latin typeface="UTM Avo" panose="02040603050506020204" pitchFamily="18" charset="0"/>
                <a:cs typeface="Times New Roman" panose="02020603050405020304" pitchFamily="18" charset="0"/>
              </a:rPr>
              <a:t>tên trường</a:t>
            </a:r>
            <a:endParaRPr lang="vi-VN" sz="2000">
              <a:latin typeface="UTM Avo" panose="02040603050506020204" pitchFamily="18" charset="0"/>
              <a:cs typeface="Times New Roman" panose="02020603050405020304" pitchFamily="18" charset="0"/>
            </a:endParaRPr>
          </a:p>
        </p:txBody>
      </p:sp>
      <p:sp>
        <p:nvSpPr>
          <p:cNvPr id="20" name="Rectangle 19">
            <a:extLst>
              <a:ext uri="{FF2B5EF4-FFF2-40B4-BE49-F238E27FC236}">
                <a16:creationId xmlns:a16="http://schemas.microsoft.com/office/drawing/2014/main" id="{33B32C96-9C93-4F8A-AB1A-BD04D3F410F3}"/>
              </a:ext>
            </a:extLst>
          </p:cNvPr>
          <p:cNvSpPr/>
          <p:nvPr/>
        </p:nvSpPr>
        <p:spPr>
          <a:xfrm>
            <a:off x="4609358" y="5126895"/>
            <a:ext cx="5729586" cy="495520"/>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sym typeface="Wingdings" panose="05000000000000000000" pitchFamily="2" charset="2"/>
              </a:rPr>
              <a:t></a:t>
            </a:r>
            <a:r>
              <a:rPr lang="en-US" sz="2000">
                <a:latin typeface="UTM Avo" panose="02040603050506020204" pitchFamily="18" charset="0"/>
                <a:cs typeface="Times New Roman" panose="02020603050405020304" pitchFamily="18" charset="0"/>
                <a:sym typeface="Wingdings" panose="05000000000000000000" pitchFamily="2" charset="2"/>
              </a:rPr>
              <a:t> </a:t>
            </a:r>
            <a:r>
              <a:rPr lang="vi-VN" sz="2000">
                <a:solidFill>
                  <a:srgbClr val="FF0000"/>
                </a:solidFill>
                <a:latin typeface="UTM Avo" panose="02040603050506020204" pitchFamily="18" charset="0"/>
                <a:cs typeface="Times New Roman" panose="02020603050405020304" pitchFamily="18" charset="0"/>
              </a:rPr>
              <a:t>hình vẽ trên bức tranh </a:t>
            </a:r>
            <a:r>
              <a:rPr lang="vi-VN" sz="2000">
                <a:latin typeface="UTM Avo" panose="02040603050506020204" pitchFamily="18" charset="0"/>
                <a:cs typeface="Times New Roman" panose="02020603050405020304" pitchFamily="18" charset="0"/>
              </a:rPr>
              <a:t>cạnh công trường </a:t>
            </a:r>
          </a:p>
        </p:txBody>
      </p:sp>
      <p:sp>
        <p:nvSpPr>
          <p:cNvPr id="21" name="Rectangle 20">
            <a:extLst>
              <a:ext uri="{FF2B5EF4-FFF2-40B4-BE49-F238E27FC236}">
                <a16:creationId xmlns:a16="http://schemas.microsoft.com/office/drawing/2014/main" id="{B8B4BE71-FB27-4C1A-8858-C61F6599FB45}"/>
              </a:ext>
            </a:extLst>
          </p:cNvPr>
          <p:cNvSpPr/>
          <p:nvPr/>
        </p:nvSpPr>
        <p:spPr>
          <a:xfrm>
            <a:off x="4763142" y="5593778"/>
            <a:ext cx="5729586" cy="495520"/>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sym typeface="Wingdings" panose="05000000000000000000" pitchFamily="2" charset="2"/>
              </a:rPr>
              <a:t></a:t>
            </a:r>
            <a:r>
              <a:rPr lang="en-US" sz="2000">
                <a:latin typeface="UTM Avo" panose="02040603050506020204" pitchFamily="18" charset="0"/>
                <a:cs typeface="Times New Roman" panose="02020603050405020304" pitchFamily="18" charset="0"/>
                <a:sym typeface="Wingdings" panose="05000000000000000000" pitchFamily="2" charset="2"/>
              </a:rPr>
              <a:t> </a:t>
            </a:r>
            <a:r>
              <a:rPr lang="vi-VN" sz="2000">
                <a:solidFill>
                  <a:srgbClr val="FF0000"/>
                </a:solidFill>
                <a:latin typeface="UTM Avo" panose="02040603050506020204" pitchFamily="18" charset="0"/>
                <a:cs typeface="Times New Roman" panose="02020603050405020304" pitchFamily="18" charset="0"/>
              </a:rPr>
              <a:t>tiếng chim hót </a:t>
            </a:r>
            <a:r>
              <a:rPr lang="vi-VN" sz="2000">
                <a:latin typeface="UTM Avo" panose="02040603050506020204" pitchFamily="18" charset="0"/>
                <a:cs typeface="Times New Roman" panose="02020603050405020304" pitchFamily="18" charset="0"/>
              </a:rPr>
              <a:t>mà hai bạn nghe thấy </a:t>
            </a:r>
          </a:p>
        </p:txBody>
      </p:sp>
    </p:spTree>
    <p:extLst>
      <p:ext uri="{BB962C8B-B14F-4D97-AF65-F5344CB8AC3E}">
        <p14:creationId xmlns:p14="http://schemas.microsoft.com/office/powerpoint/2010/main" val="41633857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1000"/>
                            </p:stCondLst>
                            <p:childTnLst>
                              <p:par>
                                <p:cTn id="20" presetID="10" presetClass="entr" presetSubtype="0"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randombar(horizontal)">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wipe(left)">
                                      <p:cBhvr>
                                        <p:cTn id="32" dur="2000"/>
                                        <p:tgtEl>
                                          <p:spTgt spid="1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wipe(left)">
                                      <p:cBhvr>
                                        <p:cTn id="37" dur="2000"/>
                                        <p:tgtEl>
                                          <p:spTgt spid="20"/>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left)">
                                      <p:cBhvr>
                                        <p:cTn id="42"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19" grpId="0"/>
      <p:bldP spid="20" grpId="0"/>
      <p:bldP spid="21"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4.6|21.8|32.7|2.7|1.5|1.1"/>
</p:tagLst>
</file>

<file path=ppt/theme/theme1.xml><?xml version="1.0" encoding="utf-8"?>
<a:theme xmlns:a="http://schemas.openxmlformats.org/drawingml/2006/main" name="1_Office 主题">
  <a:themeElements>
    <a:clrScheme name="Office">
      <a:dk1>
        <a:srgbClr val="000000"/>
      </a:dk1>
      <a:lt1>
        <a:srgbClr val="FFFFFF"/>
      </a:lt1>
      <a:dk2>
        <a:srgbClr val="44546A"/>
      </a:dk2>
      <a:lt2>
        <a:srgbClr val="E7E6E6"/>
      </a:lt2>
      <a:accent1>
        <a:srgbClr val="008A3B"/>
      </a:accent1>
      <a:accent2>
        <a:srgbClr val="7DC8FF"/>
      </a:accent2>
      <a:accent3>
        <a:srgbClr val="56AF35"/>
      </a:accent3>
      <a:accent4>
        <a:srgbClr val="CDD500"/>
      </a:accent4>
      <a:accent5>
        <a:srgbClr val="4472C4"/>
      </a:accent5>
      <a:accent6>
        <a:srgbClr val="F95421"/>
      </a:accent6>
      <a:hlink>
        <a:srgbClr val="0563C1"/>
      </a:hlink>
      <a:folHlink>
        <a:srgbClr val="954F72"/>
      </a:folHlink>
    </a:clrScheme>
    <a:fontScheme name="zezbname">
      <a:majorFont>
        <a:latin typeface="Segoe Print"/>
        <a:ea typeface="方正黑体_GBK"/>
        <a:cs typeface=""/>
      </a:majorFont>
      <a:minorFont>
        <a:latin typeface="Segoe Print"/>
        <a:ea typeface="方正黑体_GBK"/>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5657</TotalTime>
  <Words>1114</Words>
  <Application>Microsoft Office PowerPoint</Application>
  <PresentationFormat>Widescreen</PresentationFormat>
  <Paragraphs>95</Paragraphs>
  <Slides>13</Slides>
  <Notes>2</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13</vt:i4>
      </vt:variant>
    </vt:vector>
  </HeadingPairs>
  <TitlesOfParts>
    <vt:vector size="28" baseType="lpstr">
      <vt:lpstr>等线</vt:lpstr>
      <vt:lpstr>Arial</vt:lpstr>
      <vt:lpstr>Calibri</vt:lpstr>
      <vt:lpstr>iCiel Cadena</vt:lpstr>
      <vt:lpstr>Segoe Print</vt:lpstr>
      <vt:lpstr>SVN-Adam Gorry</vt:lpstr>
      <vt:lpstr>SVN-Androgyne</vt:lpstr>
      <vt:lpstr>SVN-Avo</vt:lpstr>
      <vt:lpstr>SVN-SAF</vt:lpstr>
      <vt:lpstr>Times New Roman</vt:lpstr>
      <vt:lpstr>UTM Avo</vt:lpstr>
      <vt:lpstr>UTM Bienvenue</vt:lpstr>
      <vt:lpstr>UTM HelvetIns</vt:lpstr>
      <vt:lpstr>UVF Salome</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Uyen Uyen</dc:creator>
  <cp:lastModifiedBy>Tran Minh</cp:lastModifiedBy>
  <cp:revision>189</cp:revision>
  <dcterms:created xsi:type="dcterms:W3CDTF">2021-11-14T08:33:55Z</dcterms:created>
  <dcterms:modified xsi:type="dcterms:W3CDTF">2022-03-18T17:02:42Z</dcterms:modified>
</cp:coreProperties>
</file>