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7" r:id="rId3"/>
  </p:sldMasterIdLst>
  <p:notesMasterIdLst>
    <p:notesMasterId r:id="rId28"/>
  </p:notesMasterIdLst>
  <p:sldIdLst>
    <p:sldId id="338" r:id="rId4"/>
    <p:sldId id="257" r:id="rId5"/>
    <p:sldId id="266" r:id="rId6"/>
    <p:sldId id="337" r:id="rId7"/>
    <p:sldId id="276" r:id="rId8"/>
    <p:sldId id="321" r:id="rId9"/>
    <p:sldId id="322" r:id="rId10"/>
    <p:sldId id="324" r:id="rId11"/>
    <p:sldId id="286" r:id="rId12"/>
    <p:sldId id="326" r:id="rId13"/>
    <p:sldId id="291" r:id="rId14"/>
    <p:sldId id="285" r:id="rId15"/>
    <p:sldId id="327" r:id="rId16"/>
    <p:sldId id="288" r:id="rId17"/>
    <p:sldId id="328" r:id="rId18"/>
    <p:sldId id="331" r:id="rId19"/>
    <p:sldId id="330" r:id="rId20"/>
    <p:sldId id="332" r:id="rId21"/>
    <p:sldId id="333" r:id="rId22"/>
    <p:sldId id="334" r:id="rId23"/>
    <p:sldId id="335" r:id="rId24"/>
    <p:sldId id="336" r:id="rId25"/>
    <p:sldId id="283" r:id="rId26"/>
    <p:sldId id="29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1" autoAdjust="0"/>
    <p:restoredTop sz="94660"/>
  </p:normalViewPr>
  <p:slideViewPr>
    <p:cSldViewPr snapToGrid="0">
      <p:cViewPr varScale="1">
        <p:scale>
          <a:sx n="76" d="100"/>
          <a:sy n="76" d="100"/>
        </p:scale>
        <p:origin x="878" y="-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CE397-8273-4482-8285-FB93086820D1}" type="datetimeFigureOut">
              <a:rPr lang="en-US" smtClean="0"/>
              <a:pPr/>
              <a:t>21/04/2025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8AFA4-486C-4C1B-AFBB-D8DAABC931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21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e681789d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e681789d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1775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453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03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662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085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Google Shape;3609;g14029c42f62_0_2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0" name="Google Shape;3610;g14029c42f62_0_2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5352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e681789d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e681789d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864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070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/>
              <a:t>Nhấn vào các món ăn để đến câu hỏi, nhấn vào mũi tên đến bài mới (Thầy cô tự cài hyperlink)</a:t>
            </a:r>
          </a:p>
          <a:p>
            <a:r>
              <a:rPr lang="en-US" b="1"/>
              <a:t>Game by Măng Non – Tài liệu Tiểu học, cấm sử dụng để buôn bán và reup dưới mọi hình thức. </a:t>
            </a:r>
          </a:p>
          <a:p>
            <a:r>
              <a:rPr lang="en-US" i="1"/>
              <a:t>Nhất là cô Hương Thảo.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745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293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8AFA4-486C-4C1B-AFBB-D8DAABC9318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31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09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4.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941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37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" name="Google Shape;25;p2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26" name="Google Shape;26;p2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2" name="Google Shape;52;p2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/>
          <p:nvPr/>
        </p:nvSpPr>
        <p:spPr>
          <a:xfrm rot="-676558">
            <a:off x="454788" y="1613204"/>
            <a:ext cx="983397" cy="1638424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 txBox="1">
            <a:spLocks noGrp="1"/>
          </p:cNvSpPr>
          <p:nvPr>
            <p:ph type="ctrTitle"/>
          </p:nvPr>
        </p:nvSpPr>
        <p:spPr>
          <a:xfrm>
            <a:off x="3514000" y="1150908"/>
            <a:ext cx="51640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24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4211800" y="5345467"/>
            <a:ext cx="37684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150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39624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407418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501729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877942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Google Shape;1397;p25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98" name="Google Shape;1398;p25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5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5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5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5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5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5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5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5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5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5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5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5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5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5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13" name="Google Shape;1413;p25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414" name="Google Shape;1414;p25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5" name="Google Shape;1415;p25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6" name="Google Shape;1416;p25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7" name="Google Shape;1417;p25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8" name="Google Shape;1418;p25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9" name="Google Shape;1419;p25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0" name="Google Shape;1420;p25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1" name="Google Shape;1421;p25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2" name="Google Shape;1422;p25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3" name="Google Shape;1423;p25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4" name="Google Shape;1424;p25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5" name="Google Shape;1425;p25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6" name="Google Shape;1426;p25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7" name="Google Shape;1427;p25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8" name="Google Shape;1428;p25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9" name="Google Shape;1429;p25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0" name="Google Shape;1430;p25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1" name="Google Shape;1431;p25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2" name="Google Shape;1432;p25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3" name="Google Shape;1433;p25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4" name="Google Shape;1434;p25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5" name="Google Shape;1435;p25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6" name="Google Shape;1436;p25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7" name="Google Shape;1437;p25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8" name="Google Shape;1438;p25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9" name="Google Shape;1439;p25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0" name="Google Shape;1440;p25"/>
          <p:cNvSpPr/>
          <p:nvPr/>
        </p:nvSpPr>
        <p:spPr>
          <a:xfrm rot="1548771">
            <a:off x="10792634" y="3325783"/>
            <a:ext cx="929109" cy="1415379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25"/>
          <p:cNvSpPr/>
          <p:nvPr/>
        </p:nvSpPr>
        <p:spPr>
          <a:xfrm rot="-1562623">
            <a:off x="209670" y="1569617"/>
            <a:ext cx="983404" cy="163843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25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25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25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25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25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47" name="Google Shape;1447;p25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61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pPr/>
              <a:t>21/04/2025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421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804367" y="377977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6951367" y="377977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806367" y="430224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6949367" y="430541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520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1342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743200" y="3217628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743200" y="4091192"/>
            <a:ext cx="6705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387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855800" y="2168800"/>
            <a:ext cx="64804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599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3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78" name="Google Shape;78;p3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3" name="Google Shape;93;p3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94" name="Google Shape;94;p3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3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3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3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3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3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3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3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3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3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" name="Google Shape;120;p3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3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3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3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3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3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3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3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3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3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3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3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3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3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3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3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3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3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3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3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0" name="Google Shape;140;p3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>
            <a:spLocks noGrp="1"/>
          </p:cNvSpPr>
          <p:nvPr>
            <p:ph type="subTitle" idx="1"/>
          </p:nvPr>
        </p:nvSpPr>
        <p:spPr>
          <a:xfrm>
            <a:off x="4077600" y="5358052"/>
            <a:ext cx="4036800" cy="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2876800" y="2900867"/>
            <a:ext cx="6438400" cy="1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title" idx="2" hasCustomPrompt="1"/>
          </p:nvPr>
        </p:nvSpPr>
        <p:spPr>
          <a:xfrm>
            <a:off x="5021200" y="1188999"/>
            <a:ext cx="2149600" cy="9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4" name="Google Shape;144;p3"/>
          <p:cNvSpPr/>
          <p:nvPr/>
        </p:nvSpPr>
        <p:spPr>
          <a:xfrm rot="498325" flipH="1">
            <a:off x="10196915" y="4352848"/>
            <a:ext cx="983392" cy="1638413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4115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865200" y="3238151"/>
            <a:ext cx="6461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865200" y="3994241"/>
            <a:ext cx="6461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7407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5875233" y="4829033"/>
            <a:ext cx="52808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3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68729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944917" y="2272187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944684" y="4321603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7173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489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2577135" y="1921567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2577131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2577133" y="4318833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2577131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1316824" y="2246475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1319024" y="4635827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950967" y="776224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7867564" y="1921567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7867576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7867565" y="4318833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7867576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6631489" y="2246475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6630289" y="4635827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55059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828800" y="4153551"/>
            <a:ext cx="853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828800" y="2461729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4828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5542200" y="2985793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5542200" y="379963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3884700" y="33329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9322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1287700" y="3729312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706100" y="4555876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4341900" y="2220464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4099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5752500" y="3729231"/>
            <a:ext cx="5486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5752500" y="455114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5758700" y="22162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58518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950967" y="707133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3048000" y="1905000"/>
            <a:ext cx="6096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1333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983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48207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6397333" y="1436000"/>
            <a:ext cx="4843600" cy="2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6973733" y="4202800"/>
            <a:ext cx="4267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323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2320800" y="1929700"/>
            <a:ext cx="7550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936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1116067" y="3476208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700867" y="2013331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44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6036533" y="3474720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6036531" y="2011667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4452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950967" y="1699567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882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11719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9509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39278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37068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959000" y="23059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598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1324767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1324767" y="4367283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4754800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4754800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8184809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8184809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55403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2129705" y="1992667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7881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21297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7881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8150805" y="19926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81508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81508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81508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2838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1002184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1002184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306141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306141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512064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512064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717987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717987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923910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923910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177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690967" y="25048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472167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5120600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8549975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8328975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690967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469967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5120471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4899600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8549975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8328975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27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5857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9996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133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9996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4572000" y="4944467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4104959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71444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71444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0560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1993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458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9074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09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" name="Google Shape;25;p2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26" name="Google Shape;26;p2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2" name="Google Shape;52;p2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/>
          <p:nvPr/>
        </p:nvSpPr>
        <p:spPr>
          <a:xfrm rot="-676558">
            <a:off x="454788" y="1613204"/>
            <a:ext cx="983397" cy="1638424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 txBox="1">
            <a:spLocks noGrp="1"/>
          </p:cNvSpPr>
          <p:nvPr>
            <p:ph type="ctrTitle"/>
          </p:nvPr>
        </p:nvSpPr>
        <p:spPr>
          <a:xfrm>
            <a:off x="3514000" y="1150908"/>
            <a:ext cx="51640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24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4211800" y="5345467"/>
            <a:ext cx="37684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2988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3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78" name="Google Shape;78;p3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3" name="Google Shape;93;p3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94" name="Google Shape;94;p3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3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3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3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3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3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3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3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3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3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" name="Google Shape;120;p3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3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3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3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3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3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3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3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3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3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3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3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3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3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3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3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3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3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3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3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0" name="Google Shape;140;p3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>
            <a:spLocks noGrp="1"/>
          </p:cNvSpPr>
          <p:nvPr>
            <p:ph type="subTitle" idx="1"/>
          </p:nvPr>
        </p:nvSpPr>
        <p:spPr>
          <a:xfrm>
            <a:off x="4077600" y="5358052"/>
            <a:ext cx="4036800" cy="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2876800" y="2900867"/>
            <a:ext cx="6438400" cy="1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title" idx="2" hasCustomPrompt="1"/>
          </p:nvPr>
        </p:nvSpPr>
        <p:spPr>
          <a:xfrm>
            <a:off x="5021200" y="1188999"/>
            <a:ext cx="2149600" cy="9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4" name="Google Shape;144;p3"/>
          <p:cNvSpPr/>
          <p:nvPr/>
        </p:nvSpPr>
        <p:spPr>
          <a:xfrm rot="498325" flipH="1">
            <a:off x="10196915" y="4352848"/>
            <a:ext cx="983392" cy="1638413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9651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45909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6480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19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49" name="Google Shape;1049;p19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9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9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9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9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9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9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9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9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9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9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9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9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9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9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64" name="Google Shape;1064;p19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065" name="Google Shape;1065;p19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9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9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9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9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9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9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9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9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9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9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9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9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9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9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9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9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9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9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9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9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9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9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9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9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9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91" name="Google Shape;1091;p19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19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9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19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19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19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19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19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099" name="Google Shape;1099;p19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9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19"/>
          <p:cNvSpPr txBox="1">
            <a:spLocks noGrp="1"/>
          </p:cNvSpPr>
          <p:nvPr>
            <p:ph type="body" idx="1"/>
          </p:nvPr>
        </p:nvSpPr>
        <p:spPr>
          <a:xfrm>
            <a:off x="1824800" y="2344317"/>
            <a:ext cx="8542400" cy="22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31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19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49" name="Google Shape;1049;p19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9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9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9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9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9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9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9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9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9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9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9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9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9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9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64" name="Google Shape;1064;p19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065" name="Google Shape;1065;p19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9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9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9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9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9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9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9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9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9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9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9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9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9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9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9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9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9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9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9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9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9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9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9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9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9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91" name="Google Shape;1091;p19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19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9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19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19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19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19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19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099" name="Google Shape;1099;p19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9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19"/>
          <p:cNvSpPr txBox="1">
            <a:spLocks noGrp="1"/>
          </p:cNvSpPr>
          <p:nvPr>
            <p:ph type="body" idx="1"/>
          </p:nvPr>
        </p:nvSpPr>
        <p:spPr>
          <a:xfrm>
            <a:off x="1824800" y="2344317"/>
            <a:ext cx="8542400" cy="22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2840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19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49" name="Google Shape;1049;p19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9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9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9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9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9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9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9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9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9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9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9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9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9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9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64" name="Google Shape;1064;p19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065" name="Google Shape;1065;p19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9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9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9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9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9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9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9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9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9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9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9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9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9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9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9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9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9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9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9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9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9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9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9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9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9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91" name="Google Shape;1091;p19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19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9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19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19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19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19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19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099" name="Google Shape;1099;p19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9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19"/>
          <p:cNvSpPr txBox="1">
            <a:spLocks noGrp="1"/>
          </p:cNvSpPr>
          <p:nvPr>
            <p:ph type="body" idx="1"/>
          </p:nvPr>
        </p:nvSpPr>
        <p:spPr>
          <a:xfrm>
            <a:off x="1824800" y="2344317"/>
            <a:ext cx="8542400" cy="22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9635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146129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2133600"/>
            <a:ext cx="11024377" cy="4112039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325171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986616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83312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78875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27705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3588771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7935197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0939024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Google Shape;1397;p25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98" name="Google Shape;1398;p25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5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5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5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5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5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5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5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5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5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5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5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5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5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5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13" name="Google Shape;1413;p25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414" name="Google Shape;1414;p25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5" name="Google Shape;1415;p25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6" name="Google Shape;1416;p25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7" name="Google Shape;1417;p25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8" name="Google Shape;1418;p25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9" name="Google Shape;1419;p25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0" name="Google Shape;1420;p25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1" name="Google Shape;1421;p25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2" name="Google Shape;1422;p25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3" name="Google Shape;1423;p25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4" name="Google Shape;1424;p25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5" name="Google Shape;1425;p25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6" name="Google Shape;1426;p25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7" name="Google Shape;1427;p25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8" name="Google Shape;1428;p25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9" name="Google Shape;1429;p25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0" name="Google Shape;1430;p25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1" name="Google Shape;1431;p25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2" name="Google Shape;1432;p25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3" name="Google Shape;1433;p25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4" name="Google Shape;1434;p25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5" name="Google Shape;1435;p25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6" name="Google Shape;1436;p25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7" name="Google Shape;1437;p25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8" name="Google Shape;1438;p25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9" name="Google Shape;1439;p25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0" name="Google Shape;1440;p25"/>
          <p:cNvSpPr/>
          <p:nvPr/>
        </p:nvSpPr>
        <p:spPr>
          <a:xfrm rot="1548771">
            <a:off x="10792634" y="3325783"/>
            <a:ext cx="929109" cy="1415379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25"/>
          <p:cNvSpPr/>
          <p:nvPr/>
        </p:nvSpPr>
        <p:spPr>
          <a:xfrm rot="-1562623">
            <a:off x="209670" y="1569617"/>
            <a:ext cx="983404" cy="163843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25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25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25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25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25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47" name="Google Shape;1447;p25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13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pic>
        <p:nvPicPr>
          <p:cNvPr id="1393" name="Google Shape;1393;p24"/>
          <p:cNvPicPr preferRelativeResize="0"/>
          <p:nvPr userDrawn="1"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6170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53514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806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410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B47EEE6-EBFA-7BF2-7A1F-E800EEB8F62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307" y="197146"/>
            <a:ext cx="1546594" cy="15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281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72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818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2329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5.xml"/><Relationship Id="rId1" Type="http://schemas.openxmlformats.org/officeDocument/2006/relationships/audio" Target="file:///C:\Users\Administrator\Downloads\Nhac-nen-vui-ve-song-dong-de-thuong-www_tiengdong_com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microsoft.com/office/2007/relationships/media" Target="../media/media5.mp3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3.jpe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67.png"/><Relationship Id="rId10" Type="http://schemas.openxmlformats.org/officeDocument/2006/relationships/image" Target="../media/image62.jpeg"/><Relationship Id="rId4" Type="http://schemas.openxmlformats.org/officeDocument/2006/relationships/audio" Target="../media/media5.mp3"/><Relationship Id="rId9" Type="http://schemas.openxmlformats.org/officeDocument/2006/relationships/image" Target="../media/image61.png"/><Relationship Id="rId1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slide" Target="slide18.xml"/><Relationship Id="rId12" Type="http://schemas.openxmlformats.org/officeDocument/2006/relationships/slide" Target="slide2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11" Type="http://schemas.openxmlformats.org/officeDocument/2006/relationships/slide" Target="slide20.xml"/><Relationship Id="rId5" Type="http://schemas.openxmlformats.org/officeDocument/2006/relationships/image" Target="../media/image68.png"/><Relationship Id="rId10" Type="http://schemas.openxmlformats.org/officeDocument/2006/relationships/slide" Target="slide19.xml"/><Relationship Id="rId4" Type="http://schemas.openxmlformats.org/officeDocument/2006/relationships/audio" Target="../media/audio2.wav"/><Relationship Id="rId9" Type="http://schemas.openxmlformats.org/officeDocument/2006/relationships/slide" Target="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4.gif"/><Relationship Id="rId3" Type="http://schemas.openxmlformats.org/officeDocument/2006/relationships/audio" Target="../media/audio3.wav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audio" Target="../media/audio4.wav"/><Relationship Id="rId9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75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11" Type="http://schemas.openxmlformats.org/officeDocument/2006/relationships/slide" Target="slide17.xml"/><Relationship Id="rId5" Type="http://schemas.openxmlformats.org/officeDocument/2006/relationships/image" Target="../media/image70.png"/><Relationship Id="rId10" Type="http://schemas.openxmlformats.org/officeDocument/2006/relationships/image" Target="../media/image74.gif"/><Relationship Id="rId4" Type="http://schemas.openxmlformats.org/officeDocument/2006/relationships/audio" Target="../media/audio4.wav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76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11" Type="http://schemas.openxmlformats.org/officeDocument/2006/relationships/slide" Target="slide17.xml"/><Relationship Id="rId5" Type="http://schemas.openxmlformats.org/officeDocument/2006/relationships/image" Target="../media/image70.png"/><Relationship Id="rId10" Type="http://schemas.openxmlformats.org/officeDocument/2006/relationships/image" Target="../media/image74.gif"/><Relationship Id="rId4" Type="http://schemas.openxmlformats.org/officeDocument/2006/relationships/audio" Target="../media/audio4.wav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11" Type="http://schemas.openxmlformats.org/officeDocument/2006/relationships/slide" Target="slide17.xml"/><Relationship Id="rId5" Type="http://schemas.openxmlformats.org/officeDocument/2006/relationships/image" Target="../media/image70.png"/><Relationship Id="rId10" Type="http://schemas.openxmlformats.org/officeDocument/2006/relationships/image" Target="../media/image74.gif"/><Relationship Id="rId4" Type="http://schemas.openxmlformats.org/officeDocument/2006/relationships/audio" Target="../media/audio4.wav"/><Relationship Id="rId9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68.png"/><Relationship Id="rId4" Type="http://schemas.openxmlformats.org/officeDocument/2006/relationships/audio" Target="../media/audio5.wav"/><Relationship Id="rId9" Type="http://schemas.openxmlformats.org/officeDocument/2006/relationships/slide" Target="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6.xml"/><Relationship Id="rId7" Type="http://schemas.openxmlformats.org/officeDocument/2006/relationships/slide" Target="slide8.xml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slide" Target="slide7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375317" y="174171"/>
            <a:ext cx="7518400" cy="383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28" tIns="54414" rIns="108828" bIns="54414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</a:rPr>
              <a:t>TRƯỜNG TH NGUYỄN VIẾT XUÂN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529797" y="3600450"/>
            <a:ext cx="8943696" cy="135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28" tIns="54414" rIns="108828" bIns="544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22"/>
              </a:spcBef>
              <a:defRPr/>
            </a:pPr>
            <a:r>
              <a:rPr lang="en-US" sz="3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4</a:t>
            </a:r>
          </a:p>
          <a:p>
            <a:pPr algn="ctr" eaLnBrk="1" hangingPunct="1">
              <a:spcBef>
                <a:spcPts val="1822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63: PHÉP NHÂN PHÂN SỐ ( Tiết 2 )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743945" y="1949877"/>
            <a:ext cx="8592457" cy="149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28" tIns="54414" rIns="108828" bIns="544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4804229" y="5911697"/>
            <a:ext cx="5215012" cy="52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28" tIns="54414" rIns="108828" bIns="544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700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Giáo viên: Hoàng Thị An</a:t>
            </a:r>
          </a:p>
        </p:txBody>
      </p:sp>
      <p:pic>
        <p:nvPicPr>
          <p:cNvPr id="1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638" y="5482237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4015431" y="1369912"/>
            <a:ext cx="4064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92802" y="1435526"/>
            <a:ext cx="329474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97838" y="420629"/>
            <a:ext cx="1447800" cy="16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Nhac-nen-vui-ve-song-dong-de-thuong-www_tiengdong_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1371943" y="7656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708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9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1444D9F-2457-6735-6A06-C2B4C2AB0CA3}"/>
              </a:ext>
            </a:extLst>
          </p:cNvPr>
          <p:cNvGrpSpPr/>
          <p:nvPr/>
        </p:nvGrpSpPr>
        <p:grpSpPr>
          <a:xfrm>
            <a:off x="955807" y="340746"/>
            <a:ext cx="861983" cy="1015663"/>
            <a:chOff x="1144100" y="726302"/>
            <a:chExt cx="861983" cy="1015663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28E500B5-43FE-AE2C-D184-3E554922554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PA-文本框 54">
              <a:extLst>
                <a:ext uri="{FF2B5EF4-FFF2-40B4-BE49-F238E27FC236}">
                  <a16:creationId xmlns:a16="http://schemas.microsoft.com/office/drawing/2014/main" id="{BE71808E-FF7E-89DA-C8A7-033A16FE437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0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72B907-AC2E-C3FB-4E08-5F0AC5CC4324}"/>
              </a:ext>
            </a:extLst>
          </p:cNvPr>
          <p:cNvSpPr txBox="1"/>
          <p:nvPr/>
        </p:nvSpPr>
        <p:spPr>
          <a:xfrm>
            <a:off x="1839432" y="542260"/>
            <a:ext cx="447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31F705-57B6-A04A-C231-E02AA56B9190}"/>
              </a:ext>
            </a:extLst>
          </p:cNvPr>
          <p:cNvSpPr/>
          <p:nvPr/>
        </p:nvSpPr>
        <p:spPr>
          <a:xfrm>
            <a:off x="2020186" y="1903227"/>
            <a:ext cx="8080744" cy="23497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2FAB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/>
              <p:nvPr/>
            </p:nvSpPr>
            <p:spPr>
              <a:xfrm>
                <a:off x="2604976" y="1945758"/>
                <a:ext cx="727267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x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4="http://schemas.microsoft.com/office/drawing/2010/main" xmlns:a16="http://schemas.microsoft.com/office/drawing/2014/main" xmlns="" id="{938C47B0-B13B-B222-9FE8-7854CEC6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976" y="1945758"/>
                <a:ext cx="7272670" cy="892552"/>
              </a:xfrm>
              <a:prstGeom prst="rect">
                <a:avLst/>
              </a:prstGeom>
              <a:blipFill rotWithShape="0">
                <a:blip r:embed="rId4"/>
                <a:stretch>
                  <a:fillRect l="-2515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385AE50-6844-D406-E8C9-C103A65FB21B}"/>
              </a:ext>
            </a:extLst>
          </p:cNvPr>
          <p:cNvSpPr txBox="1"/>
          <p:nvPr/>
        </p:nvSpPr>
        <p:spPr>
          <a:xfrm>
            <a:off x="2604976" y="2785730"/>
            <a:ext cx="7272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/>
              <p:nvPr/>
            </p:nvSpPr>
            <p:spPr>
              <a:xfrm>
                <a:off x="2977116" y="3402418"/>
                <a:ext cx="727267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x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DD71816-29CA-3E8A-F52E-DD117736F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116" y="3402418"/>
                <a:ext cx="7272670" cy="892552"/>
              </a:xfrm>
              <a:prstGeom prst="rect">
                <a:avLst/>
              </a:prstGeom>
              <a:blipFill>
                <a:blip r:embed="rId5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/>
              <p:nvPr/>
            </p:nvSpPr>
            <p:spPr>
              <a:xfrm>
                <a:off x="2105247" y="4720856"/>
                <a:ext cx="9239693" cy="990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52A2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52A2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52A2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52A2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52A2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52A2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52A2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;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52A2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52A2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52A2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52A2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52A2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52A2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52A2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;    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52A2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52A2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52A2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52A2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52A2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52A2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52A2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8382C8A-FC22-ACF0-C0E8-B94AC1721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247" y="4720856"/>
                <a:ext cx="9239693" cy="990784"/>
              </a:xfrm>
              <a:prstGeom prst="rect">
                <a:avLst/>
              </a:prstGeom>
              <a:blipFill>
                <a:blip r:embed="rId6"/>
                <a:stretch>
                  <a:fillRect l="-2309" b="-1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330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B4E76E-0E5F-5C6D-1537-4871AD87F137}"/>
                  </a:ext>
                </a:extLst>
              </p:cNvPr>
              <p:cNvSpPr txBox="1"/>
              <p:nvPr/>
            </p:nvSpPr>
            <p:spPr>
              <a:xfrm>
                <a:off x="1499191" y="1552354"/>
                <a:ext cx="9239693" cy="990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;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;      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4B4E76E-0E5F-5C6D-1537-4871AD87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191" y="1552354"/>
                <a:ext cx="9239693" cy="990784"/>
              </a:xfrm>
              <a:prstGeom prst="rect">
                <a:avLst/>
              </a:prstGeom>
              <a:blipFill>
                <a:blip r:embed="rId2"/>
                <a:stretch>
                  <a:fillRect l="-2375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/>
              <p:nvPr/>
            </p:nvSpPr>
            <p:spPr>
              <a:xfrm>
                <a:off x="1371602" y="2392327"/>
                <a:ext cx="2693962" cy="3203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i="1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7B43E089-CEA0-5AB4-E004-732C138C7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2" y="2392327"/>
                <a:ext cx="2693962" cy="320382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/>
              <p:nvPr/>
            </p:nvSpPr>
            <p:spPr>
              <a:xfrm>
                <a:off x="4880345" y="2424223"/>
                <a:ext cx="3391785" cy="3214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 i="1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A7CB899F-C015-9824-8A55-A0CFA1769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345" y="2424223"/>
                <a:ext cx="3391785" cy="32145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D56944-ADAE-12BE-177B-9F7DE14600FE}"/>
                  </a:ext>
                </a:extLst>
              </p:cNvPr>
              <p:cNvSpPr txBox="1"/>
              <p:nvPr/>
            </p:nvSpPr>
            <p:spPr>
              <a:xfrm>
                <a:off x="8410353" y="2530549"/>
                <a:ext cx="2658139" cy="2501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6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4D56944-ADAE-12BE-177B-9F7DE1460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0353" y="2530549"/>
                <a:ext cx="2658139" cy="25013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56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1444D9F-2457-6735-6A06-C2B4C2AB0CA3}"/>
              </a:ext>
            </a:extLst>
          </p:cNvPr>
          <p:cNvGrpSpPr/>
          <p:nvPr/>
        </p:nvGrpSpPr>
        <p:grpSpPr>
          <a:xfrm>
            <a:off x="955807" y="340746"/>
            <a:ext cx="861983" cy="1015663"/>
            <a:chOff x="1144100" y="726302"/>
            <a:chExt cx="861983" cy="1015663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28E500B5-43FE-AE2C-D184-3E554922554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PA-文本框 54">
              <a:extLst>
                <a:ext uri="{FF2B5EF4-FFF2-40B4-BE49-F238E27FC236}">
                  <a16:creationId xmlns:a16="http://schemas.microsoft.com/office/drawing/2014/main" id="{BE71808E-FF7E-89DA-C8A7-033A16FE437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60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72B907-AC2E-C3FB-4E08-5F0AC5CC4324}"/>
              </a:ext>
            </a:extLst>
          </p:cNvPr>
          <p:cNvSpPr txBox="1"/>
          <p:nvPr/>
        </p:nvSpPr>
        <p:spPr>
          <a:xfrm>
            <a:off x="1839432" y="542260"/>
            <a:ext cx="447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dirty="0" err="1">
                <a:solidFill>
                  <a:srgbClr val="152A20"/>
                </a:solidFill>
              </a:rPr>
              <a:t>Tính</a:t>
            </a:r>
            <a:r>
              <a:rPr lang="en-US" sz="4000" dirty="0">
                <a:solidFill>
                  <a:srgbClr val="152A20"/>
                </a:solidFill>
              </a:rPr>
              <a:t> (</a:t>
            </a:r>
            <a:r>
              <a:rPr lang="en-US" sz="4000" dirty="0" err="1">
                <a:solidFill>
                  <a:srgbClr val="152A20"/>
                </a:solidFill>
              </a:rPr>
              <a:t>theo</a:t>
            </a:r>
            <a:r>
              <a:rPr lang="en-US" sz="4000" dirty="0">
                <a:solidFill>
                  <a:srgbClr val="152A20"/>
                </a:solidFill>
              </a:rPr>
              <a:t> </a:t>
            </a:r>
            <a:r>
              <a:rPr lang="en-US" sz="4000" dirty="0" err="1">
                <a:solidFill>
                  <a:srgbClr val="152A20"/>
                </a:solidFill>
              </a:rPr>
              <a:t>mẫu</a:t>
            </a:r>
            <a:r>
              <a:rPr lang="en-US" sz="4000" dirty="0">
                <a:solidFill>
                  <a:srgbClr val="152A20"/>
                </a:solidFill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31F705-57B6-A04A-C231-E02AA56B9190}"/>
              </a:ext>
            </a:extLst>
          </p:cNvPr>
          <p:cNvSpPr/>
          <p:nvPr/>
        </p:nvSpPr>
        <p:spPr>
          <a:xfrm>
            <a:off x="2020186" y="1903227"/>
            <a:ext cx="8080744" cy="23497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/>
              <p:nvPr/>
            </p:nvSpPr>
            <p:spPr>
              <a:xfrm>
                <a:off x="2604976" y="1945758"/>
                <a:ext cx="727267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38C47B0-B13B-B222-9FE8-7854CEC6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976" y="1945758"/>
                <a:ext cx="7272670" cy="927433"/>
              </a:xfrm>
              <a:prstGeom prst="rect">
                <a:avLst/>
              </a:prstGeom>
              <a:blipFill>
                <a:blip r:embed="rId3"/>
                <a:stretch>
                  <a:fillRect l="-2515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385AE50-6844-D406-E8C9-C103A65FB21B}"/>
              </a:ext>
            </a:extLst>
          </p:cNvPr>
          <p:cNvSpPr txBox="1"/>
          <p:nvPr/>
        </p:nvSpPr>
        <p:spPr>
          <a:xfrm>
            <a:off x="2604976" y="2785730"/>
            <a:ext cx="7272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/>
              <p:nvPr/>
            </p:nvSpPr>
            <p:spPr>
              <a:xfrm>
                <a:off x="2977116" y="3402418"/>
                <a:ext cx="727267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DD71816-29CA-3E8A-F52E-DD117736F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116" y="3402418"/>
                <a:ext cx="7272670" cy="927433"/>
              </a:xfrm>
              <a:prstGeom prst="rect">
                <a:avLst/>
              </a:prstGeom>
              <a:blipFill>
                <a:blip r:embed="rId4"/>
                <a:stretch>
                  <a:fillRect l="-2515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/>
              <p:nvPr/>
            </p:nvSpPr>
            <p:spPr>
              <a:xfrm>
                <a:off x="1626781" y="4720856"/>
                <a:ext cx="9718159" cy="987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3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         b) 1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         c) 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8382C8A-FC22-ACF0-C0E8-B94AC1721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781" y="4720856"/>
                <a:ext cx="9718159" cy="987706"/>
              </a:xfrm>
              <a:prstGeom prst="rect">
                <a:avLst/>
              </a:prstGeom>
              <a:blipFill>
                <a:blip r:embed="rId5"/>
                <a:stretch>
                  <a:fillRect l="-2258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346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B4E76E-0E5F-5C6D-1537-4871AD87F137}"/>
                  </a:ext>
                </a:extLst>
              </p:cNvPr>
              <p:cNvSpPr txBox="1"/>
              <p:nvPr/>
            </p:nvSpPr>
            <p:spPr>
              <a:xfrm>
                <a:off x="1499191" y="1552354"/>
                <a:ext cx="9239693" cy="990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3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           b) 1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           c) 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4B4E76E-0E5F-5C6D-1537-4871AD87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191" y="1552354"/>
                <a:ext cx="9239693" cy="990784"/>
              </a:xfrm>
              <a:prstGeom prst="rect">
                <a:avLst/>
              </a:prstGeom>
              <a:blipFill>
                <a:blip r:embed="rId2"/>
                <a:stretch>
                  <a:fillRect l="-2375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/>
              <p:nvPr/>
            </p:nvSpPr>
            <p:spPr>
              <a:xfrm>
                <a:off x="1371601" y="2392327"/>
                <a:ext cx="3391785" cy="3275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;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B43E089-CEA0-5AB4-E004-732C138C7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1" y="2392327"/>
                <a:ext cx="3391785" cy="32754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/>
              <p:nvPr/>
            </p:nvSpPr>
            <p:spPr>
              <a:xfrm>
                <a:off x="4880345" y="2424223"/>
                <a:ext cx="3391785" cy="328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7CB899F-C015-9824-8A55-A0CFA1769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345" y="2424223"/>
                <a:ext cx="3391785" cy="3286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D56944-ADAE-12BE-177B-9F7DE14600FE}"/>
                  </a:ext>
                </a:extLst>
              </p:cNvPr>
              <p:cNvSpPr txBox="1"/>
              <p:nvPr/>
            </p:nvSpPr>
            <p:spPr>
              <a:xfrm>
                <a:off x="8410353" y="2530549"/>
                <a:ext cx="2658139" cy="2556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</m:oMath>
                  </m:oMathPara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4D56944-ADAE-12BE-177B-9F7DE1460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0353" y="2530549"/>
                <a:ext cx="2658139" cy="25564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542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407735-4DE7-3E1B-A43E-88C1AA956788}"/>
                  </a:ext>
                </a:extLst>
              </p:cNvPr>
              <p:cNvSpPr txBox="1"/>
              <p:nvPr/>
            </p:nvSpPr>
            <p:spPr>
              <a:xfrm>
                <a:off x="1040025" y="448017"/>
                <a:ext cx="10464403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Tính chu vi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củahìnhvuôngcócạnh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dm.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C407735-4DE7-3E1B-A43E-88C1AA956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025" y="448017"/>
                <a:ext cx="10464403" cy="927433"/>
              </a:xfrm>
              <a:prstGeom prst="rect">
                <a:avLst/>
              </a:prstGeom>
              <a:blipFill>
                <a:blip r:embed="rId2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3B5893B6-93D3-B6FD-74B4-BE3796880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74" y="152683"/>
            <a:ext cx="1347333" cy="160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482427-0B0F-7377-EAD3-8A62EBD1C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953" y="1903228"/>
            <a:ext cx="3478472" cy="2440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BE9FFF-BB52-AB1C-19CA-0C7402D1252B}"/>
                  </a:ext>
                </a:extLst>
              </p:cNvPr>
              <p:cNvSpPr txBox="1"/>
              <p:nvPr/>
            </p:nvSpPr>
            <p:spPr>
              <a:xfrm>
                <a:off x="1201478" y="1924493"/>
                <a:ext cx="5794745" cy="3271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hìnhvuônglà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(dm)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Đápsố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dm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DBE9FFF-BB52-AB1C-19CA-0C7402D12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478" y="1924493"/>
                <a:ext cx="5794745" cy="3271088"/>
              </a:xfrm>
              <a:prstGeom prst="rect">
                <a:avLst/>
              </a:prstGeom>
              <a:blipFill>
                <a:blip r:embed="rId5"/>
                <a:stretch>
                  <a:fillRect t="-1493" r="-3260" b="-2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26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0BA093-263F-6E62-AC93-69AD7F2A03BC}"/>
                  </a:ext>
                </a:extLst>
              </p:cNvPr>
              <p:cNvSpPr txBox="1"/>
              <p:nvPr/>
            </p:nvSpPr>
            <p:spPr>
              <a:xfrm>
                <a:off x="1316586" y="400190"/>
                <a:ext cx="9528623" cy="16035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Một tàu vũ trụ bay vòng quanh một thiên thể 6 vòng rồi mới đáp xuống. Nếu mỗi vòng tàu vũ trụ bay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2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km thì nó đã bay được tất cả bao nhiêu ki-lô-mét quanh thiên thể?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C0BA093-263F-6E62-AC93-69AD7F2A0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586" y="400190"/>
                <a:ext cx="9528623" cy="1603581"/>
              </a:xfrm>
              <a:prstGeom prst="rect">
                <a:avLst/>
              </a:prstGeom>
              <a:blipFill>
                <a:blip r:embed="rId2"/>
                <a:stretch>
                  <a:fillRect l="-1344" t="-4183" r="-1280" b="-7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783BD02-23A7-D9C6-35FE-BF67D520B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4" y="152455"/>
            <a:ext cx="1347333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42AFBB-18FA-16D4-5012-B0759E6C4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021" y="2354890"/>
            <a:ext cx="5232674" cy="30570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61DF4B-43AA-940F-3749-284A2688C7C8}"/>
                  </a:ext>
                </a:extLst>
              </p:cNvPr>
              <p:cNvSpPr txBox="1"/>
              <p:nvPr/>
            </p:nvSpPr>
            <p:spPr>
              <a:xfrm>
                <a:off x="978195" y="2679405"/>
                <a:ext cx="5390707" cy="3325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Tàu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vũ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trụ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bay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vòng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quanh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thiên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ki –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métlà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6 = 61 (km)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Đápán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61 km</a:t>
                </a: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61DF4B-43AA-940F-3749-284A2688C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95" y="2679405"/>
                <a:ext cx="5390707" cy="3325847"/>
              </a:xfrm>
              <a:prstGeom prst="rect">
                <a:avLst/>
              </a:prstGeom>
              <a:blipFill>
                <a:blip r:embed="rId5"/>
                <a:stretch>
                  <a:fillRect t="-917" r="-2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584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8" y="395494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1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7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  <a:hlinkClick r:id="rId9" action="ppaction://hlinksldjump"/>
              </a:rPr>
              <a:t>1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black, indoor, kitchenware, disk brake&#10;&#10;Description automatically generated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10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  <a:hlinkClick r:id="rId7" action="ppaction://hlinksldjump"/>
              </a:rPr>
              <a:t>2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black, indoor, kitchenware, disk brake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1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  <a:hlinkClick r:id="rId10" action="ppaction://hlinksldjump"/>
              </a:rPr>
              <a:t>3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black, indoor, kitchenware, disk brake&#10;&#10;Description automatically generated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2" action="ppaction://hlinksldjump"/>
          </p:cNvPr>
          <p:cNvSpPr txBox="1"/>
          <p:nvPr/>
        </p:nvSpPr>
        <p:spPr>
          <a:xfrm>
            <a:off x="3889611" y="4572000"/>
            <a:ext cx="9725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  <a:hlinkClick r:id="rId12" action="ppaction://hlinksldjump"/>
              </a:rPr>
              <a:t>4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168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559401"/>
              </a:xfrm>
              <a:prstGeom prst="rect">
                <a:avLst/>
              </a:prstGeom>
              <a:blipFill rotWithShape="0">
                <a:blip r:embed="rId8"/>
                <a:stretch>
                  <a:fillRect b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16606" y="2951920"/>
                <a:ext cx="6989368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 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606" y="2951920"/>
                <a:ext cx="6989368" cy="136441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34030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06" y="65062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 </m:t>
                      </m:r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303536" y="3197126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</m:t>
                          </m:r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536" y="3197126"/>
                <a:ext cx="6329680" cy="113306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9219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30"/>
          <p:cNvGrpSpPr/>
          <p:nvPr/>
        </p:nvGrpSpPr>
        <p:grpSpPr>
          <a:xfrm>
            <a:off x="1268770" y="2287473"/>
            <a:ext cx="9336800" cy="2657600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1503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05" name="Google Shape;1505;p30"/>
          <p:cNvSpPr/>
          <p:nvPr/>
        </p:nvSpPr>
        <p:spPr>
          <a:xfrm>
            <a:off x="3260967" y="1029133"/>
            <a:ext cx="5674000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7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8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19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520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1562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30"/>
          <p:cNvGrpSpPr/>
          <p:nvPr/>
        </p:nvGrpSpPr>
        <p:grpSpPr>
          <a:xfrm rot="-151246">
            <a:off x="670849" y="3892361"/>
            <a:ext cx="1537056" cy="2464723"/>
            <a:chOff x="10740175" y="552419"/>
            <a:chExt cx="1095062" cy="1755969"/>
          </a:xfrm>
        </p:grpSpPr>
        <p:sp>
          <p:nvSpPr>
            <p:cNvPr id="1570" name="Google Shape;1570;p3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671;p35">
            <a:extLst>
              <a:ext uri="{FF2B5EF4-FFF2-40B4-BE49-F238E27FC236}">
                <a16:creationId xmlns:a16="http://schemas.microsoft.com/office/drawing/2014/main" id="{73A88974-4F89-18A6-8EBA-BA325E6C57FD}"/>
              </a:ext>
            </a:extLst>
          </p:cNvPr>
          <p:cNvGrpSpPr/>
          <p:nvPr/>
        </p:nvGrpSpPr>
        <p:grpSpPr>
          <a:xfrm rot="555566">
            <a:off x="5262675" y="4497166"/>
            <a:ext cx="1618595" cy="1894356"/>
            <a:chOff x="8803475" y="429504"/>
            <a:chExt cx="1413387" cy="1654187"/>
          </a:xfrm>
        </p:grpSpPr>
        <p:sp>
          <p:nvSpPr>
            <p:cNvPr id="5" name="Google Shape;1672;p35">
              <a:extLst>
                <a:ext uri="{FF2B5EF4-FFF2-40B4-BE49-F238E27FC236}">
                  <a16:creationId xmlns:a16="http://schemas.microsoft.com/office/drawing/2014/main" id="{A8A7A25E-46D3-EB56-F177-61C109AABB67}"/>
                </a:ext>
              </a:extLst>
            </p:cNvPr>
            <p:cNvSpPr/>
            <p:nvPr/>
          </p:nvSpPr>
          <p:spPr>
            <a:xfrm>
              <a:off x="8916041" y="429504"/>
              <a:ext cx="1300821" cy="1654187"/>
            </a:xfrm>
            <a:custGeom>
              <a:avLst/>
              <a:gdLst/>
              <a:ahLst/>
              <a:cxnLst/>
              <a:rect l="l" t="t" r="r" b="b"/>
              <a:pathLst>
                <a:path w="17022" h="21646" extrusionOk="0">
                  <a:moveTo>
                    <a:pt x="4930" y="0"/>
                  </a:moveTo>
                  <a:cubicBezTo>
                    <a:pt x="4581" y="0"/>
                    <a:pt x="4226" y="64"/>
                    <a:pt x="3880" y="198"/>
                  </a:cubicBezTo>
                  <a:cubicBezTo>
                    <a:pt x="2358" y="775"/>
                    <a:pt x="1602" y="2466"/>
                    <a:pt x="2179" y="3978"/>
                  </a:cubicBezTo>
                  <a:lnTo>
                    <a:pt x="3810" y="8256"/>
                  </a:lnTo>
                  <a:cubicBezTo>
                    <a:pt x="1701" y="8335"/>
                    <a:pt x="0" y="10076"/>
                    <a:pt x="0" y="12205"/>
                  </a:cubicBezTo>
                  <a:lnTo>
                    <a:pt x="0" y="17697"/>
                  </a:lnTo>
                  <a:cubicBezTo>
                    <a:pt x="0" y="19875"/>
                    <a:pt x="1771" y="21646"/>
                    <a:pt x="3960" y="21646"/>
                  </a:cubicBezTo>
                  <a:lnTo>
                    <a:pt x="11570" y="21646"/>
                  </a:lnTo>
                  <a:cubicBezTo>
                    <a:pt x="13759" y="21646"/>
                    <a:pt x="15529" y="19875"/>
                    <a:pt x="15529" y="17697"/>
                  </a:cubicBezTo>
                  <a:lnTo>
                    <a:pt x="15529" y="12205"/>
                  </a:lnTo>
                  <a:cubicBezTo>
                    <a:pt x="15529" y="11111"/>
                    <a:pt x="15082" y="10126"/>
                    <a:pt x="14365" y="9410"/>
                  </a:cubicBezTo>
                  <a:lnTo>
                    <a:pt x="16435" y="3978"/>
                  </a:lnTo>
                  <a:cubicBezTo>
                    <a:pt x="17021" y="2466"/>
                    <a:pt x="16255" y="775"/>
                    <a:pt x="14743" y="198"/>
                  </a:cubicBezTo>
                  <a:cubicBezTo>
                    <a:pt x="14398" y="64"/>
                    <a:pt x="14042" y="0"/>
                    <a:pt x="13692" y="0"/>
                  </a:cubicBezTo>
                  <a:cubicBezTo>
                    <a:pt x="12512" y="0"/>
                    <a:pt x="11398" y="723"/>
                    <a:pt x="10953" y="1889"/>
                  </a:cubicBezTo>
                  <a:lnTo>
                    <a:pt x="9481" y="5749"/>
                  </a:lnTo>
                  <a:cubicBezTo>
                    <a:pt x="9451" y="5828"/>
                    <a:pt x="9381" y="5868"/>
                    <a:pt x="9312" y="5868"/>
                  </a:cubicBezTo>
                  <a:cubicBezTo>
                    <a:pt x="9242" y="5868"/>
                    <a:pt x="9172" y="5828"/>
                    <a:pt x="9143" y="5749"/>
                  </a:cubicBezTo>
                  <a:lnTo>
                    <a:pt x="7670" y="1889"/>
                  </a:lnTo>
                  <a:cubicBezTo>
                    <a:pt x="7218" y="723"/>
                    <a:pt x="6108" y="0"/>
                    <a:pt x="4930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73;p35">
              <a:extLst>
                <a:ext uri="{FF2B5EF4-FFF2-40B4-BE49-F238E27FC236}">
                  <a16:creationId xmlns:a16="http://schemas.microsoft.com/office/drawing/2014/main" id="{36962F1F-C399-BB3C-DEED-CA2228A3C1A2}"/>
                </a:ext>
              </a:extLst>
            </p:cNvPr>
            <p:cNvSpPr/>
            <p:nvPr/>
          </p:nvSpPr>
          <p:spPr>
            <a:xfrm>
              <a:off x="8916041" y="1113609"/>
              <a:ext cx="1186803" cy="970075"/>
            </a:xfrm>
            <a:custGeom>
              <a:avLst/>
              <a:gdLst/>
              <a:ahLst/>
              <a:cxnLst/>
              <a:rect l="l" t="t" r="r" b="b"/>
              <a:pathLst>
                <a:path w="15530" h="12694" extrusionOk="0">
                  <a:moveTo>
                    <a:pt x="1711" y="0"/>
                  </a:moveTo>
                  <a:cubicBezTo>
                    <a:pt x="677" y="716"/>
                    <a:pt x="0" y="1910"/>
                    <a:pt x="0" y="3253"/>
                  </a:cubicBezTo>
                  <a:lnTo>
                    <a:pt x="0" y="8745"/>
                  </a:lnTo>
                  <a:cubicBezTo>
                    <a:pt x="0" y="10923"/>
                    <a:pt x="1771" y="12694"/>
                    <a:pt x="3960" y="12694"/>
                  </a:cubicBezTo>
                  <a:lnTo>
                    <a:pt x="11570" y="12694"/>
                  </a:lnTo>
                  <a:cubicBezTo>
                    <a:pt x="13759" y="12694"/>
                    <a:pt x="15529" y="10923"/>
                    <a:pt x="15529" y="8745"/>
                  </a:cubicBezTo>
                  <a:lnTo>
                    <a:pt x="15529" y="8625"/>
                  </a:lnTo>
                  <a:cubicBezTo>
                    <a:pt x="14893" y="9073"/>
                    <a:pt x="14117" y="9331"/>
                    <a:pt x="13281" y="9331"/>
                  </a:cubicBezTo>
                  <a:lnTo>
                    <a:pt x="5661" y="9331"/>
                  </a:lnTo>
                  <a:cubicBezTo>
                    <a:pt x="3482" y="9331"/>
                    <a:pt x="1711" y="7561"/>
                    <a:pt x="1711" y="5372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74;p35">
              <a:extLst>
                <a:ext uri="{FF2B5EF4-FFF2-40B4-BE49-F238E27FC236}">
                  <a16:creationId xmlns:a16="http://schemas.microsoft.com/office/drawing/2014/main" id="{2D625553-803D-0C0B-5BD1-EDE47C53844D}"/>
                </a:ext>
              </a:extLst>
            </p:cNvPr>
            <p:cNvSpPr/>
            <p:nvPr/>
          </p:nvSpPr>
          <p:spPr>
            <a:xfrm>
              <a:off x="8803475" y="1081360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84" y="0"/>
                  </a:moveTo>
                  <a:cubicBezTo>
                    <a:pt x="2538" y="0"/>
                    <a:pt x="2288" y="37"/>
                    <a:pt x="2040" y="114"/>
                  </a:cubicBezTo>
                  <a:cubicBezTo>
                    <a:pt x="737" y="522"/>
                    <a:pt x="1" y="1914"/>
                    <a:pt x="409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4" y="7045"/>
                    <a:pt x="4179" y="6968"/>
                  </a:cubicBezTo>
                  <a:cubicBezTo>
                    <a:pt x="5492" y="6560"/>
                    <a:pt x="6219" y="5167"/>
                    <a:pt x="5811" y="3854"/>
                  </a:cubicBezTo>
                  <a:lnTo>
                    <a:pt x="5154" y="1745"/>
                  </a:lnTo>
                  <a:cubicBezTo>
                    <a:pt x="4823" y="679"/>
                    <a:pt x="384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75;p35">
              <a:extLst>
                <a:ext uri="{FF2B5EF4-FFF2-40B4-BE49-F238E27FC236}">
                  <a16:creationId xmlns:a16="http://schemas.microsoft.com/office/drawing/2014/main" id="{29EDD70E-CC46-AA08-2544-6DE73E8F3A1F}"/>
                </a:ext>
              </a:extLst>
            </p:cNvPr>
            <p:cNvSpPr/>
            <p:nvPr/>
          </p:nvSpPr>
          <p:spPr>
            <a:xfrm>
              <a:off x="8814174" y="1141731"/>
              <a:ext cx="464557" cy="480835"/>
            </a:xfrm>
            <a:custGeom>
              <a:avLst/>
              <a:gdLst/>
              <a:ahLst/>
              <a:cxnLst/>
              <a:rect l="l" t="t" r="r" b="b"/>
              <a:pathLst>
                <a:path w="6079" h="6292" extrusionOk="0">
                  <a:moveTo>
                    <a:pt x="836" y="0"/>
                  </a:moveTo>
                  <a:cubicBezTo>
                    <a:pt x="239" y="627"/>
                    <a:pt x="0" y="1552"/>
                    <a:pt x="269" y="2437"/>
                  </a:cubicBezTo>
                  <a:lnTo>
                    <a:pt x="935" y="4546"/>
                  </a:lnTo>
                  <a:cubicBezTo>
                    <a:pt x="1266" y="5612"/>
                    <a:pt x="2246" y="6291"/>
                    <a:pt x="3300" y="6291"/>
                  </a:cubicBezTo>
                  <a:cubicBezTo>
                    <a:pt x="3545" y="6291"/>
                    <a:pt x="3794" y="6255"/>
                    <a:pt x="4039" y="6178"/>
                  </a:cubicBezTo>
                  <a:cubicBezTo>
                    <a:pt x="5352" y="5770"/>
                    <a:pt x="6079" y="4377"/>
                    <a:pt x="5671" y="3064"/>
                  </a:cubicBezTo>
                  <a:lnTo>
                    <a:pt x="5541" y="2666"/>
                  </a:lnTo>
                  <a:cubicBezTo>
                    <a:pt x="5263" y="2965"/>
                    <a:pt x="4905" y="3203"/>
                    <a:pt x="4477" y="3343"/>
                  </a:cubicBezTo>
                  <a:cubicBezTo>
                    <a:pt x="4231" y="3419"/>
                    <a:pt x="3983" y="3455"/>
                    <a:pt x="3738" y="3455"/>
                  </a:cubicBezTo>
                  <a:cubicBezTo>
                    <a:pt x="2677" y="3455"/>
                    <a:pt x="1695" y="2771"/>
                    <a:pt x="1363" y="1711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76;p35">
              <a:extLst>
                <a:ext uri="{FF2B5EF4-FFF2-40B4-BE49-F238E27FC236}">
                  <a16:creationId xmlns:a16="http://schemas.microsoft.com/office/drawing/2014/main" id="{D29246C3-3D4B-0F5C-7543-C5C4C4645980}"/>
                </a:ext>
              </a:extLst>
            </p:cNvPr>
            <p:cNvSpPr/>
            <p:nvPr/>
          </p:nvSpPr>
          <p:spPr>
            <a:xfrm>
              <a:off x="9116718" y="983314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78" y="1"/>
                  </a:moveTo>
                  <a:cubicBezTo>
                    <a:pt x="2534" y="1"/>
                    <a:pt x="2286" y="37"/>
                    <a:pt x="2040" y="113"/>
                  </a:cubicBezTo>
                  <a:cubicBezTo>
                    <a:pt x="737" y="521"/>
                    <a:pt x="1" y="1914"/>
                    <a:pt x="408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3" y="7045"/>
                    <a:pt x="4179" y="6968"/>
                  </a:cubicBezTo>
                  <a:cubicBezTo>
                    <a:pt x="5492" y="6560"/>
                    <a:pt x="6218" y="5167"/>
                    <a:pt x="5810" y="3854"/>
                  </a:cubicBezTo>
                  <a:lnTo>
                    <a:pt x="5154" y="1745"/>
                  </a:lnTo>
                  <a:cubicBezTo>
                    <a:pt x="4822" y="686"/>
                    <a:pt x="3840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77;p35">
              <a:extLst>
                <a:ext uri="{FF2B5EF4-FFF2-40B4-BE49-F238E27FC236}">
                  <a16:creationId xmlns:a16="http://schemas.microsoft.com/office/drawing/2014/main" id="{93F6308E-86BC-F1CD-1A20-268F0D07A133}"/>
                </a:ext>
              </a:extLst>
            </p:cNvPr>
            <p:cNvSpPr/>
            <p:nvPr/>
          </p:nvSpPr>
          <p:spPr>
            <a:xfrm>
              <a:off x="9122067" y="1013958"/>
              <a:ext cx="458444" cy="510562"/>
            </a:xfrm>
            <a:custGeom>
              <a:avLst/>
              <a:gdLst/>
              <a:ahLst/>
              <a:cxnLst/>
              <a:rect l="l" t="t" r="r" b="b"/>
              <a:pathLst>
                <a:path w="5999" h="6681" extrusionOk="0">
                  <a:moveTo>
                    <a:pt x="1363" y="1"/>
                  </a:moveTo>
                  <a:cubicBezTo>
                    <a:pt x="448" y="598"/>
                    <a:pt x="0" y="1742"/>
                    <a:pt x="338" y="2826"/>
                  </a:cubicBezTo>
                  <a:lnTo>
                    <a:pt x="1005" y="4935"/>
                  </a:lnTo>
                  <a:cubicBezTo>
                    <a:pt x="1336" y="6001"/>
                    <a:pt x="2316" y="6680"/>
                    <a:pt x="3370" y="6680"/>
                  </a:cubicBezTo>
                  <a:cubicBezTo>
                    <a:pt x="3615" y="6680"/>
                    <a:pt x="3863" y="6644"/>
                    <a:pt x="4109" y="6567"/>
                  </a:cubicBezTo>
                  <a:cubicBezTo>
                    <a:pt x="5293" y="6199"/>
                    <a:pt x="5999" y="5025"/>
                    <a:pt x="5830" y="3841"/>
                  </a:cubicBezTo>
                  <a:lnTo>
                    <a:pt x="5830" y="3841"/>
                  </a:lnTo>
                  <a:cubicBezTo>
                    <a:pt x="5641" y="3960"/>
                    <a:pt x="5442" y="4060"/>
                    <a:pt x="5213" y="4129"/>
                  </a:cubicBezTo>
                  <a:cubicBezTo>
                    <a:pt x="4968" y="4206"/>
                    <a:pt x="4719" y="4243"/>
                    <a:pt x="4474" y="4243"/>
                  </a:cubicBezTo>
                  <a:cubicBezTo>
                    <a:pt x="3420" y="4243"/>
                    <a:pt x="2440" y="3564"/>
                    <a:pt x="2109" y="2498"/>
                  </a:cubicBezTo>
                  <a:lnTo>
                    <a:pt x="1443" y="389"/>
                  </a:lnTo>
                  <a:cubicBezTo>
                    <a:pt x="1403" y="260"/>
                    <a:pt x="1383" y="130"/>
                    <a:pt x="1363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78;p35">
              <a:extLst>
                <a:ext uri="{FF2B5EF4-FFF2-40B4-BE49-F238E27FC236}">
                  <a16:creationId xmlns:a16="http://schemas.microsoft.com/office/drawing/2014/main" id="{EA419D17-2F96-34FF-038B-83E52FBE460F}"/>
                </a:ext>
              </a:extLst>
            </p:cNvPr>
            <p:cNvSpPr/>
            <p:nvPr/>
          </p:nvSpPr>
          <p:spPr>
            <a:xfrm>
              <a:off x="9506685" y="1113609"/>
              <a:ext cx="650105" cy="449350"/>
            </a:xfrm>
            <a:custGeom>
              <a:avLst/>
              <a:gdLst/>
              <a:ahLst/>
              <a:cxnLst/>
              <a:rect l="l" t="t" r="r" b="b"/>
              <a:pathLst>
                <a:path w="8507" h="5880" extrusionOk="0">
                  <a:moveTo>
                    <a:pt x="2936" y="0"/>
                  </a:moveTo>
                  <a:cubicBezTo>
                    <a:pt x="1314" y="0"/>
                    <a:pt x="1" y="1313"/>
                    <a:pt x="1" y="2935"/>
                  </a:cubicBezTo>
                  <a:cubicBezTo>
                    <a:pt x="1" y="4566"/>
                    <a:pt x="1314" y="5879"/>
                    <a:pt x="2936" y="5879"/>
                  </a:cubicBezTo>
                  <a:lnTo>
                    <a:pt x="5562" y="5879"/>
                  </a:lnTo>
                  <a:cubicBezTo>
                    <a:pt x="7193" y="5879"/>
                    <a:pt x="8507" y="4566"/>
                    <a:pt x="8507" y="2935"/>
                  </a:cubicBezTo>
                  <a:cubicBezTo>
                    <a:pt x="8507" y="1313"/>
                    <a:pt x="7193" y="0"/>
                    <a:pt x="5562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9;p35">
              <a:extLst>
                <a:ext uri="{FF2B5EF4-FFF2-40B4-BE49-F238E27FC236}">
                  <a16:creationId xmlns:a16="http://schemas.microsoft.com/office/drawing/2014/main" id="{8B1A0004-CA57-6155-B21F-22C94EA1B3D9}"/>
                </a:ext>
              </a:extLst>
            </p:cNvPr>
            <p:cNvSpPr/>
            <p:nvPr/>
          </p:nvSpPr>
          <p:spPr>
            <a:xfrm>
              <a:off x="9506685" y="1148532"/>
              <a:ext cx="649341" cy="414426"/>
            </a:xfrm>
            <a:custGeom>
              <a:avLst/>
              <a:gdLst/>
              <a:ahLst/>
              <a:cxnLst/>
              <a:rect l="l" t="t" r="r" b="b"/>
              <a:pathLst>
                <a:path w="8497" h="5423" extrusionOk="0">
                  <a:moveTo>
                    <a:pt x="1364" y="1"/>
                  </a:moveTo>
                  <a:lnTo>
                    <a:pt x="1364" y="1"/>
                  </a:lnTo>
                  <a:cubicBezTo>
                    <a:pt x="538" y="518"/>
                    <a:pt x="1" y="1433"/>
                    <a:pt x="1" y="2478"/>
                  </a:cubicBezTo>
                  <a:cubicBezTo>
                    <a:pt x="1" y="4109"/>
                    <a:pt x="1314" y="5422"/>
                    <a:pt x="2936" y="5422"/>
                  </a:cubicBezTo>
                  <a:lnTo>
                    <a:pt x="5562" y="5422"/>
                  </a:lnTo>
                  <a:cubicBezTo>
                    <a:pt x="7154" y="5422"/>
                    <a:pt x="8437" y="4169"/>
                    <a:pt x="8497" y="2597"/>
                  </a:cubicBezTo>
                  <a:lnTo>
                    <a:pt x="8497" y="2597"/>
                  </a:lnTo>
                  <a:cubicBezTo>
                    <a:pt x="8049" y="2886"/>
                    <a:pt x="7502" y="3055"/>
                    <a:pt x="6925" y="3055"/>
                  </a:cubicBezTo>
                  <a:lnTo>
                    <a:pt x="4299" y="3055"/>
                  </a:lnTo>
                  <a:cubicBezTo>
                    <a:pt x="2677" y="3055"/>
                    <a:pt x="1354" y="1742"/>
                    <a:pt x="1354" y="110"/>
                  </a:cubicBezTo>
                  <a:cubicBezTo>
                    <a:pt x="1354" y="80"/>
                    <a:pt x="1364" y="41"/>
                    <a:pt x="1364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80;p35">
              <a:extLst>
                <a:ext uri="{FF2B5EF4-FFF2-40B4-BE49-F238E27FC236}">
                  <a16:creationId xmlns:a16="http://schemas.microsoft.com/office/drawing/2014/main" id="{4489CDDD-F207-59D5-1D23-7BA17B7A5397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0" y="1"/>
                  </a:moveTo>
                  <a:lnTo>
                    <a:pt x="1184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81;p35">
              <a:extLst>
                <a:ext uri="{FF2B5EF4-FFF2-40B4-BE49-F238E27FC236}">
                  <a16:creationId xmlns:a16="http://schemas.microsoft.com/office/drawing/2014/main" id="{F6F6D5FA-53E2-E29E-DD93-D896E18C4613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4" y="1"/>
                  </a:moveTo>
                  <a:lnTo>
                    <a:pt x="0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82;p35">
              <a:extLst>
                <a:ext uri="{FF2B5EF4-FFF2-40B4-BE49-F238E27FC236}">
                  <a16:creationId xmlns:a16="http://schemas.microsoft.com/office/drawing/2014/main" id="{3EF2559C-441E-1474-D4F3-1231469A4E9E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" y="1"/>
                  </a:moveTo>
                  <a:lnTo>
                    <a:pt x="1185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83;p35">
              <a:extLst>
                <a:ext uri="{FF2B5EF4-FFF2-40B4-BE49-F238E27FC236}">
                  <a16:creationId xmlns:a16="http://schemas.microsoft.com/office/drawing/2014/main" id="{89966A14-509E-9BF3-AC1A-5B6E33363DB8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5" y="1"/>
                  </a:moveTo>
                  <a:lnTo>
                    <a:pt x="1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84;p35">
              <a:extLst>
                <a:ext uri="{FF2B5EF4-FFF2-40B4-BE49-F238E27FC236}">
                  <a16:creationId xmlns:a16="http://schemas.microsoft.com/office/drawing/2014/main" id="{ABB0DEB3-49B7-D168-B746-59735F1D087C}"/>
                </a:ext>
              </a:extLst>
            </p:cNvPr>
            <p:cNvSpPr/>
            <p:nvPr/>
          </p:nvSpPr>
          <p:spPr>
            <a:xfrm>
              <a:off x="9422319" y="1825913"/>
              <a:ext cx="180275" cy="122501"/>
            </a:xfrm>
            <a:custGeom>
              <a:avLst/>
              <a:gdLst/>
              <a:ahLst/>
              <a:cxnLst/>
              <a:rect l="l" t="t" r="r" b="b"/>
              <a:pathLst>
                <a:path w="2359" h="1603" fill="none" extrusionOk="0">
                  <a:moveTo>
                    <a:pt x="1" y="0"/>
                  </a:moveTo>
                  <a:cubicBezTo>
                    <a:pt x="1" y="0"/>
                    <a:pt x="1185" y="1602"/>
                    <a:pt x="2358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85;p35">
              <a:extLst>
                <a:ext uri="{FF2B5EF4-FFF2-40B4-BE49-F238E27FC236}">
                  <a16:creationId xmlns:a16="http://schemas.microsoft.com/office/drawing/2014/main" id="{B9E45BA1-5327-D2B9-4500-9AA66A03286E}"/>
                </a:ext>
              </a:extLst>
            </p:cNvPr>
            <p:cNvSpPr/>
            <p:nvPr/>
          </p:nvSpPr>
          <p:spPr>
            <a:xfrm>
              <a:off x="9268792" y="694678"/>
              <a:ext cx="117152" cy="30492"/>
            </a:xfrm>
            <a:custGeom>
              <a:avLst/>
              <a:gdLst/>
              <a:ahLst/>
              <a:cxnLst/>
              <a:rect l="l" t="t" r="r" b="b"/>
              <a:pathLst>
                <a:path w="1533" h="399" fill="none" extrusionOk="0">
                  <a:moveTo>
                    <a:pt x="0" y="399"/>
                  </a:moveTo>
                  <a:lnTo>
                    <a:pt x="1532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86;p35">
              <a:extLst>
                <a:ext uri="{FF2B5EF4-FFF2-40B4-BE49-F238E27FC236}">
                  <a16:creationId xmlns:a16="http://schemas.microsoft.com/office/drawing/2014/main" id="{1FFB5EE3-3AF3-0972-A126-ED5DD9261E34}"/>
                </a:ext>
              </a:extLst>
            </p:cNvPr>
            <p:cNvSpPr/>
            <p:nvPr/>
          </p:nvSpPr>
          <p:spPr>
            <a:xfrm>
              <a:off x="9878465" y="705377"/>
              <a:ext cx="114095" cy="39586"/>
            </a:xfrm>
            <a:custGeom>
              <a:avLst/>
              <a:gdLst/>
              <a:ahLst/>
              <a:cxnLst/>
              <a:rect l="l" t="t" r="r" b="b"/>
              <a:pathLst>
                <a:path w="1493" h="518" fill="none" extrusionOk="0">
                  <a:moveTo>
                    <a:pt x="1" y="0"/>
                  </a:moveTo>
                  <a:lnTo>
                    <a:pt x="1493" y="51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30"/>
          <p:cNvGrpSpPr/>
          <p:nvPr/>
        </p:nvGrpSpPr>
        <p:grpSpPr>
          <a:xfrm rot="-4289601">
            <a:off x="52272" y="356268"/>
            <a:ext cx="2390837" cy="2306521"/>
            <a:chOff x="-1645450" y="733766"/>
            <a:chExt cx="834921" cy="805476"/>
          </a:xfrm>
        </p:grpSpPr>
        <p:sp>
          <p:nvSpPr>
            <p:cNvPr id="1508" name="Google Shape;1508;p30"/>
            <p:cNvSpPr/>
            <p:nvPr/>
          </p:nvSpPr>
          <p:spPr>
            <a:xfrm>
              <a:off x="-1566320" y="1296525"/>
              <a:ext cx="178944" cy="175331"/>
            </a:xfrm>
            <a:custGeom>
              <a:avLst/>
              <a:gdLst/>
              <a:ahLst/>
              <a:cxnLst/>
              <a:rect l="l" t="t" r="r" b="b"/>
              <a:pathLst>
                <a:path w="1981" h="1941" extrusionOk="0">
                  <a:moveTo>
                    <a:pt x="642" y="0"/>
                  </a:moveTo>
                  <a:cubicBezTo>
                    <a:pt x="590" y="0"/>
                    <a:pt x="538" y="20"/>
                    <a:pt x="498" y="60"/>
                  </a:cubicBezTo>
                  <a:lnTo>
                    <a:pt x="80" y="478"/>
                  </a:lnTo>
                  <a:cubicBezTo>
                    <a:pt x="0" y="557"/>
                    <a:pt x="0" y="687"/>
                    <a:pt x="80" y="766"/>
                  </a:cubicBezTo>
                  <a:lnTo>
                    <a:pt x="1194" y="1880"/>
                  </a:lnTo>
                  <a:cubicBezTo>
                    <a:pt x="1234" y="1920"/>
                    <a:pt x="1286" y="1940"/>
                    <a:pt x="1338" y="1940"/>
                  </a:cubicBezTo>
                  <a:cubicBezTo>
                    <a:pt x="1391" y="1940"/>
                    <a:pt x="1443" y="1920"/>
                    <a:pt x="1483" y="1880"/>
                  </a:cubicBezTo>
                  <a:lnTo>
                    <a:pt x="1900" y="1463"/>
                  </a:lnTo>
                  <a:cubicBezTo>
                    <a:pt x="1980" y="1383"/>
                    <a:pt x="1980" y="1254"/>
                    <a:pt x="1900" y="1174"/>
                  </a:cubicBezTo>
                  <a:lnTo>
                    <a:pt x="786" y="60"/>
                  </a:lnTo>
                  <a:cubicBezTo>
                    <a:pt x="746" y="20"/>
                    <a:pt x="694" y="0"/>
                    <a:pt x="642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-1566320" y="1294719"/>
              <a:ext cx="178944" cy="178853"/>
            </a:xfrm>
            <a:custGeom>
              <a:avLst/>
              <a:gdLst/>
              <a:ahLst/>
              <a:cxnLst/>
              <a:rect l="l" t="t" r="r" b="b"/>
              <a:pathLst>
                <a:path w="1981" h="1980" fill="none" extrusionOk="0">
                  <a:moveTo>
                    <a:pt x="1194" y="1900"/>
                  </a:moveTo>
                  <a:lnTo>
                    <a:pt x="80" y="786"/>
                  </a:lnTo>
                  <a:cubicBezTo>
                    <a:pt x="0" y="707"/>
                    <a:pt x="0" y="577"/>
                    <a:pt x="80" y="498"/>
                  </a:cubicBezTo>
                  <a:lnTo>
                    <a:pt x="498" y="80"/>
                  </a:lnTo>
                  <a:cubicBezTo>
                    <a:pt x="577" y="0"/>
                    <a:pt x="707" y="0"/>
                    <a:pt x="786" y="80"/>
                  </a:cubicBezTo>
                  <a:lnTo>
                    <a:pt x="1900" y="1194"/>
                  </a:lnTo>
                  <a:cubicBezTo>
                    <a:pt x="1980" y="1274"/>
                    <a:pt x="1980" y="1403"/>
                    <a:pt x="1900" y="1483"/>
                  </a:cubicBezTo>
                  <a:lnTo>
                    <a:pt x="1483" y="1900"/>
                  </a:lnTo>
                  <a:cubicBezTo>
                    <a:pt x="1403" y="1980"/>
                    <a:pt x="1274" y="1980"/>
                    <a:pt x="1194" y="190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-1529466" y="733766"/>
              <a:ext cx="718936" cy="699425"/>
            </a:xfrm>
            <a:custGeom>
              <a:avLst/>
              <a:gdLst/>
              <a:ahLst/>
              <a:cxnLst/>
              <a:rect l="l" t="t" r="r" b="b"/>
              <a:pathLst>
                <a:path w="7959" h="7743" extrusionOk="0">
                  <a:moveTo>
                    <a:pt x="6193" y="0"/>
                  </a:moveTo>
                  <a:cubicBezTo>
                    <a:pt x="5780" y="0"/>
                    <a:pt x="5367" y="157"/>
                    <a:pt x="5054" y="470"/>
                  </a:cubicBezTo>
                  <a:lnTo>
                    <a:pt x="239" y="5295"/>
                  </a:lnTo>
                  <a:cubicBezTo>
                    <a:pt x="0" y="5524"/>
                    <a:pt x="0" y="5912"/>
                    <a:pt x="239" y="6141"/>
                  </a:cubicBezTo>
                  <a:lnTo>
                    <a:pt x="1652" y="7563"/>
                  </a:lnTo>
                  <a:cubicBezTo>
                    <a:pt x="1771" y="7683"/>
                    <a:pt x="1925" y="7742"/>
                    <a:pt x="2079" y="7742"/>
                  </a:cubicBezTo>
                  <a:cubicBezTo>
                    <a:pt x="2234" y="7742"/>
                    <a:pt x="2388" y="7683"/>
                    <a:pt x="2507" y="7563"/>
                  </a:cubicBezTo>
                  <a:lnTo>
                    <a:pt x="7332" y="2738"/>
                  </a:lnTo>
                  <a:cubicBezTo>
                    <a:pt x="7959" y="2112"/>
                    <a:pt x="7959" y="1097"/>
                    <a:pt x="7332" y="470"/>
                  </a:cubicBezTo>
                  <a:cubicBezTo>
                    <a:pt x="7019" y="157"/>
                    <a:pt x="6606" y="0"/>
                    <a:pt x="6193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-1182596" y="773963"/>
              <a:ext cx="321755" cy="313716"/>
            </a:xfrm>
            <a:custGeom>
              <a:avLst/>
              <a:gdLst/>
              <a:ahLst/>
              <a:cxnLst/>
              <a:rect l="l" t="t" r="r" b="b"/>
              <a:pathLst>
                <a:path w="3562" h="3473" extrusionOk="0">
                  <a:moveTo>
                    <a:pt x="508" y="0"/>
                  </a:moveTo>
                  <a:cubicBezTo>
                    <a:pt x="388" y="0"/>
                    <a:pt x="269" y="45"/>
                    <a:pt x="179" y="135"/>
                  </a:cubicBezTo>
                  <a:cubicBezTo>
                    <a:pt x="0" y="314"/>
                    <a:pt x="0" y="612"/>
                    <a:pt x="179" y="791"/>
                  </a:cubicBezTo>
                  <a:lnTo>
                    <a:pt x="2726" y="3338"/>
                  </a:lnTo>
                  <a:cubicBezTo>
                    <a:pt x="2816" y="3428"/>
                    <a:pt x="2935" y="3472"/>
                    <a:pt x="3054" y="3472"/>
                  </a:cubicBezTo>
                  <a:cubicBezTo>
                    <a:pt x="3174" y="3472"/>
                    <a:pt x="3293" y="3428"/>
                    <a:pt x="3383" y="3338"/>
                  </a:cubicBezTo>
                  <a:cubicBezTo>
                    <a:pt x="3562" y="3159"/>
                    <a:pt x="3562" y="2860"/>
                    <a:pt x="3383" y="2681"/>
                  </a:cubicBezTo>
                  <a:lnTo>
                    <a:pt x="836" y="135"/>
                  </a:lnTo>
                  <a:cubicBezTo>
                    <a:pt x="746" y="45"/>
                    <a:pt x="627" y="0"/>
                    <a:pt x="508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-1383943" y="934390"/>
              <a:ext cx="369450" cy="365114"/>
            </a:xfrm>
            <a:custGeom>
              <a:avLst/>
              <a:gdLst/>
              <a:ahLst/>
              <a:cxnLst/>
              <a:rect l="l" t="t" r="r" b="b"/>
              <a:pathLst>
                <a:path w="4090" h="4042" extrusionOk="0">
                  <a:moveTo>
                    <a:pt x="3393" y="0"/>
                  </a:moveTo>
                  <a:lnTo>
                    <a:pt x="190" y="3203"/>
                  </a:lnTo>
                  <a:cubicBezTo>
                    <a:pt x="1" y="3392"/>
                    <a:pt x="1" y="3701"/>
                    <a:pt x="190" y="3900"/>
                  </a:cubicBezTo>
                  <a:cubicBezTo>
                    <a:pt x="284" y="3994"/>
                    <a:pt x="409" y="4042"/>
                    <a:pt x="534" y="4042"/>
                  </a:cubicBezTo>
                  <a:cubicBezTo>
                    <a:pt x="660" y="4042"/>
                    <a:pt x="787" y="3994"/>
                    <a:pt x="886" y="3900"/>
                  </a:cubicBezTo>
                  <a:lnTo>
                    <a:pt x="4089" y="697"/>
                  </a:lnTo>
                  <a:lnTo>
                    <a:pt x="3393" y="0"/>
                  </a:ln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-989379" y="770892"/>
              <a:ext cx="135766" cy="119145"/>
            </a:xfrm>
            <a:custGeom>
              <a:avLst/>
              <a:gdLst/>
              <a:ahLst/>
              <a:cxnLst/>
              <a:rect l="l" t="t" r="r" b="b"/>
              <a:pathLst>
                <a:path w="1503" h="1319" extrusionOk="0">
                  <a:moveTo>
                    <a:pt x="434" y="0"/>
                  </a:moveTo>
                  <a:cubicBezTo>
                    <a:pt x="335" y="0"/>
                    <a:pt x="249" y="29"/>
                    <a:pt x="189" y="89"/>
                  </a:cubicBezTo>
                  <a:cubicBezTo>
                    <a:pt x="0" y="278"/>
                    <a:pt x="100" y="686"/>
                    <a:pt x="418" y="994"/>
                  </a:cubicBezTo>
                  <a:cubicBezTo>
                    <a:pt x="621" y="1204"/>
                    <a:pt x="867" y="1319"/>
                    <a:pt x="1065" y="1319"/>
                  </a:cubicBezTo>
                  <a:cubicBezTo>
                    <a:pt x="1168" y="1319"/>
                    <a:pt x="1259" y="1288"/>
                    <a:pt x="1323" y="1223"/>
                  </a:cubicBezTo>
                  <a:cubicBezTo>
                    <a:pt x="1502" y="1044"/>
                    <a:pt x="1403" y="636"/>
                    <a:pt x="1084" y="318"/>
                  </a:cubicBezTo>
                  <a:cubicBezTo>
                    <a:pt x="879" y="113"/>
                    <a:pt x="631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-1645450" y="1361202"/>
              <a:ext cx="182557" cy="178040"/>
            </a:xfrm>
            <a:custGeom>
              <a:avLst/>
              <a:gdLst/>
              <a:ahLst/>
              <a:cxnLst/>
              <a:rect l="l" t="t" r="r" b="b"/>
              <a:pathLst>
                <a:path w="2021" h="1971" extrusionOk="0">
                  <a:moveTo>
                    <a:pt x="906" y="0"/>
                  </a:moveTo>
                  <a:lnTo>
                    <a:pt x="71" y="1642"/>
                  </a:lnTo>
                  <a:cubicBezTo>
                    <a:pt x="1" y="1712"/>
                    <a:pt x="1" y="1841"/>
                    <a:pt x="71" y="1911"/>
                  </a:cubicBezTo>
                  <a:cubicBezTo>
                    <a:pt x="110" y="1950"/>
                    <a:pt x="160" y="1970"/>
                    <a:pt x="209" y="1970"/>
                  </a:cubicBezTo>
                  <a:cubicBezTo>
                    <a:pt x="257" y="1970"/>
                    <a:pt x="304" y="1950"/>
                    <a:pt x="339" y="1911"/>
                  </a:cubicBezTo>
                  <a:lnTo>
                    <a:pt x="2020" y="123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DD5CB80-5365-12BF-C974-00374D4B6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210" y="871665"/>
            <a:ext cx="4907705" cy="14570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B80C57-70D0-32C2-BC22-AD7883495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663" y="2405038"/>
            <a:ext cx="9260627" cy="1865538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3396342" y="174171"/>
            <a:ext cx="6066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21 tháng 4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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52461" y="3199594"/>
                <a:ext cx="5933292" cy="943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</m:t>
                          </m:r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2461" y="3199594"/>
                <a:ext cx="5933292" cy="94359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7991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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𝟎</m:t>
                    </m:r>
                  </m:oMath>
                </a14:m>
                <a:r>
                  <a:rPr lang="en-US" sz="4400" b="1" dirty="0"/>
                  <a:t>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 rotWithShape="0">
                <a:blip r:embed="rId8"/>
                <a:stretch>
                  <a:fillRect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4077" y="3105400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</m:t>
                          </m:r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077" y="3105400"/>
                <a:ext cx="6205519" cy="114435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672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37" y="3668957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44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3" name="Google Shape;3613;p57"/>
          <p:cNvGrpSpPr/>
          <p:nvPr/>
        </p:nvGrpSpPr>
        <p:grpSpPr>
          <a:xfrm>
            <a:off x="2558452" y="478032"/>
            <a:ext cx="7075915" cy="1597995"/>
            <a:chOff x="1979225" y="358525"/>
            <a:chExt cx="5186100" cy="1198496"/>
          </a:xfrm>
        </p:grpSpPr>
        <p:sp>
          <p:nvSpPr>
            <p:cNvPr id="3614" name="Google Shape;3614;p57"/>
            <p:cNvSpPr/>
            <p:nvPr/>
          </p:nvSpPr>
          <p:spPr>
            <a:xfrm>
              <a:off x="1979225" y="507321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5" name="Google Shape;3615;p57"/>
            <p:cNvSpPr/>
            <p:nvPr/>
          </p:nvSpPr>
          <p:spPr>
            <a:xfrm>
              <a:off x="1979225" y="358525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17F782-66DA-E3D8-BFBA-ECC0A4CA3AC2}"/>
              </a:ext>
            </a:extLst>
          </p:cNvPr>
          <p:cNvGrpSpPr/>
          <p:nvPr/>
        </p:nvGrpSpPr>
        <p:grpSpPr>
          <a:xfrm>
            <a:off x="1883200" y="2463300"/>
            <a:ext cx="1350504" cy="1707507"/>
            <a:chOff x="6732645" y="3761438"/>
            <a:chExt cx="1350504" cy="1707507"/>
          </a:xfrm>
        </p:grpSpPr>
        <p:sp>
          <p:nvSpPr>
            <p:cNvPr id="3629" name="Google Shape;3629;p57"/>
            <p:cNvSpPr/>
            <p:nvPr/>
          </p:nvSpPr>
          <p:spPr>
            <a:xfrm>
              <a:off x="6896785" y="394941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8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4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0" name="Google Shape;3630;p57"/>
            <p:cNvSpPr/>
            <p:nvPr/>
          </p:nvSpPr>
          <p:spPr>
            <a:xfrm>
              <a:off x="6844649" y="3894037"/>
              <a:ext cx="1186364" cy="1454139"/>
            </a:xfrm>
            <a:custGeom>
              <a:avLst/>
              <a:gdLst/>
              <a:ahLst/>
              <a:cxnLst/>
              <a:rect l="l" t="t" r="r" b="b"/>
              <a:pathLst>
                <a:path w="46192" h="56618" extrusionOk="0">
                  <a:moveTo>
                    <a:pt x="7795" y="1"/>
                  </a:moveTo>
                  <a:cubicBezTo>
                    <a:pt x="3484" y="1"/>
                    <a:pt x="1" y="3484"/>
                    <a:pt x="1" y="7795"/>
                  </a:cubicBezTo>
                  <a:lnTo>
                    <a:pt x="1" y="48823"/>
                  </a:lnTo>
                  <a:cubicBezTo>
                    <a:pt x="1" y="53134"/>
                    <a:pt x="3484" y="56618"/>
                    <a:pt x="7795" y="56618"/>
                  </a:cubicBezTo>
                  <a:lnTo>
                    <a:pt x="43785" y="56618"/>
                  </a:lnTo>
                  <a:cubicBezTo>
                    <a:pt x="45114" y="56618"/>
                    <a:pt x="46191" y="55540"/>
                    <a:pt x="46191" y="54212"/>
                  </a:cubicBezTo>
                  <a:lnTo>
                    <a:pt x="46191" y="2382"/>
                  </a:lnTo>
                  <a:cubicBezTo>
                    <a:pt x="46191" y="1078"/>
                    <a:pt x="45114" y="1"/>
                    <a:pt x="4378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1" name="Google Shape;3631;p57"/>
            <p:cNvSpPr/>
            <p:nvPr/>
          </p:nvSpPr>
          <p:spPr>
            <a:xfrm>
              <a:off x="6795722" y="383869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6" y="0"/>
                  </a:moveTo>
                  <a:cubicBezTo>
                    <a:pt x="3510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510" y="56642"/>
                    <a:pt x="7796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2" name="Google Shape;3632;p57"/>
            <p:cNvSpPr/>
            <p:nvPr/>
          </p:nvSpPr>
          <p:spPr>
            <a:xfrm>
              <a:off x="6732645" y="3766599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509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3" name="Google Shape;3633;p57"/>
            <p:cNvSpPr/>
            <p:nvPr/>
          </p:nvSpPr>
          <p:spPr>
            <a:xfrm>
              <a:off x="6880707" y="3761438"/>
              <a:ext cx="32207" cy="1474737"/>
            </a:xfrm>
            <a:custGeom>
              <a:avLst/>
              <a:gdLst/>
              <a:ahLst/>
              <a:cxnLst/>
              <a:rect l="l" t="t" r="r" b="b"/>
              <a:pathLst>
                <a:path w="1254" h="57420" extrusionOk="0">
                  <a:moveTo>
                    <a:pt x="627" y="1"/>
                  </a:moveTo>
                  <a:cubicBezTo>
                    <a:pt x="276" y="1"/>
                    <a:pt x="0" y="277"/>
                    <a:pt x="0" y="627"/>
                  </a:cubicBezTo>
                  <a:lnTo>
                    <a:pt x="0" y="56793"/>
                  </a:lnTo>
                  <a:cubicBezTo>
                    <a:pt x="0" y="57144"/>
                    <a:pt x="276" y="57420"/>
                    <a:pt x="627" y="57420"/>
                  </a:cubicBezTo>
                  <a:cubicBezTo>
                    <a:pt x="978" y="57420"/>
                    <a:pt x="1253" y="57144"/>
                    <a:pt x="1253" y="56793"/>
                  </a:cubicBezTo>
                  <a:lnTo>
                    <a:pt x="1253" y="627"/>
                  </a:lnTo>
                  <a:cubicBezTo>
                    <a:pt x="1253" y="277"/>
                    <a:pt x="978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4" name="Google Shape;3634;p57"/>
            <p:cNvSpPr/>
            <p:nvPr/>
          </p:nvSpPr>
          <p:spPr>
            <a:xfrm>
              <a:off x="7063518" y="4180480"/>
              <a:ext cx="626981" cy="626981"/>
            </a:xfrm>
            <a:custGeom>
              <a:avLst/>
              <a:gdLst/>
              <a:ahLst/>
              <a:cxnLst/>
              <a:rect l="l" t="t" r="r" b="b"/>
              <a:pathLst>
                <a:path w="24412" h="24412" extrusionOk="0">
                  <a:moveTo>
                    <a:pt x="12206" y="1"/>
                  </a:moveTo>
                  <a:cubicBezTo>
                    <a:pt x="5464" y="1"/>
                    <a:pt x="0" y="5464"/>
                    <a:pt x="0" y="12206"/>
                  </a:cubicBezTo>
                  <a:cubicBezTo>
                    <a:pt x="0" y="18948"/>
                    <a:pt x="5464" y="24412"/>
                    <a:pt x="12206" y="24412"/>
                  </a:cubicBezTo>
                  <a:cubicBezTo>
                    <a:pt x="18948" y="24412"/>
                    <a:pt x="24411" y="18948"/>
                    <a:pt x="24411" y="12206"/>
                  </a:cubicBezTo>
                  <a:cubicBezTo>
                    <a:pt x="24411" y="5464"/>
                    <a:pt x="18948" y="1"/>
                    <a:pt x="12206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5" name="Google Shape;3635;p57"/>
            <p:cNvSpPr/>
            <p:nvPr/>
          </p:nvSpPr>
          <p:spPr>
            <a:xfrm>
              <a:off x="7297798" y="4474010"/>
              <a:ext cx="101732" cy="32207"/>
            </a:xfrm>
            <a:custGeom>
              <a:avLst/>
              <a:gdLst/>
              <a:ahLst/>
              <a:cxnLst/>
              <a:rect l="l" t="t" r="r" b="b"/>
              <a:pathLst>
                <a:path w="3961" h="1254" extrusionOk="0">
                  <a:moveTo>
                    <a:pt x="3485" y="0"/>
                  </a:moveTo>
                  <a:cubicBezTo>
                    <a:pt x="3019" y="319"/>
                    <a:pt x="2512" y="425"/>
                    <a:pt x="2046" y="425"/>
                  </a:cubicBezTo>
                  <a:cubicBezTo>
                    <a:pt x="1157" y="425"/>
                    <a:pt x="418" y="42"/>
                    <a:pt x="402" y="25"/>
                  </a:cubicBezTo>
                  <a:lnTo>
                    <a:pt x="1" y="777"/>
                  </a:lnTo>
                  <a:cubicBezTo>
                    <a:pt x="76" y="802"/>
                    <a:pt x="953" y="1253"/>
                    <a:pt x="2031" y="1253"/>
                  </a:cubicBezTo>
                  <a:cubicBezTo>
                    <a:pt x="2633" y="1253"/>
                    <a:pt x="3309" y="1128"/>
                    <a:pt x="3961" y="677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6" name="Google Shape;3636;p57"/>
            <p:cNvSpPr/>
            <p:nvPr/>
          </p:nvSpPr>
          <p:spPr>
            <a:xfrm>
              <a:off x="7115013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2" y="1"/>
                  </a:moveTo>
                  <a:cubicBezTo>
                    <a:pt x="1303" y="1"/>
                    <a:pt x="0" y="1455"/>
                    <a:pt x="0" y="3259"/>
                  </a:cubicBezTo>
                  <a:cubicBezTo>
                    <a:pt x="0" y="5039"/>
                    <a:pt x="1303" y="6492"/>
                    <a:pt x="2932" y="6492"/>
                  </a:cubicBezTo>
                  <a:cubicBezTo>
                    <a:pt x="4536" y="6492"/>
                    <a:pt x="5840" y="5039"/>
                    <a:pt x="5840" y="3259"/>
                  </a:cubicBezTo>
                  <a:cubicBezTo>
                    <a:pt x="5840" y="1455"/>
                    <a:pt x="4536" y="1"/>
                    <a:pt x="293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7" name="Google Shape;3637;p57"/>
            <p:cNvSpPr/>
            <p:nvPr/>
          </p:nvSpPr>
          <p:spPr>
            <a:xfrm>
              <a:off x="7115654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8" name="Google Shape;3638;p57"/>
            <p:cNvSpPr/>
            <p:nvPr/>
          </p:nvSpPr>
          <p:spPr>
            <a:xfrm>
              <a:off x="7434277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3" y="1"/>
                  </a:moveTo>
                  <a:cubicBezTo>
                    <a:pt x="1304" y="1"/>
                    <a:pt x="0" y="1455"/>
                    <a:pt x="0" y="3259"/>
                  </a:cubicBezTo>
                  <a:cubicBezTo>
                    <a:pt x="0" y="5039"/>
                    <a:pt x="1304" y="6492"/>
                    <a:pt x="2933" y="6492"/>
                  </a:cubicBezTo>
                  <a:cubicBezTo>
                    <a:pt x="4537" y="6492"/>
                    <a:pt x="5840" y="5039"/>
                    <a:pt x="5840" y="3259"/>
                  </a:cubicBezTo>
                  <a:cubicBezTo>
                    <a:pt x="5840" y="1455"/>
                    <a:pt x="4537" y="1"/>
                    <a:pt x="293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9" name="Google Shape;3639;p57"/>
            <p:cNvSpPr/>
            <p:nvPr/>
          </p:nvSpPr>
          <p:spPr>
            <a:xfrm>
              <a:off x="7434919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0" name="Google Shape;3640;p57"/>
            <p:cNvSpPr/>
            <p:nvPr/>
          </p:nvSpPr>
          <p:spPr>
            <a:xfrm>
              <a:off x="7385992" y="4468848"/>
              <a:ext cx="30280" cy="30923"/>
            </a:xfrm>
            <a:custGeom>
              <a:avLst/>
              <a:gdLst/>
              <a:ahLst/>
              <a:cxnLst/>
              <a:rect l="l" t="t" r="r" b="b"/>
              <a:pathLst>
                <a:path w="1179" h="1204" extrusionOk="0">
                  <a:moveTo>
                    <a:pt x="1" y="1"/>
                  </a:moveTo>
                  <a:cubicBezTo>
                    <a:pt x="1" y="1"/>
                    <a:pt x="251" y="828"/>
                    <a:pt x="1179" y="120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1" name="Google Shape;3641;p57"/>
            <p:cNvSpPr/>
            <p:nvPr/>
          </p:nvSpPr>
          <p:spPr>
            <a:xfrm>
              <a:off x="7373768" y="4457984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484" y="1"/>
                  </a:moveTo>
                  <a:cubicBezTo>
                    <a:pt x="440" y="1"/>
                    <a:pt x="396" y="8"/>
                    <a:pt x="351" y="23"/>
                  </a:cubicBezTo>
                  <a:cubicBezTo>
                    <a:pt x="126" y="73"/>
                    <a:pt x="0" y="324"/>
                    <a:pt x="76" y="549"/>
                  </a:cubicBezTo>
                  <a:cubicBezTo>
                    <a:pt x="76" y="574"/>
                    <a:pt x="401" y="1552"/>
                    <a:pt x="1504" y="2028"/>
                  </a:cubicBezTo>
                  <a:cubicBezTo>
                    <a:pt x="1554" y="2053"/>
                    <a:pt x="1604" y="2053"/>
                    <a:pt x="1655" y="2053"/>
                  </a:cubicBezTo>
                  <a:cubicBezTo>
                    <a:pt x="1830" y="2053"/>
                    <a:pt x="1980" y="1953"/>
                    <a:pt x="2056" y="1802"/>
                  </a:cubicBezTo>
                  <a:cubicBezTo>
                    <a:pt x="2131" y="1577"/>
                    <a:pt x="2030" y="1326"/>
                    <a:pt x="1830" y="1251"/>
                  </a:cubicBezTo>
                  <a:cubicBezTo>
                    <a:pt x="1078" y="950"/>
                    <a:pt x="878" y="324"/>
                    <a:pt x="878" y="299"/>
                  </a:cubicBezTo>
                  <a:cubicBezTo>
                    <a:pt x="817" y="117"/>
                    <a:pt x="66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2" name="Google Shape;3642;p57"/>
            <p:cNvSpPr/>
            <p:nvPr/>
          </p:nvSpPr>
          <p:spPr>
            <a:xfrm>
              <a:off x="7283004" y="4466922"/>
              <a:ext cx="30923" cy="31565"/>
            </a:xfrm>
            <a:custGeom>
              <a:avLst/>
              <a:gdLst/>
              <a:ahLst/>
              <a:cxnLst/>
              <a:rect l="l" t="t" r="r" b="b"/>
              <a:pathLst>
                <a:path w="1204" h="1229" extrusionOk="0">
                  <a:moveTo>
                    <a:pt x="1204" y="1"/>
                  </a:moveTo>
                  <a:lnTo>
                    <a:pt x="1" y="1229"/>
                  </a:lnTo>
                  <a:cubicBezTo>
                    <a:pt x="953" y="828"/>
                    <a:pt x="1203" y="1"/>
                    <a:pt x="1204" y="1"/>
                  </a:cubicBez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3" name="Google Shape;3643;p57"/>
            <p:cNvSpPr/>
            <p:nvPr/>
          </p:nvSpPr>
          <p:spPr>
            <a:xfrm>
              <a:off x="7271421" y="4456057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1648" y="1"/>
                  </a:moveTo>
                  <a:cubicBezTo>
                    <a:pt x="1471" y="1"/>
                    <a:pt x="1314" y="117"/>
                    <a:pt x="1254" y="298"/>
                  </a:cubicBezTo>
                  <a:cubicBezTo>
                    <a:pt x="1254" y="323"/>
                    <a:pt x="1028" y="950"/>
                    <a:pt x="301" y="1251"/>
                  </a:cubicBezTo>
                  <a:cubicBezTo>
                    <a:pt x="101" y="1351"/>
                    <a:pt x="0" y="1577"/>
                    <a:pt x="76" y="1802"/>
                  </a:cubicBezTo>
                  <a:cubicBezTo>
                    <a:pt x="151" y="1952"/>
                    <a:pt x="301" y="2053"/>
                    <a:pt x="452" y="2053"/>
                  </a:cubicBezTo>
                  <a:cubicBezTo>
                    <a:pt x="527" y="2053"/>
                    <a:pt x="577" y="2053"/>
                    <a:pt x="627" y="2028"/>
                  </a:cubicBezTo>
                  <a:cubicBezTo>
                    <a:pt x="1730" y="1577"/>
                    <a:pt x="2030" y="574"/>
                    <a:pt x="2056" y="549"/>
                  </a:cubicBezTo>
                  <a:cubicBezTo>
                    <a:pt x="2131" y="323"/>
                    <a:pt x="2005" y="98"/>
                    <a:pt x="1780" y="23"/>
                  </a:cubicBezTo>
                  <a:cubicBezTo>
                    <a:pt x="1735" y="8"/>
                    <a:pt x="1691" y="1"/>
                    <a:pt x="1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4" name="Google Shape;3644;p57"/>
            <p:cNvSpPr/>
            <p:nvPr/>
          </p:nvSpPr>
          <p:spPr>
            <a:xfrm>
              <a:off x="7445861" y="4272912"/>
              <a:ext cx="157079" cy="81699"/>
            </a:xfrm>
            <a:custGeom>
              <a:avLst/>
              <a:gdLst/>
              <a:ahLst/>
              <a:cxnLst/>
              <a:rect l="l" t="t" r="r" b="b"/>
              <a:pathLst>
                <a:path w="6116" h="3181" extrusionOk="0">
                  <a:moveTo>
                    <a:pt x="1965" y="0"/>
                  </a:moveTo>
                  <a:cubicBezTo>
                    <a:pt x="1149" y="0"/>
                    <a:pt x="512" y="266"/>
                    <a:pt x="326" y="763"/>
                  </a:cubicBezTo>
                  <a:cubicBezTo>
                    <a:pt x="0" y="1590"/>
                    <a:pt x="1354" y="1715"/>
                    <a:pt x="2883" y="2266"/>
                  </a:cubicBezTo>
                  <a:cubicBezTo>
                    <a:pt x="3932" y="2669"/>
                    <a:pt x="4786" y="3181"/>
                    <a:pt x="5309" y="3181"/>
                  </a:cubicBezTo>
                  <a:cubicBezTo>
                    <a:pt x="5535" y="3181"/>
                    <a:pt x="5699" y="3085"/>
                    <a:pt x="5790" y="2843"/>
                  </a:cubicBezTo>
                  <a:cubicBezTo>
                    <a:pt x="6116" y="2016"/>
                    <a:pt x="5138" y="888"/>
                    <a:pt x="3609" y="311"/>
                  </a:cubicBezTo>
                  <a:cubicBezTo>
                    <a:pt x="3036" y="101"/>
                    <a:pt x="2467" y="0"/>
                    <a:pt x="1965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5" name="Google Shape;3645;p57"/>
            <p:cNvSpPr/>
            <p:nvPr/>
          </p:nvSpPr>
          <p:spPr>
            <a:xfrm>
              <a:off x="7111777" y="4277510"/>
              <a:ext cx="157105" cy="77281"/>
            </a:xfrm>
            <a:custGeom>
              <a:avLst/>
              <a:gdLst/>
              <a:ahLst/>
              <a:cxnLst/>
              <a:rect l="l" t="t" r="r" b="b"/>
              <a:pathLst>
                <a:path w="6117" h="3009" extrusionOk="0">
                  <a:moveTo>
                    <a:pt x="4046" y="1"/>
                  </a:moveTo>
                  <a:cubicBezTo>
                    <a:pt x="3595" y="1"/>
                    <a:pt x="3094" y="76"/>
                    <a:pt x="2582" y="233"/>
                  </a:cubicBezTo>
                  <a:cubicBezTo>
                    <a:pt x="1053" y="734"/>
                    <a:pt x="1" y="1787"/>
                    <a:pt x="251" y="2639"/>
                  </a:cubicBezTo>
                  <a:cubicBezTo>
                    <a:pt x="341" y="2906"/>
                    <a:pt x="519" y="3009"/>
                    <a:pt x="772" y="3009"/>
                  </a:cubicBezTo>
                  <a:cubicBezTo>
                    <a:pt x="1301" y="3009"/>
                    <a:pt x="2157" y="2560"/>
                    <a:pt x="3209" y="2238"/>
                  </a:cubicBezTo>
                  <a:cubicBezTo>
                    <a:pt x="4763" y="1762"/>
                    <a:pt x="6116" y="1711"/>
                    <a:pt x="5865" y="884"/>
                  </a:cubicBezTo>
                  <a:cubicBezTo>
                    <a:pt x="5681" y="313"/>
                    <a:pt x="4966" y="1"/>
                    <a:pt x="4046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6" name="Google Shape;3646;p57"/>
            <p:cNvSpPr/>
            <p:nvPr/>
          </p:nvSpPr>
          <p:spPr>
            <a:xfrm>
              <a:off x="7311332" y="4232616"/>
              <a:ext cx="102373" cy="108179"/>
            </a:xfrm>
            <a:custGeom>
              <a:avLst/>
              <a:gdLst/>
              <a:ahLst/>
              <a:cxnLst/>
              <a:rect l="l" t="t" r="r" b="b"/>
              <a:pathLst>
                <a:path w="3986" h="4212" extrusionOk="0">
                  <a:moveTo>
                    <a:pt x="1980" y="1"/>
                  </a:moveTo>
                  <a:cubicBezTo>
                    <a:pt x="903" y="1"/>
                    <a:pt x="0" y="828"/>
                    <a:pt x="0" y="1880"/>
                  </a:cubicBezTo>
                  <a:cubicBezTo>
                    <a:pt x="0" y="2908"/>
                    <a:pt x="903" y="4211"/>
                    <a:pt x="1980" y="4211"/>
                  </a:cubicBezTo>
                  <a:cubicBezTo>
                    <a:pt x="3083" y="4211"/>
                    <a:pt x="3985" y="2908"/>
                    <a:pt x="3985" y="1880"/>
                  </a:cubicBezTo>
                  <a:cubicBezTo>
                    <a:pt x="3985" y="828"/>
                    <a:pt x="3083" y="1"/>
                    <a:pt x="19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7" name="Google Shape;3647;p57"/>
            <p:cNvSpPr/>
            <p:nvPr/>
          </p:nvSpPr>
          <p:spPr>
            <a:xfrm>
              <a:off x="7507191" y="4505933"/>
              <a:ext cx="96389" cy="63875"/>
            </a:xfrm>
            <a:custGeom>
              <a:avLst/>
              <a:gdLst/>
              <a:ahLst/>
              <a:cxnLst/>
              <a:rect l="l" t="t" r="r" b="b"/>
              <a:pathLst>
                <a:path w="3753" h="2487" extrusionOk="0">
                  <a:moveTo>
                    <a:pt x="3384" y="1"/>
                  </a:moveTo>
                  <a:cubicBezTo>
                    <a:pt x="1939" y="1"/>
                    <a:pt x="541" y="1039"/>
                    <a:pt x="18" y="2391"/>
                  </a:cubicBezTo>
                  <a:cubicBezTo>
                    <a:pt x="0" y="2446"/>
                    <a:pt x="47" y="2487"/>
                    <a:pt x="94" y="2487"/>
                  </a:cubicBezTo>
                  <a:cubicBezTo>
                    <a:pt x="112" y="2487"/>
                    <a:pt x="130" y="2481"/>
                    <a:pt x="144" y="2467"/>
                  </a:cubicBezTo>
                  <a:cubicBezTo>
                    <a:pt x="1221" y="1464"/>
                    <a:pt x="2324" y="712"/>
                    <a:pt x="3678" y="211"/>
                  </a:cubicBezTo>
                  <a:cubicBezTo>
                    <a:pt x="3753" y="161"/>
                    <a:pt x="3728" y="10"/>
                    <a:pt x="3627" y="10"/>
                  </a:cubicBezTo>
                  <a:cubicBezTo>
                    <a:pt x="3546" y="4"/>
                    <a:pt x="3465" y="1"/>
                    <a:pt x="3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8" name="Google Shape;3648;p57"/>
            <p:cNvSpPr/>
            <p:nvPr/>
          </p:nvSpPr>
          <p:spPr>
            <a:xfrm>
              <a:off x="7090537" y="4505704"/>
              <a:ext cx="96415" cy="64105"/>
            </a:xfrm>
            <a:custGeom>
              <a:avLst/>
              <a:gdLst/>
              <a:ahLst/>
              <a:cxnLst/>
              <a:rect l="l" t="t" r="r" b="b"/>
              <a:pathLst>
                <a:path w="3754" h="2496" extrusionOk="0">
                  <a:moveTo>
                    <a:pt x="431" y="0"/>
                  </a:moveTo>
                  <a:cubicBezTo>
                    <a:pt x="329" y="0"/>
                    <a:pt x="227" y="6"/>
                    <a:pt x="126" y="19"/>
                  </a:cubicBezTo>
                  <a:cubicBezTo>
                    <a:pt x="26" y="19"/>
                    <a:pt x="1" y="170"/>
                    <a:pt x="101" y="220"/>
                  </a:cubicBezTo>
                  <a:cubicBezTo>
                    <a:pt x="1454" y="721"/>
                    <a:pt x="2557" y="1473"/>
                    <a:pt x="3610" y="2476"/>
                  </a:cubicBezTo>
                  <a:cubicBezTo>
                    <a:pt x="3624" y="2490"/>
                    <a:pt x="3642" y="2496"/>
                    <a:pt x="3660" y="2496"/>
                  </a:cubicBezTo>
                  <a:cubicBezTo>
                    <a:pt x="3706" y="2496"/>
                    <a:pt x="3753" y="2455"/>
                    <a:pt x="3735" y="2400"/>
                  </a:cubicBezTo>
                  <a:cubicBezTo>
                    <a:pt x="3409" y="1498"/>
                    <a:pt x="2657" y="796"/>
                    <a:pt x="1805" y="345"/>
                  </a:cubicBezTo>
                  <a:cubicBezTo>
                    <a:pt x="1392" y="139"/>
                    <a:pt x="910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9" name="Google Shape;3649;p57"/>
            <p:cNvSpPr/>
            <p:nvPr/>
          </p:nvSpPr>
          <p:spPr>
            <a:xfrm>
              <a:off x="7006862" y="5258650"/>
              <a:ext cx="173825" cy="210295"/>
            </a:xfrm>
            <a:custGeom>
              <a:avLst/>
              <a:gdLst/>
              <a:ahLst/>
              <a:cxnLst/>
              <a:rect l="l" t="t" r="r" b="b"/>
              <a:pathLst>
                <a:path w="6768" h="8188" extrusionOk="0">
                  <a:moveTo>
                    <a:pt x="427" y="1"/>
                  </a:moveTo>
                  <a:cubicBezTo>
                    <a:pt x="176" y="1"/>
                    <a:pt x="1" y="201"/>
                    <a:pt x="1" y="427"/>
                  </a:cubicBezTo>
                  <a:lnTo>
                    <a:pt x="1" y="7745"/>
                  </a:lnTo>
                  <a:cubicBezTo>
                    <a:pt x="1" y="8019"/>
                    <a:pt x="210" y="8187"/>
                    <a:pt x="431" y="8187"/>
                  </a:cubicBezTo>
                  <a:cubicBezTo>
                    <a:pt x="534" y="8187"/>
                    <a:pt x="640" y="8151"/>
                    <a:pt x="727" y="8071"/>
                  </a:cubicBezTo>
                  <a:lnTo>
                    <a:pt x="3083" y="5690"/>
                  </a:lnTo>
                  <a:cubicBezTo>
                    <a:pt x="3171" y="5602"/>
                    <a:pt x="3284" y="5559"/>
                    <a:pt x="3393" y="5559"/>
                  </a:cubicBezTo>
                  <a:cubicBezTo>
                    <a:pt x="3503" y="5559"/>
                    <a:pt x="3610" y="5602"/>
                    <a:pt x="3685" y="5690"/>
                  </a:cubicBezTo>
                  <a:lnTo>
                    <a:pt x="6041" y="8021"/>
                  </a:lnTo>
                  <a:cubicBezTo>
                    <a:pt x="6121" y="8110"/>
                    <a:pt x="6226" y="8149"/>
                    <a:pt x="6330" y="8149"/>
                  </a:cubicBezTo>
                  <a:cubicBezTo>
                    <a:pt x="6549" y="8149"/>
                    <a:pt x="6768" y="7975"/>
                    <a:pt x="6768" y="7720"/>
                  </a:cubicBezTo>
                  <a:lnTo>
                    <a:pt x="6768" y="427"/>
                  </a:lnTo>
                  <a:cubicBezTo>
                    <a:pt x="6768" y="201"/>
                    <a:pt x="6567" y="1"/>
                    <a:pt x="634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0" name="Google Shape;3650;p57"/>
            <p:cNvSpPr/>
            <p:nvPr/>
          </p:nvSpPr>
          <p:spPr>
            <a:xfrm>
              <a:off x="6959862" y="3838691"/>
              <a:ext cx="247228" cy="299981"/>
            </a:xfrm>
            <a:custGeom>
              <a:avLst/>
              <a:gdLst/>
              <a:ahLst/>
              <a:cxnLst/>
              <a:rect l="l" t="t" r="r" b="b"/>
              <a:pathLst>
                <a:path w="9626" h="11680" extrusionOk="0">
                  <a:moveTo>
                    <a:pt x="4813" y="0"/>
                  </a:moveTo>
                  <a:cubicBezTo>
                    <a:pt x="2156" y="0"/>
                    <a:pt x="1" y="2156"/>
                    <a:pt x="1" y="4812"/>
                  </a:cubicBezTo>
                  <a:cubicBezTo>
                    <a:pt x="1" y="7469"/>
                    <a:pt x="1881" y="11680"/>
                    <a:pt x="4537" y="11680"/>
                  </a:cubicBezTo>
                  <a:cubicBezTo>
                    <a:pt x="7194" y="11680"/>
                    <a:pt x="9625" y="7469"/>
                    <a:pt x="9625" y="4812"/>
                  </a:cubicBezTo>
                  <a:cubicBezTo>
                    <a:pt x="9625" y="2156"/>
                    <a:pt x="7470" y="0"/>
                    <a:pt x="48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F0A0749-A2FF-A7D2-E6EB-EA5676A8E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46" y="439120"/>
            <a:ext cx="4346507" cy="18597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C901C1-FE16-49FE-0079-35DD1D71AE91}"/>
              </a:ext>
            </a:extLst>
          </p:cNvPr>
          <p:cNvSpPr txBox="1"/>
          <p:nvPr/>
        </p:nvSpPr>
        <p:spPr>
          <a:xfrm>
            <a:off x="3514695" y="2593343"/>
            <a:ext cx="7167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3B5AB5-28C1-6DE4-B73C-CBB7223704E6}"/>
              </a:ext>
            </a:extLst>
          </p:cNvPr>
          <p:cNvSpPr txBox="1"/>
          <p:nvPr/>
        </p:nvSpPr>
        <p:spPr>
          <a:xfrm>
            <a:off x="3540868" y="3479176"/>
            <a:ext cx="6869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30"/>
          <p:cNvGrpSpPr/>
          <p:nvPr/>
        </p:nvGrpSpPr>
        <p:grpSpPr>
          <a:xfrm>
            <a:off x="1268770" y="2287472"/>
            <a:ext cx="9336800" cy="2897913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1503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05" name="Google Shape;1505;p30"/>
          <p:cNvSpPr/>
          <p:nvPr/>
        </p:nvSpPr>
        <p:spPr>
          <a:xfrm>
            <a:off x="3260967" y="1029133"/>
            <a:ext cx="5674000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7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8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19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520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1562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30"/>
          <p:cNvGrpSpPr/>
          <p:nvPr/>
        </p:nvGrpSpPr>
        <p:grpSpPr>
          <a:xfrm rot="-151246">
            <a:off x="670849" y="3892361"/>
            <a:ext cx="1537056" cy="2464723"/>
            <a:chOff x="10740175" y="552419"/>
            <a:chExt cx="1095062" cy="1755969"/>
          </a:xfrm>
        </p:grpSpPr>
        <p:sp>
          <p:nvSpPr>
            <p:cNvPr id="1570" name="Google Shape;1570;p3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671;p35">
            <a:extLst>
              <a:ext uri="{FF2B5EF4-FFF2-40B4-BE49-F238E27FC236}">
                <a16:creationId xmlns:a16="http://schemas.microsoft.com/office/drawing/2014/main" id="{73A88974-4F89-18A6-8EBA-BA325E6C57FD}"/>
              </a:ext>
            </a:extLst>
          </p:cNvPr>
          <p:cNvGrpSpPr/>
          <p:nvPr/>
        </p:nvGrpSpPr>
        <p:grpSpPr>
          <a:xfrm rot="555566">
            <a:off x="5312450" y="4740743"/>
            <a:ext cx="1618595" cy="1894356"/>
            <a:chOff x="8803475" y="429504"/>
            <a:chExt cx="1413387" cy="1654187"/>
          </a:xfrm>
        </p:grpSpPr>
        <p:sp>
          <p:nvSpPr>
            <p:cNvPr id="5" name="Google Shape;1672;p35">
              <a:extLst>
                <a:ext uri="{FF2B5EF4-FFF2-40B4-BE49-F238E27FC236}">
                  <a16:creationId xmlns:a16="http://schemas.microsoft.com/office/drawing/2014/main" id="{A8A7A25E-46D3-EB56-F177-61C109AABB67}"/>
                </a:ext>
              </a:extLst>
            </p:cNvPr>
            <p:cNvSpPr/>
            <p:nvPr/>
          </p:nvSpPr>
          <p:spPr>
            <a:xfrm>
              <a:off x="8916041" y="429504"/>
              <a:ext cx="1300821" cy="1654187"/>
            </a:xfrm>
            <a:custGeom>
              <a:avLst/>
              <a:gdLst/>
              <a:ahLst/>
              <a:cxnLst/>
              <a:rect l="l" t="t" r="r" b="b"/>
              <a:pathLst>
                <a:path w="17022" h="21646" extrusionOk="0">
                  <a:moveTo>
                    <a:pt x="4930" y="0"/>
                  </a:moveTo>
                  <a:cubicBezTo>
                    <a:pt x="4581" y="0"/>
                    <a:pt x="4226" y="64"/>
                    <a:pt x="3880" y="198"/>
                  </a:cubicBezTo>
                  <a:cubicBezTo>
                    <a:pt x="2358" y="775"/>
                    <a:pt x="1602" y="2466"/>
                    <a:pt x="2179" y="3978"/>
                  </a:cubicBezTo>
                  <a:lnTo>
                    <a:pt x="3810" y="8256"/>
                  </a:lnTo>
                  <a:cubicBezTo>
                    <a:pt x="1701" y="8335"/>
                    <a:pt x="0" y="10076"/>
                    <a:pt x="0" y="12205"/>
                  </a:cubicBezTo>
                  <a:lnTo>
                    <a:pt x="0" y="17697"/>
                  </a:lnTo>
                  <a:cubicBezTo>
                    <a:pt x="0" y="19875"/>
                    <a:pt x="1771" y="21646"/>
                    <a:pt x="3960" y="21646"/>
                  </a:cubicBezTo>
                  <a:lnTo>
                    <a:pt x="11570" y="21646"/>
                  </a:lnTo>
                  <a:cubicBezTo>
                    <a:pt x="13759" y="21646"/>
                    <a:pt x="15529" y="19875"/>
                    <a:pt x="15529" y="17697"/>
                  </a:cubicBezTo>
                  <a:lnTo>
                    <a:pt x="15529" y="12205"/>
                  </a:lnTo>
                  <a:cubicBezTo>
                    <a:pt x="15529" y="11111"/>
                    <a:pt x="15082" y="10126"/>
                    <a:pt x="14365" y="9410"/>
                  </a:cubicBezTo>
                  <a:lnTo>
                    <a:pt x="16435" y="3978"/>
                  </a:lnTo>
                  <a:cubicBezTo>
                    <a:pt x="17021" y="2466"/>
                    <a:pt x="16255" y="775"/>
                    <a:pt x="14743" y="198"/>
                  </a:cubicBezTo>
                  <a:cubicBezTo>
                    <a:pt x="14398" y="64"/>
                    <a:pt x="14042" y="0"/>
                    <a:pt x="13692" y="0"/>
                  </a:cubicBezTo>
                  <a:cubicBezTo>
                    <a:pt x="12512" y="0"/>
                    <a:pt x="11398" y="723"/>
                    <a:pt x="10953" y="1889"/>
                  </a:cubicBezTo>
                  <a:lnTo>
                    <a:pt x="9481" y="5749"/>
                  </a:lnTo>
                  <a:cubicBezTo>
                    <a:pt x="9451" y="5828"/>
                    <a:pt x="9381" y="5868"/>
                    <a:pt x="9312" y="5868"/>
                  </a:cubicBezTo>
                  <a:cubicBezTo>
                    <a:pt x="9242" y="5868"/>
                    <a:pt x="9172" y="5828"/>
                    <a:pt x="9143" y="5749"/>
                  </a:cubicBezTo>
                  <a:lnTo>
                    <a:pt x="7670" y="1889"/>
                  </a:lnTo>
                  <a:cubicBezTo>
                    <a:pt x="7218" y="723"/>
                    <a:pt x="6108" y="0"/>
                    <a:pt x="4930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73;p35">
              <a:extLst>
                <a:ext uri="{FF2B5EF4-FFF2-40B4-BE49-F238E27FC236}">
                  <a16:creationId xmlns:a16="http://schemas.microsoft.com/office/drawing/2014/main" id="{36962F1F-C399-BB3C-DEED-CA2228A3C1A2}"/>
                </a:ext>
              </a:extLst>
            </p:cNvPr>
            <p:cNvSpPr/>
            <p:nvPr/>
          </p:nvSpPr>
          <p:spPr>
            <a:xfrm>
              <a:off x="8916041" y="1113609"/>
              <a:ext cx="1186803" cy="970075"/>
            </a:xfrm>
            <a:custGeom>
              <a:avLst/>
              <a:gdLst/>
              <a:ahLst/>
              <a:cxnLst/>
              <a:rect l="l" t="t" r="r" b="b"/>
              <a:pathLst>
                <a:path w="15530" h="12694" extrusionOk="0">
                  <a:moveTo>
                    <a:pt x="1711" y="0"/>
                  </a:moveTo>
                  <a:cubicBezTo>
                    <a:pt x="677" y="716"/>
                    <a:pt x="0" y="1910"/>
                    <a:pt x="0" y="3253"/>
                  </a:cubicBezTo>
                  <a:lnTo>
                    <a:pt x="0" y="8745"/>
                  </a:lnTo>
                  <a:cubicBezTo>
                    <a:pt x="0" y="10923"/>
                    <a:pt x="1771" y="12694"/>
                    <a:pt x="3960" y="12694"/>
                  </a:cubicBezTo>
                  <a:lnTo>
                    <a:pt x="11570" y="12694"/>
                  </a:lnTo>
                  <a:cubicBezTo>
                    <a:pt x="13759" y="12694"/>
                    <a:pt x="15529" y="10923"/>
                    <a:pt x="15529" y="8745"/>
                  </a:cubicBezTo>
                  <a:lnTo>
                    <a:pt x="15529" y="8625"/>
                  </a:lnTo>
                  <a:cubicBezTo>
                    <a:pt x="14893" y="9073"/>
                    <a:pt x="14117" y="9331"/>
                    <a:pt x="13281" y="9331"/>
                  </a:cubicBezTo>
                  <a:lnTo>
                    <a:pt x="5661" y="9331"/>
                  </a:lnTo>
                  <a:cubicBezTo>
                    <a:pt x="3482" y="9331"/>
                    <a:pt x="1711" y="7561"/>
                    <a:pt x="1711" y="5372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74;p35">
              <a:extLst>
                <a:ext uri="{FF2B5EF4-FFF2-40B4-BE49-F238E27FC236}">
                  <a16:creationId xmlns:a16="http://schemas.microsoft.com/office/drawing/2014/main" id="{2D625553-803D-0C0B-5BD1-EDE47C53844D}"/>
                </a:ext>
              </a:extLst>
            </p:cNvPr>
            <p:cNvSpPr/>
            <p:nvPr/>
          </p:nvSpPr>
          <p:spPr>
            <a:xfrm>
              <a:off x="8803475" y="1081360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84" y="0"/>
                  </a:moveTo>
                  <a:cubicBezTo>
                    <a:pt x="2538" y="0"/>
                    <a:pt x="2288" y="37"/>
                    <a:pt x="2040" y="114"/>
                  </a:cubicBezTo>
                  <a:cubicBezTo>
                    <a:pt x="737" y="522"/>
                    <a:pt x="1" y="1914"/>
                    <a:pt x="409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4" y="7045"/>
                    <a:pt x="4179" y="6968"/>
                  </a:cubicBezTo>
                  <a:cubicBezTo>
                    <a:pt x="5492" y="6560"/>
                    <a:pt x="6219" y="5167"/>
                    <a:pt x="5811" y="3854"/>
                  </a:cubicBezTo>
                  <a:lnTo>
                    <a:pt x="5154" y="1745"/>
                  </a:lnTo>
                  <a:cubicBezTo>
                    <a:pt x="4823" y="679"/>
                    <a:pt x="384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75;p35">
              <a:extLst>
                <a:ext uri="{FF2B5EF4-FFF2-40B4-BE49-F238E27FC236}">
                  <a16:creationId xmlns:a16="http://schemas.microsoft.com/office/drawing/2014/main" id="{29EDD70E-CC46-AA08-2544-6DE73E8F3A1F}"/>
                </a:ext>
              </a:extLst>
            </p:cNvPr>
            <p:cNvSpPr/>
            <p:nvPr/>
          </p:nvSpPr>
          <p:spPr>
            <a:xfrm>
              <a:off x="8814174" y="1141731"/>
              <a:ext cx="464557" cy="480835"/>
            </a:xfrm>
            <a:custGeom>
              <a:avLst/>
              <a:gdLst/>
              <a:ahLst/>
              <a:cxnLst/>
              <a:rect l="l" t="t" r="r" b="b"/>
              <a:pathLst>
                <a:path w="6079" h="6292" extrusionOk="0">
                  <a:moveTo>
                    <a:pt x="836" y="0"/>
                  </a:moveTo>
                  <a:cubicBezTo>
                    <a:pt x="239" y="627"/>
                    <a:pt x="0" y="1552"/>
                    <a:pt x="269" y="2437"/>
                  </a:cubicBezTo>
                  <a:lnTo>
                    <a:pt x="935" y="4546"/>
                  </a:lnTo>
                  <a:cubicBezTo>
                    <a:pt x="1266" y="5612"/>
                    <a:pt x="2246" y="6291"/>
                    <a:pt x="3300" y="6291"/>
                  </a:cubicBezTo>
                  <a:cubicBezTo>
                    <a:pt x="3545" y="6291"/>
                    <a:pt x="3794" y="6255"/>
                    <a:pt x="4039" y="6178"/>
                  </a:cubicBezTo>
                  <a:cubicBezTo>
                    <a:pt x="5352" y="5770"/>
                    <a:pt x="6079" y="4377"/>
                    <a:pt x="5671" y="3064"/>
                  </a:cubicBezTo>
                  <a:lnTo>
                    <a:pt x="5541" y="2666"/>
                  </a:lnTo>
                  <a:cubicBezTo>
                    <a:pt x="5263" y="2965"/>
                    <a:pt x="4905" y="3203"/>
                    <a:pt x="4477" y="3343"/>
                  </a:cubicBezTo>
                  <a:cubicBezTo>
                    <a:pt x="4231" y="3419"/>
                    <a:pt x="3983" y="3455"/>
                    <a:pt x="3738" y="3455"/>
                  </a:cubicBezTo>
                  <a:cubicBezTo>
                    <a:pt x="2677" y="3455"/>
                    <a:pt x="1695" y="2771"/>
                    <a:pt x="1363" y="1711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76;p35">
              <a:extLst>
                <a:ext uri="{FF2B5EF4-FFF2-40B4-BE49-F238E27FC236}">
                  <a16:creationId xmlns:a16="http://schemas.microsoft.com/office/drawing/2014/main" id="{D29246C3-3D4B-0F5C-7543-C5C4C4645980}"/>
                </a:ext>
              </a:extLst>
            </p:cNvPr>
            <p:cNvSpPr/>
            <p:nvPr/>
          </p:nvSpPr>
          <p:spPr>
            <a:xfrm>
              <a:off x="9116718" y="983314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78" y="1"/>
                  </a:moveTo>
                  <a:cubicBezTo>
                    <a:pt x="2534" y="1"/>
                    <a:pt x="2286" y="37"/>
                    <a:pt x="2040" y="113"/>
                  </a:cubicBezTo>
                  <a:cubicBezTo>
                    <a:pt x="737" y="521"/>
                    <a:pt x="1" y="1914"/>
                    <a:pt x="408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3" y="7045"/>
                    <a:pt x="4179" y="6968"/>
                  </a:cubicBezTo>
                  <a:cubicBezTo>
                    <a:pt x="5492" y="6560"/>
                    <a:pt x="6218" y="5167"/>
                    <a:pt x="5810" y="3854"/>
                  </a:cubicBezTo>
                  <a:lnTo>
                    <a:pt x="5154" y="1745"/>
                  </a:lnTo>
                  <a:cubicBezTo>
                    <a:pt x="4822" y="686"/>
                    <a:pt x="3840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77;p35">
              <a:extLst>
                <a:ext uri="{FF2B5EF4-FFF2-40B4-BE49-F238E27FC236}">
                  <a16:creationId xmlns:a16="http://schemas.microsoft.com/office/drawing/2014/main" id="{93F6308E-86BC-F1CD-1A20-268F0D07A133}"/>
                </a:ext>
              </a:extLst>
            </p:cNvPr>
            <p:cNvSpPr/>
            <p:nvPr/>
          </p:nvSpPr>
          <p:spPr>
            <a:xfrm>
              <a:off x="9122067" y="1013958"/>
              <a:ext cx="458444" cy="510562"/>
            </a:xfrm>
            <a:custGeom>
              <a:avLst/>
              <a:gdLst/>
              <a:ahLst/>
              <a:cxnLst/>
              <a:rect l="l" t="t" r="r" b="b"/>
              <a:pathLst>
                <a:path w="5999" h="6681" extrusionOk="0">
                  <a:moveTo>
                    <a:pt x="1363" y="1"/>
                  </a:moveTo>
                  <a:cubicBezTo>
                    <a:pt x="448" y="598"/>
                    <a:pt x="0" y="1742"/>
                    <a:pt x="338" y="2826"/>
                  </a:cubicBezTo>
                  <a:lnTo>
                    <a:pt x="1005" y="4935"/>
                  </a:lnTo>
                  <a:cubicBezTo>
                    <a:pt x="1336" y="6001"/>
                    <a:pt x="2316" y="6680"/>
                    <a:pt x="3370" y="6680"/>
                  </a:cubicBezTo>
                  <a:cubicBezTo>
                    <a:pt x="3615" y="6680"/>
                    <a:pt x="3863" y="6644"/>
                    <a:pt x="4109" y="6567"/>
                  </a:cubicBezTo>
                  <a:cubicBezTo>
                    <a:pt x="5293" y="6199"/>
                    <a:pt x="5999" y="5025"/>
                    <a:pt x="5830" y="3841"/>
                  </a:cubicBezTo>
                  <a:lnTo>
                    <a:pt x="5830" y="3841"/>
                  </a:lnTo>
                  <a:cubicBezTo>
                    <a:pt x="5641" y="3960"/>
                    <a:pt x="5442" y="4060"/>
                    <a:pt x="5213" y="4129"/>
                  </a:cubicBezTo>
                  <a:cubicBezTo>
                    <a:pt x="4968" y="4206"/>
                    <a:pt x="4719" y="4243"/>
                    <a:pt x="4474" y="4243"/>
                  </a:cubicBezTo>
                  <a:cubicBezTo>
                    <a:pt x="3420" y="4243"/>
                    <a:pt x="2440" y="3564"/>
                    <a:pt x="2109" y="2498"/>
                  </a:cubicBezTo>
                  <a:lnTo>
                    <a:pt x="1443" y="389"/>
                  </a:lnTo>
                  <a:cubicBezTo>
                    <a:pt x="1403" y="260"/>
                    <a:pt x="1383" y="130"/>
                    <a:pt x="1363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78;p35">
              <a:extLst>
                <a:ext uri="{FF2B5EF4-FFF2-40B4-BE49-F238E27FC236}">
                  <a16:creationId xmlns:a16="http://schemas.microsoft.com/office/drawing/2014/main" id="{EA419D17-2F96-34FF-038B-83E52FBE460F}"/>
                </a:ext>
              </a:extLst>
            </p:cNvPr>
            <p:cNvSpPr/>
            <p:nvPr/>
          </p:nvSpPr>
          <p:spPr>
            <a:xfrm>
              <a:off x="9506685" y="1113609"/>
              <a:ext cx="650105" cy="449350"/>
            </a:xfrm>
            <a:custGeom>
              <a:avLst/>
              <a:gdLst/>
              <a:ahLst/>
              <a:cxnLst/>
              <a:rect l="l" t="t" r="r" b="b"/>
              <a:pathLst>
                <a:path w="8507" h="5880" extrusionOk="0">
                  <a:moveTo>
                    <a:pt x="2936" y="0"/>
                  </a:moveTo>
                  <a:cubicBezTo>
                    <a:pt x="1314" y="0"/>
                    <a:pt x="1" y="1313"/>
                    <a:pt x="1" y="2935"/>
                  </a:cubicBezTo>
                  <a:cubicBezTo>
                    <a:pt x="1" y="4566"/>
                    <a:pt x="1314" y="5879"/>
                    <a:pt x="2936" y="5879"/>
                  </a:cubicBezTo>
                  <a:lnTo>
                    <a:pt x="5562" y="5879"/>
                  </a:lnTo>
                  <a:cubicBezTo>
                    <a:pt x="7193" y="5879"/>
                    <a:pt x="8507" y="4566"/>
                    <a:pt x="8507" y="2935"/>
                  </a:cubicBezTo>
                  <a:cubicBezTo>
                    <a:pt x="8507" y="1313"/>
                    <a:pt x="7193" y="0"/>
                    <a:pt x="5562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9;p35">
              <a:extLst>
                <a:ext uri="{FF2B5EF4-FFF2-40B4-BE49-F238E27FC236}">
                  <a16:creationId xmlns:a16="http://schemas.microsoft.com/office/drawing/2014/main" id="{8B1A0004-CA57-6155-B21F-22C94EA1B3D9}"/>
                </a:ext>
              </a:extLst>
            </p:cNvPr>
            <p:cNvSpPr/>
            <p:nvPr/>
          </p:nvSpPr>
          <p:spPr>
            <a:xfrm>
              <a:off x="9506685" y="1148532"/>
              <a:ext cx="649341" cy="414426"/>
            </a:xfrm>
            <a:custGeom>
              <a:avLst/>
              <a:gdLst/>
              <a:ahLst/>
              <a:cxnLst/>
              <a:rect l="l" t="t" r="r" b="b"/>
              <a:pathLst>
                <a:path w="8497" h="5423" extrusionOk="0">
                  <a:moveTo>
                    <a:pt x="1364" y="1"/>
                  </a:moveTo>
                  <a:lnTo>
                    <a:pt x="1364" y="1"/>
                  </a:lnTo>
                  <a:cubicBezTo>
                    <a:pt x="538" y="518"/>
                    <a:pt x="1" y="1433"/>
                    <a:pt x="1" y="2478"/>
                  </a:cubicBezTo>
                  <a:cubicBezTo>
                    <a:pt x="1" y="4109"/>
                    <a:pt x="1314" y="5422"/>
                    <a:pt x="2936" y="5422"/>
                  </a:cubicBezTo>
                  <a:lnTo>
                    <a:pt x="5562" y="5422"/>
                  </a:lnTo>
                  <a:cubicBezTo>
                    <a:pt x="7154" y="5422"/>
                    <a:pt x="8437" y="4169"/>
                    <a:pt x="8497" y="2597"/>
                  </a:cubicBezTo>
                  <a:lnTo>
                    <a:pt x="8497" y="2597"/>
                  </a:lnTo>
                  <a:cubicBezTo>
                    <a:pt x="8049" y="2886"/>
                    <a:pt x="7502" y="3055"/>
                    <a:pt x="6925" y="3055"/>
                  </a:cubicBezTo>
                  <a:lnTo>
                    <a:pt x="4299" y="3055"/>
                  </a:lnTo>
                  <a:cubicBezTo>
                    <a:pt x="2677" y="3055"/>
                    <a:pt x="1354" y="1742"/>
                    <a:pt x="1354" y="110"/>
                  </a:cubicBezTo>
                  <a:cubicBezTo>
                    <a:pt x="1354" y="80"/>
                    <a:pt x="1364" y="41"/>
                    <a:pt x="1364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80;p35">
              <a:extLst>
                <a:ext uri="{FF2B5EF4-FFF2-40B4-BE49-F238E27FC236}">
                  <a16:creationId xmlns:a16="http://schemas.microsoft.com/office/drawing/2014/main" id="{4489CDDD-F207-59D5-1D23-7BA17B7A5397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0" y="1"/>
                  </a:moveTo>
                  <a:lnTo>
                    <a:pt x="1184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81;p35">
              <a:extLst>
                <a:ext uri="{FF2B5EF4-FFF2-40B4-BE49-F238E27FC236}">
                  <a16:creationId xmlns:a16="http://schemas.microsoft.com/office/drawing/2014/main" id="{F6F6D5FA-53E2-E29E-DD93-D896E18C4613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4" y="1"/>
                  </a:moveTo>
                  <a:lnTo>
                    <a:pt x="0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82;p35">
              <a:extLst>
                <a:ext uri="{FF2B5EF4-FFF2-40B4-BE49-F238E27FC236}">
                  <a16:creationId xmlns:a16="http://schemas.microsoft.com/office/drawing/2014/main" id="{3EF2559C-441E-1474-D4F3-1231469A4E9E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" y="1"/>
                  </a:moveTo>
                  <a:lnTo>
                    <a:pt x="1185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83;p35">
              <a:extLst>
                <a:ext uri="{FF2B5EF4-FFF2-40B4-BE49-F238E27FC236}">
                  <a16:creationId xmlns:a16="http://schemas.microsoft.com/office/drawing/2014/main" id="{89966A14-509E-9BF3-AC1A-5B6E33363DB8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5" y="1"/>
                  </a:moveTo>
                  <a:lnTo>
                    <a:pt x="1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84;p35">
              <a:extLst>
                <a:ext uri="{FF2B5EF4-FFF2-40B4-BE49-F238E27FC236}">
                  <a16:creationId xmlns:a16="http://schemas.microsoft.com/office/drawing/2014/main" id="{ABB0DEB3-49B7-D168-B746-59735F1D087C}"/>
                </a:ext>
              </a:extLst>
            </p:cNvPr>
            <p:cNvSpPr/>
            <p:nvPr/>
          </p:nvSpPr>
          <p:spPr>
            <a:xfrm>
              <a:off x="9422319" y="1825913"/>
              <a:ext cx="180275" cy="122501"/>
            </a:xfrm>
            <a:custGeom>
              <a:avLst/>
              <a:gdLst/>
              <a:ahLst/>
              <a:cxnLst/>
              <a:rect l="l" t="t" r="r" b="b"/>
              <a:pathLst>
                <a:path w="2359" h="1603" fill="none" extrusionOk="0">
                  <a:moveTo>
                    <a:pt x="1" y="0"/>
                  </a:moveTo>
                  <a:cubicBezTo>
                    <a:pt x="1" y="0"/>
                    <a:pt x="1185" y="1602"/>
                    <a:pt x="2358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85;p35">
              <a:extLst>
                <a:ext uri="{FF2B5EF4-FFF2-40B4-BE49-F238E27FC236}">
                  <a16:creationId xmlns:a16="http://schemas.microsoft.com/office/drawing/2014/main" id="{B9E45BA1-5327-D2B9-4500-9AA66A03286E}"/>
                </a:ext>
              </a:extLst>
            </p:cNvPr>
            <p:cNvSpPr/>
            <p:nvPr/>
          </p:nvSpPr>
          <p:spPr>
            <a:xfrm>
              <a:off x="9268792" y="694678"/>
              <a:ext cx="117152" cy="30492"/>
            </a:xfrm>
            <a:custGeom>
              <a:avLst/>
              <a:gdLst/>
              <a:ahLst/>
              <a:cxnLst/>
              <a:rect l="l" t="t" r="r" b="b"/>
              <a:pathLst>
                <a:path w="1533" h="399" fill="none" extrusionOk="0">
                  <a:moveTo>
                    <a:pt x="0" y="399"/>
                  </a:moveTo>
                  <a:lnTo>
                    <a:pt x="1532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86;p35">
              <a:extLst>
                <a:ext uri="{FF2B5EF4-FFF2-40B4-BE49-F238E27FC236}">
                  <a16:creationId xmlns:a16="http://schemas.microsoft.com/office/drawing/2014/main" id="{1FFB5EE3-3AF3-0972-A126-ED5DD9261E34}"/>
                </a:ext>
              </a:extLst>
            </p:cNvPr>
            <p:cNvSpPr/>
            <p:nvPr/>
          </p:nvSpPr>
          <p:spPr>
            <a:xfrm>
              <a:off x="9878465" y="705377"/>
              <a:ext cx="114095" cy="39586"/>
            </a:xfrm>
            <a:custGeom>
              <a:avLst/>
              <a:gdLst/>
              <a:ahLst/>
              <a:cxnLst/>
              <a:rect l="l" t="t" r="r" b="b"/>
              <a:pathLst>
                <a:path w="1493" h="518" fill="none" extrusionOk="0">
                  <a:moveTo>
                    <a:pt x="1" y="0"/>
                  </a:moveTo>
                  <a:lnTo>
                    <a:pt x="1493" y="51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30"/>
          <p:cNvGrpSpPr/>
          <p:nvPr/>
        </p:nvGrpSpPr>
        <p:grpSpPr>
          <a:xfrm rot="-4289601">
            <a:off x="52272" y="356268"/>
            <a:ext cx="2390837" cy="2306521"/>
            <a:chOff x="-1645450" y="733766"/>
            <a:chExt cx="834921" cy="805476"/>
          </a:xfrm>
        </p:grpSpPr>
        <p:sp>
          <p:nvSpPr>
            <p:cNvPr id="1508" name="Google Shape;1508;p30"/>
            <p:cNvSpPr/>
            <p:nvPr/>
          </p:nvSpPr>
          <p:spPr>
            <a:xfrm>
              <a:off x="-1566320" y="1296525"/>
              <a:ext cx="178944" cy="175331"/>
            </a:xfrm>
            <a:custGeom>
              <a:avLst/>
              <a:gdLst/>
              <a:ahLst/>
              <a:cxnLst/>
              <a:rect l="l" t="t" r="r" b="b"/>
              <a:pathLst>
                <a:path w="1981" h="1941" extrusionOk="0">
                  <a:moveTo>
                    <a:pt x="642" y="0"/>
                  </a:moveTo>
                  <a:cubicBezTo>
                    <a:pt x="590" y="0"/>
                    <a:pt x="538" y="20"/>
                    <a:pt x="498" y="60"/>
                  </a:cubicBezTo>
                  <a:lnTo>
                    <a:pt x="80" y="478"/>
                  </a:lnTo>
                  <a:cubicBezTo>
                    <a:pt x="0" y="557"/>
                    <a:pt x="0" y="687"/>
                    <a:pt x="80" y="766"/>
                  </a:cubicBezTo>
                  <a:lnTo>
                    <a:pt x="1194" y="1880"/>
                  </a:lnTo>
                  <a:cubicBezTo>
                    <a:pt x="1234" y="1920"/>
                    <a:pt x="1286" y="1940"/>
                    <a:pt x="1338" y="1940"/>
                  </a:cubicBezTo>
                  <a:cubicBezTo>
                    <a:pt x="1391" y="1940"/>
                    <a:pt x="1443" y="1920"/>
                    <a:pt x="1483" y="1880"/>
                  </a:cubicBezTo>
                  <a:lnTo>
                    <a:pt x="1900" y="1463"/>
                  </a:lnTo>
                  <a:cubicBezTo>
                    <a:pt x="1980" y="1383"/>
                    <a:pt x="1980" y="1254"/>
                    <a:pt x="1900" y="1174"/>
                  </a:cubicBezTo>
                  <a:lnTo>
                    <a:pt x="786" y="60"/>
                  </a:lnTo>
                  <a:cubicBezTo>
                    <a:pt x="746" y="20"/>
                    <a:pt x="694" y="0"/>
                    <a:pt x="642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-1566320" y="1294719"/>
              <a:ext cx="178944" cy="178853"/>
            </a:xfrm>
            <a:custGeom>
              <a:avLst/>
              <a:gdLst/>
              <a:ahLst/>
              <a:cxnLst/>
              <a:rect l="l" t="t" r="r" b="b"/>
              <a:pathLst>
                <a:path w="1981" h="1980" fill="none" extrusionOk="0">
                  <a:moveTo>
                    <a:pt x="1194" y="1900"/>
                  </a:moveTo>
                  <a:lnTo>
                    <a:pt x="80" y="786"/>
                  </a:lnTo>
                  <a:cubicBezTo>
                    <a:pt x="0" y="707"/>
                    <a:pt x="0" y="577"/>
                    <a:pt x="80" y="498"/>
                  </a:cubicBezTo>
                  <a:lnTo>
                    <a:pt x="498" y="80"/>
                  </a:lnTo>
                  <a:cubicBezTo>
                    <a:pt x="577" y="0"/>
                    <a:pt x="707" y="0"/>
                    <a:pt x="786" y="80"/>
                  </a:cubicBezTo>
                  <a:lnTo>
                    <a:pt x="1900" y="1194"/>
                  </a:lnTo>
                  <a:cubicBezTo>
                    <a:pt x="1980" y="1274"/>
                    <a:pt x="1980" y="1403"/>
                    <a:pt x="1900" y="1483"/>
                  </a:cubicBezTo>
                  <a:lnTo>
                    <a:pt x="1483" y="1900"/>
                  </a:lnTo>
                  <a:cubicBezTo>
                    <a:pt x="1403" y="1980"/>
                    <a:pt x="1274" y="1980"/>
                    <a:pt x="1194" y="190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-1529466" y="733766"/>
              <a:ext cx="718936" cy="699425"/>
            </a:xfrm>
            <a:custGeom>
              <a:avLst/>
              <a:gdLst/>
              <a:ahLst/>
              <a:cxnLst/>
              <a:rect l="l" t="t" r="r" b="b"/>
              <a:pathLst>
                <a:path w="7959" h="7743" extrusionOk="0">
                  <a:moveTo>
                    <a:pt x="6193" y="0"/>
                  </a:moveTo>
                  <a:cubicBezTo>
                    <a:pt x="5780" y="0"/>
                    <a:pt x="5367" y="157"/>
                    <a:pt x="5054" y="470"/>
                  </a:cubicBezTo>
                  <a:lnTo>
                    <a:pt x="239" y="5295"/>
                  </a:lnTo>
                  <a:cubicBezTo>
                    <a:pt x="0" y="5524"/>
                    <a:pt x="0" y="5912"/>
                    <a:pt x="239" y="6141"/>
                  </a:cubicBezTo>
                  <a:lnTo>
                    <a:pt x="1652" y="7563"/>
                  </a:lnTo>
                  <a:cubicBezTo>
                    <a:pt x="1771" y="7683"/>
                    <a:pt x="1925" y="7742"/>
                    <a:pt x="2079" y="7742"/>
                  </a:cubicBezTo>
                  <a:cubicBezTo>
                    <a:pt x="2234" y="7742"/>
                    <a:pt x="2388" y="7683"/>
                    <a:pt x="2507" y="7563"/>
                  </a:cubicBezTo>
                  <a:lnTo>
                    <a:pt x="7332" y="2738"/>
                  </a:lnTo>
                  <a:cubicBezTo>
                    <a:pt x="7959" y="2112"/>
                    <a:pt x="7959" y="1097"/>
                    <a:pt x="7332" y="470"/>
                  </a:cubicBezTo>
                  <a:cubicBezTo>
                    <a:pt x="7019" y="157"/>
                    <a:pt x="6606" y="0"/>
                    <a:pt x="6193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-1182596" y="773963"/>
              <a:ext cx="321755" cy="313716"/>
            </a:xfrm>
            <a:custGeom>
              <a:avLst/>
              <a:gdLst/>
              <a:ahLst/>
              <a:cxnLst/>
              <a:rect l="l" t="t" r="r" b="b"/>
              <a:pathLst>
                <a:path w="3562" h="3473" extrusionOk="0">
                  <a:moveTo>
                    <a:pt x="508" y="0"/>
                  </a:moveTo>
                  <a:cubicBezTo>
                    <a:pt x="388" y="0"/>
                    <a:pt x="269" y="45"/>
                    <a:pt x="179" y="135"/>
                  </a:cubicBezTo>
                  <a:cubicBezTo>
                    <a:pt x="0" y="314"/>
                    <a:pt x="0" y="612"/>
                    <a:pt x="179" y="791"/>
                  </a:cubicBezTo>
                  <a:lnTo>
                    <a:pt x="2726" y="3338"/>
                  </a:lnTo>
                  <a:cubicBezTo>
                    <a:pt x="2816" y="3428"/>
                    <a:pt x="2935" y="3472"/>
                    <a:pt x="3054" y="3472"/>
                  </a:cubicBezTo>
                  <a:cubicBezTo>
                    <a:pt x="3174" y="3472"/>
                    <a:pt x="3293" y="3428"/>
                    <a:pt x="3383" y="3338"/>
                  </a:cubicBezTo>
                  <a:cubicBezTo>
                    <a:pt x="3562" y="3159"/>
                    <a:pt x="3562" y="2860"/>
                    <a:pt x="3383" y="2681"/>
                  </a:cubicBezTo>
                  <a:lnTo>
                    <a:pt x="836" y="135"/>
                  </a:lnTo>
                  <a:cubicBezTo>
                    <a:pt x="746" y="45"/>
                    <a:pt x="627" y="0"/>
                    <a:pt x="508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-1383943" y="934390"/>
              <a:ext cx="369450" cy="365114"/>
            </a:xfrm>
            <a:custGeom>
              <a:avLst/>
              <a:gdLst/>
              <a:ahLst/>
              <a:cxnLst/>
              <a:rect l="l" t="t" r="r" b="b"/>
              <a:pathLst>
                <a:path w="4090" h="4042" extrusionOk="0">
                  <a:moveTo>
                    <a:pt x="3393" y="0"/>
                  </a:moveTo>
                  <a:lnTo>
                    <a:pt x="190" y="3203"/>
                  </a:lnTo>
                  <a:cubicBezTo>
                    <a:pt x="1" y="3392"/>
                    <a:pt x="1" y="3701"/>
                    <a:pt x="190" y="3900"/>
                  </a:cubicBezTo>
                  <a:cubicBezTo>
                    <a:pt x="284" y="3994"/>
                    <a:pt x="409" y="4042"/>
                    <a:pt x="534" y="4042"/>
                  </a:cubicBezTo>
                  <a:cubicBezTo>
                    <a:pt x="660" y="4042"/>
                    <a:pt x="787" y="3994"/>
                    <a:pt x="886" y="3900"/>
                  </a:cubicBezTo>
                  <a:lnTo>
                    <a:pt x="4089" y="697"/>
                  </a:lnTo>
                  <a:lnTo>
                    <a:pt x="3393" y="0"/>
                  </a:ln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-989379" y="770892"/>
              <a:ext cx="135766" cy="119145"/>
            </a:xfrm>
            <a:custGeom>
              <a:avLst/>
              <a:gdLst/>
              <a:ahLst/>
              <a:cxnLst/>
              <a:rect l="l" t="t" r="r" b="b"/>
              <a:pathLst>
                <a:path w="1503" h="1319" extrusionOk="0">
                  <a:moveTo>
                    <a:pt x="434" y="0"/>
                  </a:moveTo>
                  <a:cubicBezTo>
                    <a:pt x="335" y="0"/>
                    <a:pt x="249" y="29"/>
                    <a:pt x="189" y="89"/>
                  </a:cubicBezTo>
                  <a:cubicBezTo>
                    <a:pt x="0" y="278"/>
                    <a:pt x="100" y="686"/>
                    <a:pt x="418" y="994"/>
                  </a:cubicBezTo>
                  <a:cubicBezTo>
                    <a:pt x="621" y="1204"/>
                    <a:pt x="867" y="1319"/>
                    <a:pt x="1065" y="1319"/>
                  </a:cubicBezTo>
                  <a:cubicBezTo>
                    <a:pt x="1168" y="1319"/>
                    <a:pt x="1259" y="1288"/>
                    <a:pt x="1323" y="1223"/>
                  </a:cubicBezTo>
                  <a:cubicBezTo>
                    <a:pt x="1502" y="1044"/>
                    <a:pt x="1403" y="636"/>
                    <a:pt x="1084" y="318"/>
                  </a:cubicBezTo>
                  <a:cubicBezTo>
                    <a:pt x="879" y="113"/>
                    <a:pt x="631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-1645450" y="1361202"/>
              <a:ext cx="182557" cy="178040"/>
            </a:xfrm>
            <a:custGeom>
              <a:avLst/>
              <a:gdLst/>
              <a:ahLst/>
              <a:cxnLst/>
              <a:rect l="l" t="t" r="r" b="b"/>
              <a:pathLst>
                <a:path w="2021" h="1971" extrusionOk="0">
                  <a:moveTo>
                    <a:pt x="906" y="0"/>
                  </a:moveTo>
                  <a:lnTo>
                    <a:pt x="71" y="1642"/>
                  </a:lnTo>
                  <a:cubicBezTo>
                    <a:pt x="1" y="1712"/>
                    <a:pt x="1" y="1841"/>
                    <a:pt x="71" y="1911"/>
                  </a:cubicBezTo>
                  <a:cubicBezTo>
                    <a:pt x="110" y="1950"/>
                    <a:pt x="160" y="1970"/>
                    <a:pt x="209" y="1970"/>
                  </a:cubicBezTo>
                  <a:cubicBezTo>
                    <a:pt x="257" y="1970"/>
                    <a:pt x="304" y="1950"/>
                    <a:pt x="339" y="1911"/>
                  </a:cubicBezTo>
                  <a:lnTo>
                    <a:pt x="2020" y="123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013ECF1-7A2B-F973-DCC5-A5AF0D84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30" y="2292072"/>
            <a:ext cx="8510754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00" name="Google Shape;2000;p40"/>
          <p:cNvGrpSpPr/>
          <p:nvPr/>
        </p:nvGrpSpPr>
        <p:grpSpPr>
          <a:xfrm rot="-590018" flipH="1">
            <a:off x="9693987" y="1679925"/>
            <a:ext cx="1537128" cy="2464836"/>
            <a:chOff x="10740175" y="552419"/>
            <a:chExt cx="1095062" cy="1755969"/>
          </a:xfrm>
        </p:grpSpPr>
        <p:sp>
          <p:nvSpPr>
            <p:cNvPr id="2001" name="Google Shape;2001;p4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ED56F82-3D4A-8CDB-583E-2452E1BB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218" y="1649333"/>
            <a:ext cx="4499238" cy="395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yt1s.io-Lớp chúng mình, rất rất vui( nhạc chibi khởi động tiết họ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85" y="3907011"/>
            <a:ext cx="3170195" cy="190211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5411" y="2766164"/>
            <a:ext cx="2489275" cy="1582816"/>
          </a:xfrm>
          <a:prstGeom prst="rect">
            <a:avLst/>
          </a:prstGeom>
        </p:spPr>
      </p:pic>
      <p:sp>
        <p:nvSpPr>
          <p:cNvPr id="25" name="Arrow: Right 24">
            <a:hlinkClick r:id="rId9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1482038" y="6054384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1A43AD-6F91-86D5-626F-9F1FEC877A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3755" y="434678"/>
            <a:ext cx="4925995" cy="1182727"/>
          </a:xfrm>
          <a:prstGeom prst="rect">
            <a:avLst/>
          </a:prstGeom>
        </p:spPr>
      </p:pic>
      <p:pic>
        <p:nvPicPr>
          <p:cNvPr id="1026" name="Picture 2" descr="Smiling chefs cooking, holding cake, bakery cartoon art illustration logo.">
            <a:extLst>
              <a:ext uri="{FF2B5EF4-FFF2-40B4-BE49-F238E27FC236}">
                <a16:creationId xmlns:a16="http://schemas.microsoft.com/office/drawing/2014/main" id="{D0A42390-54AC-3E23-B694-DED47A9DD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400" l="9585" r="89617">
                        <a14:foregroundMark x1="36422" y1="8600" x2="58786" y2="6000"/>
                        <a14:foregroundMark x1="58786" y1="6000" x2="61182" y2="6400"/>
                        <a14:foregroundMark x1="45847" y1="91200" x2="57668" y2="92600"/>
                        <a14:foregroundMark x1="47764" y1="94400" x2="56070" y2="92800"/>
                        <a14:foregroundMark x1="48562" y1="93200" x2="48562" y2="9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822" y="1573619"/>
            <a:ext cx="5330886" cy="425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FC2074F1-C648-0591-217D-14105F86A1FC}"/>
                    </a:ext>
                  </a:extLst>
                </p:cNvPr>
                <p:cNvSpPr txBox="1"/>
                <p:nvPr/>
              </p:nvSpPr>
              <p:spPr>
                <a:xfrm>
                  <a:off x="1488300" y="1891737"/>
                  <a:ext cx="2209415" cy="9366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80" name="TextBox 179">
                  <a:extLst>
                    <a:ext uri="{FF2B5EF4-FFF2-40B4-BE49-F238E27FC236}">
                      <a16:creationId xmlns:a14="http://schemas.microsoft.com/office/drawing/2010/main" xmlns:a16="http://schemas.microsoft.com/office/drawing/2014/main" xmlns="" id="{FC2074F1-C648-0591-217D-14105F86A1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8300" y="1891737"/>
                  <a:ext cx="2209415" cy="93660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custGeom>
                        <a:avLst/>
                        <a:gdLst>
                          <a:gd name="connsiteX0" fmla="*/ 0 w 10427048"/>
                          <a:gd name="connsiteY0" fmla="*/ 0 h 1627807"/>
                          <a:gd name="connsiteX1" fmla="*/ 370739 w 10427048"/>
                          <a:gd name="connsiteY1" fmla="*/ 0 h 1627807"/>
                          <a:gd name="connsiteX2" fmla="*/ 1054290 w 10427048"/>
                          <a:gd name="connsiteY2" fmla="*/ 0 h 1627807"/>
                          <a:gd name="connsiteX3" fmla="*/ 1842112 w 10427048"/>
                          <a:gd name="connsiteY3" fmla="*/ 0 h 1627807"/>
                          <a:gd name="connsiteX4" fmla="*/ 2629933 w 10427048"/>
                          <a:gd name="connsiteY4" fmla="*/ 0 h 1627807"/>
                          <a:gd name="connsiteX5" fmla="*/ 3313484 w 10427048"/>
                          <a:gd name="connsiteY5" fmla="*/ 0 h 1627807"/>
                          <a:gd name="connsiteX6" fmla="*/ 3892765 w 10427048"/>
                          <a:gd name="connsiteY6" fmla="*/ 0 h 1627807"/>
                          <a:gd name="connsiteX7" fmla="*/ 4680586 w 10427048"/>
                          <a:gd name="connsiteY7" fmla="*/ 0 h 1627807"/>
                          <a:gd name="connsiteX8" fmla="*/ 5051325 w 10427048"/>
                          <a:gd name="connsiteY8" fmla="*/ 0 h 1627807"/>
                          <a:gd name="connsiteX9" fmla="*/ 5526335 w 10427048"/>
                          <a:gd name="connsiteY9" fmla="*/ 0 h 1627807"/>
                          <a:gd name="connsiteX10" fmla="*/ 6001345 w 10427048"/>
                          <a:gd name="connsiteY10" fmla="*/ 0 h 1627807"/>
                          <a:gd name="connsiteX11" fmla="*/ 6372085 w 10427048"/>
                          <a:gd name="connsiteY11" fmla="*/ 0 h 1627807"/>
                          <a:gd name="connsiteX12" fmla="*/ 6951365 w 10427048"/>
                          <a:gd name="connsiteY12" fmla="*/ 0 h 1627807"/>
                          <a:gd name="connsiteX13" fmla="*/ 7322105 w 10427048"/>
                          <a:gd name="connsiteY13" fmla="*/ 0 h 1627807"/>
                          <a:gd name="connsiteX14" fmla="*/ 7901385 w 10427048"/>
                          <a:gd name="connsiteY14" fmla="*/ 0 h 1627807"/>
                          <a:gd name="connsiteX15" fmla="*/ 8584936 w 10427048"/>
                          <a:gd name="connsiteY15" fmla="*/ 0 h 1627807"/>
                          <a:gd name="connsiteX16" fmla="*/ 9372758 w 10427048"/>
                          <a:gd name="connsiteY16" fmla="*/ 0 h 1627807"/>
                          <a:gd name="connsiteX17" fmla="*/ 10427048 w 10427048"/>
                          <a:gd name="connsiteY17" fmla="*/ 0 h 1627807"/>
                          <a:gd name="connsiteX18" fmla="*/ 10427048 w 10427048"/>
                          <a:gd name="connsiteY18" fmla="*/ 558880 h 1627807"/>
                          <a:gd name="connsiteX19" fmla="*/ 10427048 w 10427048"/>
                          <a:gd name="connsiteY19" fmla="*/ 1068927 h 1627807"/>
                          <a:gd name="connsiteX20" fmla="*/ 10427048 w 10427048"/>
                          <a:gd name="connsiteY20" fmla="*/ 1627807 h 1627807"/>
                          <a:gd name="connsiteX21" fmla="*/ 9952038 w 10427048"/>
                          <a:gd name="connsiteY21" fmla="*/ 1627807 h 1627807"/>
                          <a:gd name="connsiteX22" fmla="*/ 9268487 w 10427048"/>
                          <a:gd name="connsiteY22" fmla="*/ 1627807 h 1627807"/>
                          <a:gd name="connsiteX23" fmla="*/ 8793477 w 10427048"/>
                          <a:gd name="connsiteY23" fmla="*/ 1627807 h 1627807"/>
                          <a:gd name="connsiteX24" fmla="*/ 8214197 w 10427048"/>
                          <a:gd name="connsiteY24" fmla="*/ 1627807 h 1627807"/>
                          <a:gd name="connsiteX25" fmla="*/ 7530646 w 10427048"/>
                          <a:gd name="connsiteY25" fmla="*/ 1627807 h 1627807"/>
                          <a:gd name="connsiteX26" fmla="*/ 7264177 w 10427048"/>
                          <a:gd name="connsiteY26" fmla="*/ 1627807 h 1627807"/>
                          <a:gd name="connsiteX27" fmla="*/ 6684896 w 10427048"/>
                          <a:gd name="connsiteY27" fmla="*/ 1627807 h 1627807"/>
                          <a:gd name="connsiteX28" fmla="*/ 6001345 w 10427048"/>
                          <a:gd name="connsiteY28" fmla="*/ 1627807 h 1627807"/>
                          <a:gd name="connsiteX29" fmla="*/ 5317794 w 10427048"/>
                          <a:gd name="connsiteY29" fmla="*/ 1627807 h 1627807"/>
                          <a:gd name="connsiteX30" fmla="*/ 4947055 w 10427048"/>
                          <a:gd name="connsiteY30" fmla="*/ 1627807 h 1627807"/>
                          <a:gd name="connsiteX31" fmla="*/ 4472045 w 10427048"/>
                          <a:gd name="connsiteY31" fmla="*/ 1627807 h 1627807"/>
                          <a:gd name="connsiteX32" fmla="*/ 3892765 w 10427048"/>
                          <a:gd name="connsiteY32" fmla="*/ 1627807 h 1627807"/>
                          <a:gd name="connsiteX33" fmla="*/ 3522025 w 10427048"/>
                          <a:gd name="connsiteY33" fmla="*/ 1627807 h 1627807"/>
                          <a:gd name="connsiteX34" fmla="*/ 2942745 w 10427048"/>
                          <a:gd name="connsiteY34" fmla="*/ 1627807 h 1627807"/>
                          <a:gd name="connsiteX35" fmla="*/ 2363464 w 10427048"/>
                          <a:gd name="connsiteY35" fmla="*/ 1627807 h 1627807"/>
                          <a:gd name="connsiteX36" fmla="*/ 1679913 w 10427048"/>
                          <a:gd name="connsiteY36" fmla="*/ 1627807 h 1627807"/>
                          <a:gd name="connsiteX37" fmla="*/ 996362 w 10427048"/>
                          <a:gd name="connsiteY37" fmla="*/ 1627807 h 1627807"/>
                          <a:gd name="connsiteX38" fmla="*/ 625623 w 10427048"/>
                          <a:gd name="connsiteY38" fmla="*/ 1627807 h 1627807"/>
                          <a:gd name="connsiteX39" fmla="*/ 0 w 10427048"/>
                          <a:gd name="connsiteY39" fmla="*/ 1627807 h 1627807"/>
                          <a:gd name="connsiteX40" fmla="*/ 0 w 10427048"/>
                          <a:gd name="connsiteY40" fmla="*/ 1101483 h 1627807"/>
                          <a:gd name="connsiteX41" fmla="*/ 0 w 10427048"/>
                          <a:gd name="connsiteY41" fmla="*/ 591437 h 1627807"/>
                          <a:gd name="connsiteX42" fmla="*/ 0 w 10427048"/>
                          <a:gd name="connsiteY42" fmla="*/ 0 h 1627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0427048" h="1627807" extrusionOk="0">
                            <a:moveTo>
                              <a:pt x="0" y="0"/>
                            </a:moveTo>
                            <a:cubicBezTo>
                              <a:pt x="168676" y="-15513"/>
                              <a:pt x="223218" y="19465"/>
                              <a:pt x="370739" y="0"/>
                            </a:cubicBezTo>
                            <a:cubicBezTo>
                              <a:pt x="518260" y="-19465"/>
                              <a:pt x="732278" y="71963"/>
                              <a:pt x="1054290" y="0"/>
                            </a:cubicBezTo>
                            <a:cubicBezTo>
                              <a:pt x="1376302" y="-71963"/>
                              <a:pt x="1646658" y="85643"/>
                              <a:pt x="1842112" y="0"/>
                            </a:cubicBezTo>
                            <a:cubicBezTo>
                              <a:pt x="2037566" y="-85643"/>
                              <a:pt x="2270501" y="33537"/>
                              <a:pt x="2629933" y="0"/>
                            </a:cubicBezTo>
                            <a:cubicBezTo>
                              <a:pt x="2989365" y="-33537"/>
                              <a:pt x="3136988" y="47537"/>
                              <a:pt x="3313484" y="0"/>
                            </a:cubicBezTo>
                            <a:cubicBezTo>
                              <a:pt x="3489980" y="-47537"/>
                              <a:pt x="3603332" y="50694"/>
                              <a:pt x="3892765" y="0"/>
                            </a:cubicBezTo>
                            <a:cubicBezTo>
                              <a:pt x="4182198" y="-50694"/>
                              <a:pt x="4426196" y="90823"/>
                              <a:pt x="4680586" y="0"/>
                            </a:cubicBezTo>
                            <a:cubicBezTo>
                              <a:pt x="4934976" y="-90823"/>
                              <a:pt x="4975622" y="4071"/>
                              <a:pt x="5051325" y="0"/>
                            </a:cubicBezTo>
                            <a:cubicBezTo>
                              <a:pt x="5127028" y="-4071"/>
                              <a:pt x="5297948" y="2828"/>
                              <a:pt x="5526335" y="0"/>
                            </a:cubicBezTo>
                            <a:cubicBezTo>
                              <a:pt x="5754722" y="-2828"/>
                              <a:pt x="5853232" y="8194"/>
                              <a:pt x="6001345" y="0"/>
                            </a:cubicBezTo>
                            <a:cubicBezTo>
                              <a:pt x="6149458" y="-8194"/>
                              <a:pt x="6190005" y="39322"/>
                              <a:pt x="6372085" y="0"/>
                            </a:cubicBezTo>
                            <a:cubicBezTo>
                              <a:pt x="6554165" y="-39322"/>
                              <a:pt x="6744580" y="20168"/>
                              <a:pt x="6951365" y="0"/>
                            </a:cubicBezTo>
                            <a:cubicBezTo>
                              <a:pt x="7158150" y="-20168"/>
                              <a:pt x="7171483" y="2788"/>
                              <a:pt x="7322105" y="0"/>
                            </a:cubicBezTo>
                            <a:cubicBezTo>
                              <a:pt x="7472727" y="-2788"/>
                              <a:pt x="7708912" y="42679"/>
                              <a:pt x="7901385" y="0"/>
                            </a:cubicBezTo>
                            <a:cubicBezTo>
                              <a:pt x="8093858" y="-42679"/>
                              <a:pt x="8398536" y="732"/>
                              <a:pt x="8584936" y="0"/>
                            </a:cubicBezTo>
                            <a:cubicBezTo>
                              <a:pt x="8771336" y="-732"/>
                              <a:pt x="9034919" y="13238"/>
                              <a:pt x="9372758" y="0"/>
                            </a:cubicBezTo>
                            <a:cubicBezTo>
                              <a:pt x="9710597" y="-13238"/>
                              <a:pt x="10145836" y="116504"/>
                              <a:pt x="10427048" y="0"/>
                            </a:cubicBezTo>
                            <a:cubicBezTo>
                              <a:pt x="10493719" y="179319"/>
                              <a:pt x="10380718" y="346951"/>
                              <a:pt x="10427048" y="558880"/>
                            </a:cubicBezTo>
                            <a:cubicBezTo>
                              <a:pt x="10473378" y="770809"/>
                              <a:pt x="10424973" y="962590"/>
                              <a:pt x="10427048" y="1068927"/>
                            </a:cubicBezTo>
                            <a:cubicBezTo>
                              <a:pt x="10429123" y="1175264"/>
                              <a:pt x="10394361" y="1458132"/>
                              <a:pt x="10427048" y="1627807"/>
                            </a:cubicBezTo>
                            <a:cubicBezTo>
                              <a:pt x="10297867" y="1637641"/>
                              <a:pt x="10167324" y="1611428"/>
                              <a:pt x="9952038" y="1627807"/>
                            </a:cubicBezTo>
                            <a:cubicBezTo>
                              <a:pt x="9736752" y="1644186"/>
                              <a:pt x="9472864" y="1610939"/>
                              <a:pt x="9268487" y="1627807"/>
                            </a:cubicBezTo>
                            <a:cubicBezTo>
                              <a:pt x="9064110" y="1644675"/>
                              <a:pt x="9016709" y="1597107"/>
                              <a:pt x="8793477" y="1627807"/>
                            </a:cubicBezTo>
                            <a:cubicBezTo>
                              <a:pt x="8570245" y="1658507"/>
                              <a:pt x="8380377" y="1609481"/>
                              <a:pt x="8214197" y="1627807"/>
                            </a:cubicBezTo>
                            <a:cubicBezTo>
                              <a:pt x="8048017" y="1646133"/>
                              <a:pt x="7804428" y="1588746"/>
                              <a:pt x="7530646" y="1627807"/>
                            </a:cubicBezTo>
                            <a:cubicBezTo>
                              <a:pt x="7256864" y="1666868"/>
                              <a:pt x="7332574" y="1616744"/>
                              <a:pt x="7264177" y="1627807"/>
                            </a:cubicBezTo>
                            <a:cubicBezTo>
                              <a:pt x="7195780" y="1638870"/>
                              <a:pt x="6859827" y="1607794"/>
                              <a:pt x="6684896" y="1627807"/>
                            </a:cubicBezTo>
                            <a:cubicBezTo>
                              <a:pt x="6509965" y="1647820"/>
                              <a:pt x="6157121" y="1548064"/>
                              <a:pt x="6001345" y="1627807"/>
                            </a:cubicBezTo>
                            <a:cubicBezTo>
                              <a:pt x="5845569" y="1707550"/>
                              <a:pt x="5628939" y="1621124"/>
                              <a:pt x="5317794" y="1627807"/>
                            </a:cubicBezTo>
                            <a:cubicBezTo>
                              <a:pt x="5006649" y="1634490"/>
                              <a:pt x="5113432" y="1593763"/>
                              <a:pt x="4947055" y="1627807"/>
                            </a:cubicBezTo>
                            <a:cubicBezTo>
                              <a:pt x="4780678" y="1661851"/>
                              <a:pt x="4653879" y="1584981"/>
                              <a:pt x="4472045" y="1627807"/>
                            </a:cubicBezTo>
                            <a:cubicBezTo>
                              <a:pt x="4290211" y="1670633"/>
                              <a:pt x="4181849" y="1606928"/>
                              <a:pt x="3892765" y="1627807"/>
                            </a:cubicBezTo>
                            <a:cubicBezTo>
                              <a:pt x="3603681" y="1648686"/>
                              <a:pt x="3643487" y="1586406"/>
                              <a:pt x="3522025" y="1627807"/>
                            </a:cubicBezTo>
                            <a:cubicBezTo>
                              <a:pt x="3400563" y="1669208"/>
                              <a:pt x="3166295" y="1608365"/>
                              <a:pt x="2942745" y="1627807"/>
                            </a:cubicBezTo>
                            <a:cubicBezTo>
                              <a:pt x="2719195" y="1647249"/>
                              <a:pt x="2534841" y="1589097"/>
                              <a:pt x="2363464" y="1627807"/>
                            </a:cubicBezTo>
                            <a:cubicBezTo>
                              <a:pt x="2192087" y="1666517"/>
                              <a:pt x="1818824" y="1586010"/>
                              <a:pt x="1679913" y="1627807"/>
                            </a:cubicBezTo>
                            <a:cubicBezTo>
                              <a:pt x="1541002" y="1669604"/>
                              <a:pt x="1139738" y="1597234"/>
                              <a:pt x="996362" y="1627807"/>
                            </a:cubicBezTo>
                            <a:cubicBezTo>
                              <a:pt x="852986" y="1658380"/>
                              <a:pt x="788007" y="1599689"/>
                              <a:pt x="625623" y="1627807"/>
                            </a:cubicBezTo>
                            <a:cubicBezTo>
                              <a:pt x="463239" y="1655925"/>
                              <a:pt x="162320" y="1553048"/>
                              <a:pt x="0" y="1627807"/>
                            </a:cubicBezTo>
                            <a:cubicBezTo>
                              <a:pt x="-17015" y="1510782"/>
                              <a:pt x="20236" y="1337489"/>
                              <a:pt x="0" y="1101483"/>
                            </a:cubicBezTo>
                            <a:cubicBezTo>
                              <a:pt x="-20236" y="865477"/>
                              <a:pt x="5003" y="775075"/>
                              <a:pt x="0" y="591437"/>
                            </a:cubicBezTo>
                            <a:cubicBezTo>
                              <a:pt x="-5003" y="407799"/>
                              <a:pt x="1316" y="19203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endParaRPr>
              </a:p>
            </p:txBody>
          </p:sp>
          <p:pic>
            <p:nvPicPr>
              <p:cNvPr id="90" name="Picture 8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1FC9217A-F002-4CBC-34C1-FD13B89B137E}"/>
                    </a:ext>
                  </a:extLst>
                </p:cNvPr>
                <p:cNvSpPr txBox="1"/>
                <p:nvPr/>
              </p:nvSpPr>
              <p:spPr>
                <a:xfrm>
                  <a:off x="3213516" y="378170"/>
                  <a:ext cx="3434406" cy="869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lang="en-US" sz="48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</a:t>
                  </a:r>
                  <a:r>
                    <a:rPr lang="en-US" sz="4800" b="1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ính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×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kumimoji="0" lang="en-US" sz="13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1FC9217A-F002-4CBC-34C1-FD13B89B13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516" y="378170"/>
                  <a:ext cx="3434406" cy="869421"/>
                </a:xfrm>
                <a:prstGeom prst="rect">
                  <a:avLst/>
                </a:prstGeom>
                <a:blipFill>
                  <a:blip r:embed="rId11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AA4B26A5-FD14-3D0D-F9F6-EEE57A552564}"/>
                      </a:ext>
                    </a:extLst>
                  </p:cNvPr>
                  <p:cNvSpPr txBox="1"/>
                  <p:nvPr/>
                </p:nvSpPr>
                <p:spPr>
                  <a:xfrm>
                    <a:off x="5774296" y="1992199"/>
                    <a:ext cx="2209415" cy="9335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  <m:r>
                                <a:rPr lang="en-US" sz="40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AA4B26A5-FD14-3D0D-F9F6-EEE57A5525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74296" y="1992199"/>
                    <a:ext cx="2209415" cy="93357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F324A279-65A2-C83F-5FB9-766C3C80DA8B}"/>
                      </a:ext>
                    </a:extLst>
                  </p:cNvPr>
                  <p:cNvSpPr txBox="1"/>
                  <p:nvPr/>
                </p:nvSpPr>
                <p:spPr>
                  <a:xfrm>
                    <a:off x="5758348" y="1888532"/>
                    <a:ext cx="2209415" cy="9366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40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324A279-65A2-C83F-5FB9-766C3C80DA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58348" y="1888532"/>
                    <a:ext cx="2209415" cy="93660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1256B378-2137-3495-69C7-A09433217B80}"/>
                      </a:ext>
                    </a:extLst>
                  </p:cNvPr>
                  <p:cNvSpPr txBox="1"/>
                  <p:nvPr/>
                </p:nvSpPr>
                <p:spPr>
                  <a:xfrm>
                    <a:off x="5790245" y="1928404"/>
                    <a:ext cx="2209415" cy="9348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sz="40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1256B378-2137-3495-69C7-A09433217B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90245" y="1928404"/>
                    <a:ext cx="2209415" cy="934871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sp>
        <p:nvSpPr>
          <p:cNvPr id="2" name="Arrow: Right 1">
            <a:hlinkClick r:id="rId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B494022-3221-5D16-8C2C-703C5BF7F076}"/>
                    </a:ext>
                  </a:extLst>
                </p:cNvPr>
                <p:cNvSpPr txBox="1"/>
                <p:nvPr/>
              </p:nvSpPr>
              <p:spPr>
                <a:xfrm>
                  <a:off x="1432479" y="1859840"/>
                  <a:ext cx="2209415" cy="10199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𝟐𝟏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9B494022-3221-5D16-8C2C-703C5BF7F0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2479" y="1859840"/>
                  <a:ext cx="2209415" cy="101999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07120" cy="2092301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DF45AD69-A862-76F9-5540-526CA2F98A71}"/>
                      </a:ext>
                    </a:extLst>
                  </p:cNvPr>
                  <p:cNvSpPr txBox="1"/>
                  <p:nvPr/>
                </p:nvSpPr>
                <p:spPr>
                  <a:xfrm>
                    <a:off x="5774296" y="1912454"/>
                    <a:ext cx="2209415" cy="8471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6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36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𝟒𝟐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4="http://schemas.microsoft.com/office/drawing/2010/main" xmlns:a16="http://schemas.microsoft.com/office/drawing/2014/main" xmlns="" id="{DF45AD69-A862-76F9-5540-526CA2F98A7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74296" y="1912454"/>
                    <a:ext cx="2209415" cy="847107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A6EC9EC8-F568-5227-6107-1679A1DAA7F7}"/>
                      </a:ext>
                    </a:extLst>
                  </p:cNvPr>
                  <p:cNvSpPr txBox="1"/>
                  <p:nvPr/>
                </p:nvSpPr>
                <p:spPr>
                  <a:xfrm>
                    <a:off x="5702527" y="1792839"/>
                    <a:ext cx="2209415" cy="10199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𝟒𝟐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A6EC9EC8-F568-5227-6107-1679A1DAA7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2527" y="1792839"/>
                    <a:ext cx="2209415" cy="101999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B591463F-02B8-8C6B-1D1B-A843E4E78173}"/>
                      </a:ext>
                    </a:extLst>
                  </p:cNvPr>
                  <p:cNvSpPr txBox="1"/>
                  <p:nvPr/>
                </p:nvSpPr>
                <p:spPr>
                  <a:xfrm>
                    <a:off x="5790245" y="1928404"/>
                    <a:ext cx="2209415" cy="9336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𝟒𝟐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4="http://schemas.microsoft.com/office/drawing/2010/main" xmlns:a16="http://schemas.microsoft.com/office/drawing/2014/main" xmlns="" id="{B591463F-02B8-8C6B-1D1B-A843E4E781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90245" y="1928404"/>
                    <a:ext cx="2209415" cy="933621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6D5B4796-33E4-274F-7BBF-FC1FF6FF05BC}"/>
                      </a:ext>
                    </a:extLst>
                  </p:cNvPr>
                  <p:cNvSpPr txBox="1"/>
                  <p:nvPr/>
                </p:nvSpPr>
                <p:spPr>
                  <a:xfrm>
                    <a:off x="1735276" y="341642"/>
                    <a:ext cx="6877782" cy="9694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lang="en-US" sz="54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T</a:t>
                    </a:r>
                    <a:r>
                      <a:rPr lang="en-US" sz="5400" b="1" dirty="0" err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ính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5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sz="5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5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den>
                        </m:f>
                      </m:oMath>
                    </a14:m>
                    <a:endParaRPr kumimoji="0" lang="en-US" sz="19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6D5B4796-33E4-274F-7BBF-FC1FF6FF05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35276" y="341642"/>
                    <a:ext cx="6877782" cy="969497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132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5" name="Picture 34">
              <a:hlinkClick r:id="rId16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sp>
        <p:nvSpPr>
          <p:cNvPr id="37" name="Arrow: Right 36">
            <a:hlinkClick r:id="rId16" action="ppaction://hlinksldjump"/>
            <a:extLst>
              <a:ext uri="{FF2B5EF4-FFF2-40B4-BE49-F238E27FC236}">
                <a16:creationId xmlns:a16="http://schemas.microsoft.com/office/drawing/2014/main" id="{72770BF3-D9B9-088B-62E0-CB4FEC10B3BA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81A7CBE-7527-7E3A-1D3B-BA1A628D1E4A}"/>
                    </a:ext>
                  </a:extLst>
                </p:cNvPr>
                <p:cNvSpPr txBox="1"/>
                <p:nvPr/>
              </p:nvSpPr>
              <p:spPr>
                <a:xfrm>
                  <a:off x="1520197" y="1899711"/>
                  <a:ext cx="2209415" cy="9366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𝟑𝟓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81A7CBE-7527-7E3A-1D3B-BA1A628D1E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0197" y="1899711"/>
                  <a:ext cx="2209415" cy="93660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A3E6116-F297-8401-838D-C8EB1DFBD34F}"/>
                      </a:ext>
                    </a:extLst>
                  </p:cNvPr>
                  <p:cNvSpPr txBox="1"/>
                  <p:nvPr/>
                </p:nvSpPr>
                <p:spPr>
                  <a:xfrm>
                    <a:off x="5790245" y="1808787"/>
                    <a:ext cx="2209415" cy="10233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44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𝟑𝟓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4A3E6116-F297-8401-838D-C8EB1DFBD3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90245" y="1808787"/>
                    <a:ext cx="2209415" cy="102330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96C6FB73-F489-A40D-8F1D-BE14FBAE218C}"/>
                      </a:ext>
                    </a:extLst>
                  </p:cNvPr>
                  <p:cNvSpPr txBox="1"/>
                  <p:nvPr/>
                </p:nvSpPr>
                <p:spPr>
                  <a:xfrm>
                    <a:off x="5774296" y="1808787"/>
                    <a:ext cx="2209415" cy="10233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  <m:r>
                                <a:rPr lang="en-US" sz="44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𝟑𝟓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4="http://schemas.microsoft.com/office/drawing/2010/main" xmlns:a16="http://schemas.microsoft.com/office/drawing/2014/main" xmlns="" id="{96C6FB73-F489-A40D-8F1D-BE14FBAE21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74296" y="1808787"/>
                    <a:ext cx="2209415" cy="1023309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8620868A-BB3C-3E74-F0A5-8A727BBE62A7}"/>
                      </a:ext>
                    </a:extLst>
                  </p:cNvPr>
                  <p:cNvSpPr txBox="1"/>
                  <p:nvPr/>
                </p:nvSpPr>
                <p:spPr>
                  <a:xfrm>
                    <a:off x="5758347" y="1952327"/>
                    <a:ext cx="2209415" cy="9366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  <m:r>
                                <a:rPr lang="en-US" sz="40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𝟏𝟓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8620868A-BB3C-3E74-F0A5-8A727BBE62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58347" y="1952327"/>
                    <a:ext cx="2209415" cy="93660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chemeClr val="accent2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chemeClr val="accent2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8DBEAB0-948F-9EED-3662-1F00C434F7CC}"/>
                      </a:ext>
                    </a:extLst>
                  </p:cNvPr>
                  <p:cNvSpPr txBox="1"/>
                  <p:nvPr/>
                </p:nvSpPr>
                <p:spPr>
                  <a:xfrm>
                    <a:off x="3261362" y="250579"/>
                    <a:ext cx="3434406" cy="10667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lang="en-US" sz="60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T</a:t>
                    </a:r>
                    <a:r>
                      <a:rPr lang="en-US" sz="6000" b="1" dirty="0" err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ính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en-US" sz="6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f>
                          <m:fPr>
                            <m:ctrlP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a14:m>
                    <a:endParaRPr kumimoji="0" lang="en-US" sz="2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8DBEAB0-948F-9EED-3662-1F00C434F7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61362" y="250579"/>
                    <a:ext cx="3434406" cy="106678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1373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7" name="Picture 36">
              <a:hlinkClick r:id="rId16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p:sp>
        <p:nvSpPr>
          <p:cNvPr id="39" name="Arrow: Right 38">
            <a:hlinkClick r:id="rId16" action="ppaction://hlinksldjump"/>
            <a:extLst>
              <a:ext uri="{FF2B5EF4-FFF2-40B4-BE49-F238E27FC236}">
                <a16:creationId xmlns:a16="http://schemas.microsoft.com/office/drawing/2014/main" id="{55B6C568-3676-49AE-1752-F84F0527CCF3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4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2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2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120"/>
                            </p:stCondLst>
                            <p:childTnLst>
                              <p:par>
                                <p:cTn id="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oogle Shape;1645;p34">
            <a:extLst>
              <a:ext uri="{FF2B5EF4-FFF2-40B4-BE49-F238E27FC236}">
                <a16:creationId xmlns:a16="http://schemas.microsoft.com/office/drawing/2014/main" id="{6724E627-32AD-5CDB-C799-851E50823547}"/>
              </a:ext>
            </a:extLst>
          </p:cNvPr>
          <p:cNvGrpSpPr/>
          <p:nvPr/>
        </p:nvGrpSpPr>
        <p:grpSpPr>
          <a:xfrm rot="-727465" flipH="1">
            <a:off x="9743334" y="3668128"/>
            <a:ext cx="1537001" cy="2464635"/>
            <a:chOff x="10740175" y="552419"/>
            <a:chExt cx="1095062" cy="1755969"/>
          </a:xfrm>
        </p:grpSpPr>
        <p:sp>
          <p:nvSpPr>
            <p:cNvPr id="3" name="Google Shape;1646;p34">
              <a:extLst>
                <a:ext uri="{FF2B5EF4-FFF2-40B4-BE49-F238E27FC236}">
                  <a16:creationId xmlns:a16="http://schemas.microsoft.com/office/drawing/2014/main" id="{CCA84FF8-5806-10EC-0507-D1495325390E}"/>
                </a:ext>
              </a:extLst>
            </p:cNvPr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1647;p34">
              <a:extLst>
                <a:ext uri="{FF2B5EF4-FFF2-40B4-BE49-F238E27FC236}">
                  <a16:creationId xmlns:a16="http://schemas.microsoft.com/office/drawing/2014/main" id="{0CEC8FDE-2471-E5AE-FA6F-0E88784F8AAA}"/>
                </a:ext>
              </a:extLst>
            </p:cNvPr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1648;p34">
              <a:extLst>
                <a:ext uri="{FF2B5EF4-FFF2-40B4-BE49-F238E27FC236}">
                  <a16:creationId xmlns:a16="http://schemas.microsoft.com/office/drawing/2014/main" id="{16F93B38-6C1C-E93E-F82B-46C231E7FA37}"/>
                </a:ext>
              </a:extLst>
            </p:cNvPr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49;p34">
              <a:extLst>
                <a:ext uri="{FF2B5EF4-FFF2-40B4-BE49-F238E27FC236}">
                  <a16:creationId xmlns:a16="http://schemas.microsoft.com/office/drawing/2014/main" id="{80219D65-13C7-D376-D5AD-AFEE18709128}"/>
                </a:ext>
              </a:extLst>
            </p:cNvPr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50;p34">
              <a:extLst>
                <a:ext uri="{FF2B5EF4-FFF2-40B4-BE49-F238E27FC236}">
                  <a16:creationId xmlns:a16="http://schemas.microsoft.com/office/drawing/2014/main" id="{2CD73806-9744-249A-757C-A1947D2C7A0A}"/>
                </a:ext>
              </a:extLst>
            </p:cNvPr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51;p34">
              <a:extLst>
                <a:ext uri="{FF2B5EF4-FFF2-40B4-BE49-F238E27FC236}">
                  <a16:creationId xmlns:a16="http://schemas.microsoft.com/office/drawing/2014/main" id="{C3AD3599-6D71-272E-200C-7B5F9D6D06EF}"/>
                </a:ext>
              </a:extLst>
            </p:cNvPr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52;p34">
              <a:extLst>
                <a:ext uri="{FF2B5EF4-FFF2-40B4-BE49-F238E27FC236}">
                  <a16:creationId xmlns:a16="http://schemas.microsoft.com/office/drawing/2014/main" id="{3BC2E334-28C3-F200-93C6-4105833098F9}"/>
                </a:ext>
              </a:extLst>
            </p:cNvPr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1655;p34">
            <a:extLst>
              <a:ext uri="{FF2B5EF4-FFF2-40B4-BE49-F238E27FC236}">
                <a16:creationId xmlns:a16="http://schemas.microsoft.com/office/drawing/2014/main" id="{2A59525C-6F08-EBD7-0301-35C8B61F6548}"/>
              </a:ext>
            </a:extLst>
          </p:cNvPr>
          <p:cNvGrpSpPr/>
          <p:nvPr/>
        </p:nvGrpSpPr>
        <p:grpSpPr>
          <a:xfrm>
            <a:off x="10551588" y="1360140"/>
            <a:ext cx="872379" cy="793931"/>
            <a:chOff x="6457425" y="-2097210"/>
            <a:chExt cx="841847" cy="766146"/>
          </a:xfrm>
        </p:grpSpPr>
        <p:sp>
          <p:nvSpPr>
            <p:cNvPr id="14" name="Google Shape;1656;p34">
              <a:extLst>
                <a:ext uri="{FF2B5EF4-FFF2-40B4-BE49-F238E27FC236}">
                  <a16:creationId xmlns:a16="http://schemas.microsoft.com/office/drawing/2014/main" id="{D6818C68-E29D-D04D-A4EF-D4F7E605639D}"/>
                </a:ext>
              </a:extLst>
            </p:cNvPr>
            <p:cNvSpPr/>
            <p:nvPr/>
          </p:nvSpPr>
          <p:spPr>
            <a:xfrm>
              <a:off x="6457425" y="-2097210"/>
              <a:ext cx="840870" cy="766146"/>
            </a:xfrm>
            <a:custGeom>
              <a:avLst/>
              <a:gdLst/>
              <a:ahLst/>
              <a:cxnLst/>
              <a:rect l="l" t="t" r="r" b="b"/>
              <a:pathLst>
                <a:path w="8586" h="7823" extrusionOk="0">
                  <a:moveTo>
                    <a:pt x="4294" y="1"/>
                  </a:moveTo>
                  <a:cubicBezTo>
                    <a:pt x="3293" y="1"/>
                    <a:pt x="2294" y="384"/>
                    <a:pt x="1533" y="1150"/>
                  </a:cubicBezTo>
                  <a:cubicBezTo>
                    <a:pt x="1" y="2672"/>
                    <a:pt x="1" y="5149"/>
                    <a:pt x="1533" y="6681"/>
                  </a:cubicBezTo>
                  <a:cubicBezTo>
                    <a:pt x="2294" y="7442"/>
                    <a:pt x="3293" y="7822"/>
                    <a:pt x="4294" y="7822"/>
                  </a:cubicBezTo>
                  <a:cubicBezTo>
                    <a:pt x="5295" y="7822"/>
                    <a:pt x="6298" y="7442"/>
                    <a:pt x="7064" y="6681"/>
                  </a:cubicBezTo>
                  <a:cubicBezTo>
                    <a:pt x="8586" y="5149"/>
                    <a:pt x="8586" y="2672"/>
                    <a:pt x="7064" y="1150"/>
                  </a:cubicBezTo>
                  <a:cubicBezTo>
                    <a:pt x="6298" y="384"/>
                    <a:pt x="5295" y="1"/>
                    <a:pt x="4294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57;p34">
              <a:extLst>
                <a:ext uri="{FF2B5EF4-FFF2-40B4-BE49-F238E27FC236}">
                  <a16:creationId xmlns:a16="http://schemas.microsoft.com/office/drawing/2014/main" id="{FEF627CC-FA63-BD4E-25B6-5DCDC887213F}"/>
                </a:ext>
              </a:extLst>
            </p:cNvPr>
            <p:cNvSpPr/>
            <p:nvPr/>
          </p:nvSpPr>
          <p:spPr>
            <a:xfrm>
              <a:off x="6788640" y="-1673938"/>
              <a:ext cx="176479" cy="72276"/>
            </a:xfrm>
            <a:custGeom>
              <a:avLst/>
              <a:gdLst/>
              <a:ahLst/>
              <a:cxnLst/>
              <a:rect l="l" t="t" r="r" b="b"/>
              <a:pathLst>
                <a:path w="1802" h="738" fill="none" extrusionOk="0">
                  <a:moveTo>
                    <a:pt x="1" y="1"/>
                  </a:moveTo>
                  <a:cubicBezTo>
                    <a:pt x="1" y="1"/>
                    <a:pt x="1035" y="737"/>
                    <a:pt x="1801" y="1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58;p34">
              <a:extLst>
                <a:ext uri="{FF2B5EF4-FFF2-40B4-BE49-F238E27FC236}">
                  <a16:creationId xmlns:a16="http://schemas.microsoft.com/office/drawing/2014/main" id="{D4B60A71-6C88-F231-DDA6-DD970E2F537F}"/>
                </a:ext>
              </a:extLst>
            </p:cNvPr>
            <p:cNvSpPr/>
            <p:nvPr/>
          </p:nvSpPr>
          <p:spPr>
            <a:xfrm>
              <a:off x="6498362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4" y="0"/>
                  </a:moveTo>
                  <a:cubicBezTo>
                    <a:pt x="1971" y="0"/>
                    <a:pt x="1735" y="95"/>
                    <a:pt x="156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3" y="173"/>
                    <a:pt x="229" y="437"/>
                  </a:cubicBezTo>
                  <a:cubicBezTo>
                    <a:pt x="0" y="785"/>
                    <a:pt x="70" y="1253"/>
                    <a:pt x="368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2" y="0"/>
                    <a:pt x="220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59;p34">
              <a:extLst>
                <a:ext uri="{FF2B5EF4-FFF2-40B4-BE49-F238E27FC236}">
                  <a16:creationId xmlns:a16="http://schemas.microsoft.com/office/drawing/2014/main" id="{306C6DD2-D13F-04BD-B3E2-F7B9206B4DFB}"/>
                </a:ext>
              </a:extLst>
            </p:cNvPr>
            <p:cNvSpPr/>
            <p:nvPr/>
          </p:nvSpPr>
          <p:spPr>
            <a:xfrm>
              <a:off x="6984509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5" y="0"/>
                  </a:moveTo>
                  <a:cubicBezTo>
                    <a:pt x="1972" y="0"/>
                    <a:pt x="1739" y="95"/>
                    <a:pt x="157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4" y="173"/>
                    <a:pt x="229" y="437"/>
                  </a:cubicBezTo>
                  <a:cubicBezTo>
                    <a:pt x="0" y="785"/>
                    <a:pt x="70" y="1253"/>
                    <a:pt x="369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3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5AE14A-FF1E-C7F0-0EC4-CCA8B9EFE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914" y="1691346"/>
            <a:ext cx="4980864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Cute Pastel Interface Style for Coding &amp; Programming Learning Center by Slidesgo">
  <a:themeElements>
    <a:clrScheme name="Simple Light">
      <a:dk1>
        <a:srgbClr val="152A20"/>
      </a:dk1>
      <a:lt1>
        <a:srgbClr val="D2FABB"/>
      </a:lt1>
      <a:dk2>
        <a:srgbClr val="9CF0E5"/>
      </a:dk2>
      <a:lt2>
        <a:srgbClr val="FAE5A8"/>
      </a:lt2>
      <a:accent1>
        <a:srgbClr val="FC999F"/>
      </a:accent1>
      <a:accent2>
        <a:srgbClr val="FFF8F7"/>
      </a:accent2>
      <a:accent3>
        <a:srgbClr val="F1CCCF"/>
      </a:accent3>
      <a:accent4>
        <a:srgbClr val="FFD4A8"/>
      </a:accent4>
      <a:accent5>
        <a:srgbClr val="D6BDF7"/>
      </a:accent5>
      <a:accent6>
        <a:srgbClr val="FFFFFF"/>
      </a:accent6>
      <a:hlink>
        <a:srgbClr val="152A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te Pastel Interface Style for Coding &amp; Programming Learning Center by Slidesgo">
  <a:themeElements>
    <a:clrScheme name="Simple Light">
      <a:dk1>
        <a:srgbClr val="152A20"/>
      </a:dk1>
      <a:lt1>
        <a:srgbClr val="D2FABB"/>
      </a:lt1>
      <a:dk2>
        <a:srgbClr val="9CF0E5"/>
      </a:dk2>
      <a:lt2>
        <a:srgbClr val="FAE5A8"/>
      </a:lt2>
      <a:accent1>
        <a:srgbClr val="FC999F"/>
      </a:accent1>
      <a:accent2>
        <a:srgbClr val="FFF8F7"/>
      </a:accent2>
      <a:accent3>
        <a:srgbClr val="F1CCCF"/>
      </a:accent3>
      <a:accent4>
        <a:srgbClr val="FFD4A8"/>
      </a:accent4>
      <a:accent5>
        <a:srgbClr val="D6BDF7"/>
      </a:accent5>
      <a:accent6>
        <a:srgbClr val="FFFFFF"/>
      </a:accent6>
      <a:hlink>
        <a:srgbClr val="152A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3093</TotalTime>
  <Words>624</Words>
  <Application>Microsoft Office PowerPoint</Application>
  <PresentationFormat>Widescreen</PresentationFormat>
  <Paragraphs>94</Paragraphs>
  <Slides>24</Slides>
  <Notes>15</Notes>
  <HiddenSlides>0</HiddenSlides>
  <MMClips>16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Alef</vt:lpstr>
      <vt:lpstr>Arial</vt:lpstr>
      <vt:lpstr>Bowlby One SC</vt:lpstr>
      <vt:lpstr>Calibri</vt:lpstr>
      <vt:lpstr>Cambria</vt:lpstr>
      <vt:lpstr>Cambria Math</vt:lpstr>
      <vt:lpstr>Comfortaa Medium</vt:lpstr>
      <vt:lpstr>Dosis</vt:lpstr>
      <vt:lpstr>Lora</vt:lpstr>
      <vt:lpstr>Manjari</vt:lpstr>
      <vt:lpstr>Open Sans</vt:lpstr>
      <vt:lpstr>Pacifico</vt:lpstr>
      <vt:lpstr>SVN-Cookies</vt:lpstr>
      <vt:lpstr>Times New Roman</vt:lpstr>
      <vt:lpstr>Cute Pastel Interface Style for Coding &amp; Programming Learning Center by Slidesgo</vt:lpstr>
      <vt:lpstr>Fast Food Digital Menu Board by Slidesgo</vt:lpstr>
      <vt:lpstr>1_Cute Pastel Interface Style for Coding &amp; Programming Learning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2024-01-09T02:07:03Z</dcterms:created>
  <dcterms:modified xsi:type="dcterms:W3CDTF">2025-04-21T07:36:30Z</dcterms:modified>
</cp:coreProperties>
</file>