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media/audio2.wav" ContentType="audio/wav"/>
  <Override PartName="/ppt/notesSlides/notesSlide1.xml" ContentType="application/vnd.openxmlformats-officedocument.presentationml.notesSlide+xml"/>
  <Override PartName="/ppt/media/audio3.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sldIdLst>
    <p:sldId id="464" r:id="rId2"/>
    <p:sldId id="316" r:id="rId3"/>
    <p:sldId id="469" r:id="rId4"/>
    <p:sldId id="908" r:id="rId5"/>
    <p:sldId id="909" r:id="rId6"/>
    <p:sldId id="910" r:id="rId7"/>
    <p:sldId id="911" r:id="rId8"/>
    <p:sldId id="912" r:id="rId9"/>
    <p:sldId id="929" r:id="rId10"/>
    <p:sldId id="930" r:id="rId11"/>
    <p:sldId id="931" r:id="rId12"/>
    <p:sldId id="932" r:id="rId13"/>
    <p:sldId id="933" r:id="rId14"/>
    <p:sldId id="934" r:id="rId15"/>
    <p:sldId id="508" r:id="rId16"/>
    <p:sldId id="347" r:id="rId17"/>
    <p:sldId id="644" r:id="rId18"/>
    <p:sldId id="878" r:id="rId19"/>
    <p:sldId id="280" r:id="rId20"/>
    <p:sldId id="872" r:id="rId21"/>
    <p:sldId id="438" r:id="rId22"/>
    <p:sldId id="451" r:id="rId23"/>
    <p:sldId id="864" r:id="rId24"/>
    <p:sldId id="860" r:id="rId25"/>
    <p:sldId id="861" r:id="rId26"/>
    <p:sldId id="863" r:id="rId27"/>
    <p:sldId id="862" r:id="rId28"/>
    <p:sldId id="865" r:id="rId29"/>
    <p:sldId id="467" r:id="rId30"/>
    <p:sldId id="903" r:id="rId31"/>
    <p:sldId id="906" r:id="rId32"/>
    <p:sldId id="610" r:id="rId33"/>
    <p:sldId id="611" r:id="rId34"/>
  </p:sldIdLst>
  <p:sldSz cx="9144000" cy="5143500" type="screen16x9"/>
  <p:notesSz cx="9144000" cy="6858000"/>
  <p:embeddedFontLst>
    <p:embeddedFont>
      <p:font typeface="Berlin Sans FB" panose="020E0602020502020306" pitchFamily="34" charset="0"/>
      <p:regular r:id="rId36"/>
      <p:bold r:id="rId37"/>
    </p:embeddedFont>
    <p:embeddedFont>
      <p:font typeface="Berlin Sans FB Demi" panose="020E0802020502020306" pitchFamily="34" charset="0"/>
      <p:bold r:id="rId38"/>
    </p:embeddedFont>
    <p:embeddedFont>
      <p:font typeface="Cooper Black" panose="0208090404030B020404" pitchFamily="18"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n Nguyễn" initials="LN" lastIdx="1" clrIdx="0">
    <p:extLst>
      <p:ext uri="{19B8F6BF-5375-455C-9EA6-DF929625EA0E}">
        <p15:presenceInfo xmlns:p15="http://schemas.microsoft.com/office/powerpoint/2012/main" userId="28e38afa7e1dc19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46C0A"/>
    <a:srgbClr val="FFF2DA"/>
    <a:srgbClr val="F7903B"/>
    <a:srgbClr val="F6BB00"/>
    <a:srgbClr val="000000"/>
    <a:srgbClr val="EA0000"/>
    <a:srgbClr val="FF575B"/>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A52ED2-7AC4-49BC-8855-E02186BB8D6D}" v="15" dt="2025-04-22T03:18:48.3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86323" autoAdjust="0"/>
  </p:normalViewPr>
  <p:slideViewPr>
    <p:cSldViewPr>
      <p:cViewPr varScale="1">
        <p:scale>
          <a:sx n="72" d="100"/>
          <a:sy n="72" d="100"/>
        </p:scale>
        <p:origin x="432" y="56"/>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g luu" userId="70d64cb13b71efcf" providerId="LiveId" clId="{4DA52ED2-7AC4-49BC-8855-E02186BB8D6D}"/>
    <pc:docChg chg="modSld">
      <pc:chgData name="hang luu" userId="70d64cb13b71efcf" providerId="LiveId" clId="{4DA52ED2-7AC4-49BC-8855-E02186BB8D6D}" dt="2025-04-22T03:18:48.347" v="12"/>
      <pc:docMkLst>
        <pc:docMk/>
      </pc:docMkLst>
      <pc:sldChg chg="setBg">
        <pc:chgData name="hang luu" userId="70d64cb13b71efcf" providerId="LiveId" clId="{4DA52ED2-7AC4-49BC-8855-E02186BB8D6D}" dt="2025-04-22T03:18:48.347" v="12"/>
        <pc:sldMkLst>
          <pc:docMk/>
          <pc:sldMk cId="1165660908" sldId="610"/>
        </pc:sldMkLst>
      </pc:sldChg>
      <pc:sldChg chg="modSp mod setBg">
        <pc:chgData name="hang luu" userId="70d64cb13b71efcf" providerId="LiveId" clId="{4DA52ED2-7AC4-49BC-8855-E02186BB8D6D}" dt="2025-04-22T03:18:26.975" v="6" actId="14100"/>
        <pc:sldMkLst>
          <pc:docMk/>
          <pc:sldMk cId="3063384430" sldId="611"/>
        </pc:sldMkLst>
        <pc:grpChg chg="mod">
          <ac:chgData name="hang luu" userId="70d64cb13b71efcf" providerId="LiveId" clId="{4DA52ED2-7AC4-49BC-8855-E02186BB8D6D}" dt="2025-04-22T03:18:26.975" v="6" actId="14100"/>
          <ac:grpSpMkLst>
            <pc:docMk/>
            <pc:sldMk cId="3063384430" sldId="611"/>
            <ac:grpSpMk id="8" creationId="{00000000-0000-0000-0000-000000000000}"/>
          </ac:grpSpMkLst>
        </pc:grpChg>
      </pc:sldChg>
      <pc:sldChg chg="setBg">
        <pc:chgData name="hang luu" userId="70d64cb13b71efcf" providerId="LiveId" clId="{4DA52ED2-7AC4-49BC-8855-E02186BB8D6D}" dt="2025-04-22T03:17:57.387" v="2"/>
        <pc:sldMkLst>
          <pc:docMk/>
          <pc:sldMk cId="3313193767" sldId="8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6675A0AE-9291-42F0-A9A9-9F07CD36B171}" type="datetimeFigureOut">
              <a:rPr lang="en-US" smtClean="0"/>
              <a:t>4/22/2025</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2CAF11A4-EF5C-4015-97F8-664D16566A00}" type="slidenum">
              <a:rPr lang="en-US" smtClean="0"/>
              <a:t>‹#›</a:t>
            </a:fld>
            <a:endParaRPr lang="en-US"/>
          </a:p>
        </p:txBody>
      </p:sp>
    </p:spTree>
    <p:extLst>
      <p:ext uri="{BB962C8B-B14F-4D97-AF65-F5344CB8AC3E}">
        <p14:creationId xmlns:p14="http://schemas.microsoft.com/office/powerpoint/2010/main" val="35425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2C9413-5DC5-4415-8FD1-80D359DE5613}" type="slidenum">
              <a:rPr lang="en-US" smtClean="0"/>
              <a:t>9</a:t>
            </a:fld>
            <a:endParaRPr lang="en-US"/>
          </a:p>
        </p:txBody>
      </p:sp>
    </p:spTree>
    <p:extLst>
      <p:ext uri="{BB962C8B-B14F-4D97-AF65-F5344CB8AC3E}">
        <p14:creationId xmlns:p14="http://schemas.microsoft.com/office/powerpoint/2010/main" val="3021011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11A4-EF5C-4015-97F8-664D16566A00}" type="slidenum">
              <a:rPr lang="en-US" smtClean="0"/>
              <a:t>18</a:t>
            </a:fld>
            <a:endParaRPr lang="en-US"/>
          </a:p>
        </p:txBody>
      </p:sp>
    </p:spTree>
    <p:extLst>
      <p:ext uri="{BB962C8B-B14F-4D97-AF65-F5344CB8AC3E}">
        <p14:creationId xmlns:p14="http://schemas.microsoft.com/office/powerpoint/2010/main" val="2175094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99D1E-3083-BF39-6EE5-D3C5836CC4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D24680-7C8D-7C36-5A95-B623DC6152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F6F6C-AF1D-96F1-E29C-F7EBAB1EE1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1B020A-8454-4AB1-8738-8B4FE220DA4E}"/>
              </a:ext>
            </a:extLst>
          </p:cNvPr>
          <p:cNvSpPr>
            <a:spLocks noGrp="1"/>
          </p:cNvSpPr>
          <p:nvPr>
            <p:ph type="sldNum" sz="quarter" idx="5"/>
          </p:nvPr>
        </p:nvSpPr>
        <p:spPr/>
        <p:txBody>
          <a:bodyPr/>
          <a:lstStyle/>
          <a:p>
            <a:fld id="{2CAF11A4-EF5C-4015-97F8-664D16566A00}" type="slidenum">
              <a:rPr lang="en-US" smtClean="0"/>
              <a:t>30</a:t>
            </a:fld>
            <a:endParaRPr lang="en-US"/>
          </a:p>
        </p:txBody>
      </p:sp>
    </p:spTree>
    <p:extLst>
      <p:ext uri="{BB962C8B-B14F-4D97-AF65-F5344CB8AC3E}">
        <p14:creationId xmlns:p14="http://schemas.microsoft.com/office/powerpoint/2010/main" val="1386717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79D3E-13DF-22D1-FA5E-CD14654FCA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BD70D-F15A-4006-B73D-5C7A47AC5D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BF41CA-4A0C-04AB-4C67-6E43C00BD7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7FEDBE-BD0C-D3BA-60EB-8C6C21F1901A}"/>
              </a:ext>
            </a:extLst>
          </p:cNvPr>
          <p:cNvSpPr>
            <a:spLocks noGrp="1"/>
          </p:cNvSpPr>
          <p:nvPr>
            <p:ph type="sldNum" sz="quarter" idx="5"/>
          </p:nvPr>
        </p:nvSpPr>
        <p:spPr/>
        <p:txBody>
          <a:bodyPr/>
          <a:lstStyle/>
          <a:p>
            <a:fld id="{2CAF11A4-EF5C-4015-97F8-664D16566A00}" type="slidenum">
              <a:rPr lang="en-US" smtClean="0"/>
              <a:t>31</a:t>
            </a:fld>
            <a:endParaRPr lang="en-US"/>
          </a:p>
        </p:txBody>
      </p:sp>
    </p:spTree>
    <p:extLst>
      <p:ext uri="{BB962C8B-B14F-4D97-AF65-F5344CB8AC3E}">
        <p14:creationId xmlns:p14="http://schemas.microsoft.com/office/powerpoint/2010/main" val="760981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554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3107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9EED90-56F2-B511-E465-A4A8508F16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audio" Target="../media/audio2.wav"/><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audio" Target="../media/audio2.wav"/><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audio" Target="../media/audio2.wav"/><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audio" Target="../media/audio2.wav"/><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3.wav"/><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34.jpg"/><Relationship Id="rId5" Type="http://schemas.openxmlformats.org/officeDocument/2006/relationships/audio" Target="../media/audio4.wav"/><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37.png"/><Relationship Id="rId12" Type="http://schemas.openxmlformats.org/officeDocument/2006/relationships/image" Target="../media/image42.tiff"/><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audio" Target="../media/audio6.wav"/><Relationship Id="rId11" Type="http://schemas.openxmlformats.org/officeDocument/2006/relationships/image" Target="../media/image41.png"/><Relationship Id="rId5" Type="http://schemas.openxmlformats.org/officeDocument/2006/relationships/audio" Target="../media/audio3.wav"/><Relationship Id="rId10" Type="http://schemas.openxmlformats.org/officeDocument/2006/relationships/image" Target="../media/image40.png"/><Relationship Id="rId4" Type="http://schemas.openxmlformats.org/officeDocument/2006/relationships/audio" Target="../media/audio5.wav"/><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44.png"/><Relationship Id="rId12" Type="http://schemas.openxmlformats.org/officeDocument/2006/relationships/image" Target="../media/image42.tif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audio" Target="../media/audio6.wav"/><Relationship Id="rId11" Type="http://schemas.openxmlformats.org/officeDocument/2006/relationships/image" Target="../media/image41.png"/><Relationship Id="rId5" Type="http://schemas.openxmlformats.org/officeDocument/2006/relationships/audio" Target="../media/audio3.wav"/><Relationship Id="rId10" Type="http://schemas.openxmlformats.org/officeDocument/2006/relationships/image" Target="../media/image40.png"/><Relationship Id="rId4" Type="http://schemas.openxmlformats.org/officeDocument/2006/relationships/audio" Target="../media/audio5.wav"/><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47.png"/><Relationship Id="rId12" Type="http://schemas.openxmlformats.org/officeDocument/2006/relationships/image" Target="../media/image42.tiff"/><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audio" Target="../media/audio6.wav"/><Relationship Id="rId11" Type="http://schemas.openxmlformats.org/officeDocument/2006/relationships/image" Target="../media/image41.png"/><Relationship Id="rId5" Type="http://schemas.openxmlformats.org/officeDocument/2006/relationships/audio" Target="../media/audio3.wav"/><Relationship Id="rId10" Type="http://schemas.openxmlformats.org/officeDocument/2006/relationships/image" Target="../media/image40.png"/><Relationship Id="rId4" Type="http://schemas.openxmlformats.org/officeDocument/2006/relationships/audio" Target="../media/audio5.wav"/><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50.png"/><Relationship Id="rId12" Type="http://schemas.openxmlformats.org/officeDocument/2006/relationships/image" Target="../media/image42.tiff"/><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audio6.wav"/><Relationship Id="rId11" Type="http://schemas.openxmlformats.org/officeDocument/2006/relationships/image" Target="../media/image41.png"/><Relationship Id="rId5" Type="http://schemas.openxmlformats.org/officeDocument/2006/relationships/audio" Target="../media/audio3.wav"/><Relationship Id="rId10" Type="http://schemas.openxmlformats.org/officeDocument/2006/relationships/image" Target="../media/image40.png"/><Relationship Id="rId4" Type="http://schemas.openxmlformats.org/officeDocument/2006/relationships/audio" Target="../media/audio5.wav"/><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53.png"/><Relationship Id="rId12" Type="http://schemas.openxmlformats.org/officeDocument/2006/relationships/image" Target="../media/image42.tiff"/><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audio" Target="../media/audio6.wav"/><Relationship Id="rId11" Type="http://schemas.openxmlformats.org/officeDocument/2006/relationships/image" Target="../media/image41.png"/><Relationship Id="rId5" Type="http://schemas.openxmlformats.org/officeDocument/2006/relationships/audio" Target="../media/audio3.wav"/><Relationship Id="rId10" Type="http://schemas.openxmlformats.org/officeDocument/2006/relationships/image" Target="../media/image40.png"/><Relationship Id="rId4" Type="http://schemas.openxmlformats.org/officeDocument/2006/relationships/audio" Target="../media/audio5.wav"/><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55.png"/><Relationship Id="rId12" Type="http://schemas.openxmlformats.org/officeDocument/2006/relationships/image" Target="../media/image42.tiff"/><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audio" Target="../media/audio6.wav"/><Relationship Id="rId11" Type="http://schemas.openxmlformats.org/officeDocument/2006/relationships/image" Target="../media/image41.png"/><Relationship Id="rId5" Type="http://schemas.openxmlformats.org/officeDocument/2006/relationships/audio" Target="../media/audio3.wav"/><Relationship Id="rId10" Type="http://schemas.openxmlformats.org/officeDocument/2006/relationships/image" Target="../media/image40.png"/><Relationship Id="rId4" Type="http://schemas.openxmlformats.org/officeDocument/2006/relationships/audio" Target="../media/audio5.wav"/><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0.png"/><Relationship Id="rId3" Type="http://schemas.openxmlformats.org/officeDocument/2006/relationships/slideLayout" Target="../slideLayouts/slideLayout1.xml"/><Relationship Id="rId7" Type="http://schemas.openxmlformats.org/officeDocument/2006/relationships/image" Target="../media/image58.png"/><Relationship Id="rId12" Type="http://schemas.openxmlformats.org/officeDocument/2006/relationships/image" Target="../media/image42.tiff"/><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audio" Target="../media/audio6.wav"/><Relationship Id="rId11" Type="http://schemas.openxmlformats.org/officeDocument/2006/relationships/image" Target="../media/image41.png"/><Relationship Id="rId5" Type="http://schemas.openxmlformats.org/officeDocument/2006/relationships/audio" Target="../media/audio3.wav"/><Relationship Id="rId10" Type="http://schemas.openxmlformats.org/officeDocument/2006/relationships/image" Target="../media/image40.png"/><Relationship Id="rId4" Type="http://schemas.openxmlformats.org/officeDocument/2006/relationships/audio" Target="../media/audio5.wav"/><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49.png"/><Relationship Id="rId12" Type="http://schemas.openxmlformats.org/officeDocument/2006/relationships/image" Target="../media/image20.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audio" Target="../media/audio6.wav"/><Relationship Id="rId11" Type="http://schemas.openxmlformats.org/officeDocument/2006/relationships/image" Target="../media/image41.png"/><Relationship Id="rId5" Type="http://schemas.openxmlformats.org/officeDocument/2006/relationships/audio" Target="../media/audio3.wav"/><Relationship Id="rId10" Type="http://schemas.openxmlformats.org/officeDocument/2006/relationships/image" Target="../media/image40.png"/><Relationship Id="rId4" Type="http://schemas.openxmlformats.org/officeDocument/2006/relationships/audio" Target="../media/audio5.wav"/><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4.wav"/><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1.wav"/><Relationship Id="rId7"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1.wav"/><Relationship Id="rId7"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69.png"/></Relationships>
</file>

<file path=ppt/slides/_rels/slide3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audio" Target="../media/audio7.wav"/></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audio" Target="../media/audio2.wav"/><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audio" Target="../media/audio2.wav"/><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audio" Target="../media/audio2.wav"/><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jpg"/><Relationship Id="rId5" Type="http://schemas.openxmlformats.org/officeDocument/2006/relationships/audio" Target="../media/audio2.wav"/><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Bùi Liễu 0968142780">
            <a:extLst>
              <a:ext uri="{FF2B5EF4-FFF2-40B4-BE49-F238E27FC236}">
                <a16:creationId xmlns:a16="http://schemas.microsoft.com/office/drawing/2014/main" id="{71EF0A2E-8CEF-AAF0-6B47-E2B885245738}"/>
              </a:ext>
            </a:extLst>
          </p:cNvPr>
          <p:cNvSpPr txBox="1"/>
          <p:nvPr/>
        </p:nvSpPr>
        <p:spPr>
          <a:xfrm>
            <a:off x="685800" y="1962150"/>
            <a:ext cx="7696200" cy="992579"/>
          </a:xfrm>
          <a:prstGeom prst="rect">
            <a:avLst/>
          </a:prstGeom>
          <a:noFill/>
        </p:spPr>
        <p:txBody>
          <a:bodyPr wrap="square" lIns="68580" tIns="34290" rIns="68580" bIns="34290" rtlCol="0">
            <a:prstTxWarp prst="textArchUp">
              <a:avLst/>
            </a:prstTxWarp>
            <a:spAutoFit/>
          </a:bodyPr>
          <a:lstStyle/>
          <a:p>
            <a:pPr algn="ctr"/>
            <a:r>
              <a:rPr lang="en-US" sz="7200" b="1" dirty="0">
                <a:ln w="12700">
                  <a:solidFill>
                    <a:schemeClr val="accent6">
                      <a:lumMod val="60000"/>
                      <a:lumOff val="40000"/>
                    </a:schemeClr>
                  </a:solidFill>
                  <a:prstDash val="solid"/>
                </a:ln>
                <a:solidFill>
                  <a:srgbClr val="FF6600"/>
                </a:solidFill>
                <a:effectLst>
                  <a:outerShdw dist="38100" dir="2640000" algn="bl" rotWithShape="0">
                    <a:schemeClr val="accent1"/>
                  </a:outerShdw>
                </a:effectLst>
                <a:latin typeface="Cooper Black" panose="0208090404030B020404" pitchFamily="18" charset="0"/>
              </a:rPr>
              <a:t>Welcome to our class!</a:t>
            </a:r>
          </a:p>
        </p:txBody>
      </p:sp>
      <p:pic>
        <p:nvPicPr>
          <p:cNvPr id="3" name="Bùi Liễu 09681427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2307650"/>
            <a:ext cx="2643398" cy="2648085"/>
          </a:xfrm>
          <a:prstGeom prst="rect">
            <a:avLst/>
          </a:prstGeom>
        </p:spPr>
      </p:pic>
    </p:spTree>
    <p:extLst>
      <p:ext uri="{BB962C8B-B14F-4D97-AF65-F5344CB8AC3E}">
        <p14:creationId xmlns:p14="http://schemas.microsoft.com/office/powerpoint/2010/main" val="372360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afterEffect">
                                  <p:stCondLst>
                                    <p:cond delay="0"/>
                                  </p:stCondLst>
                                  <p:iterate type="lt">
                                    <p:tmPct val="10000"/>
                                  </p:iterate>
                                  <p:childTnLst>
                                    <p:animMotion origin="layout" path="M -3.33333E-6 2.22222E-6 L -3.33333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8F0848-3B3C-35CF-16A1-4777718D5134}"/>
              </a:ext>
            </a:extLst>
          </p:cNvPr>
          <p:cNvGrpSpPr/>
          <p:nvPr/>
        </p:nvGrpSpPr>
        <p:grpSpPr>
          <a:xfrm>
            <a:off x="0" y="-1"/>
            <a:ext cx="9144000" cy="5143501"/>
            <a:chOff x="0" y="-1"/>
            <a:chExt cx="12192000" cy="6858001"/>
          </a:xfrm>
        </p:grpSpPr>
        <p:pic>
          <p:nvPicPr>
            <p:cNvPr id="11" name="Picture 10">
              <a:extLst>
                <a:ext uri="{FF2B5EF4-FFF2-40B4-BE49-F238E27FC236}">
                  <a16:creationId xmlns:a16="http://schemas.microsoft.com/office/drawing/2014/main" id="{263EBFD6-5D2E-7885-679A-4BF26BFB3624}"/>
                </a:ext>
              </a:extLst>
            </p:cNvPr>
            <p:cNvPicPr>
              <a:picLocks noChangeAspect="1"/>
            </p:cNvPicPr>
            <p:nvPr/>
          </p:nvPicPr>
          <p:blipFill rotWithShape="1">
            <a:blip r:embed="rId5">
              <a:extLst>
                <a:ext uri="{28A0092B-C50C-407E-A947-70E740481C1C}">
                  <a14:useLocalDpi xmlns:a14="http://schemas.microsoft.com/office/drawing/2010/main" val="0"/>
                </a:ext>
              </a:extLst>
            </a:blip>
            <a:srcRect b="5633"/>
            <a:stretch/>
          </p:blipFill>
          <p:spPr>
            <a:xfrm>
              <a:off x="0" y="386301"/>
              <a:ext cx="12192000" cy="6471699"/>
            </a:xfrm>
            <a:prstGeom prst="rect">
              <a:avLst/>
            </a:prstGeom>
          </p:spPr>
        </p:pic>
        <p:pic>
          <p:nvPicPr>
            <p:cNvPr id="20" name="Picture 19">
              <a:extLst>
                <a:ext uri="{FF2B5EF4-FFF2-40B4-BE49-F238E27FC236}">
                  <a16:creationId xmlns:a16="http://schemas.microsoft.com/office/drawing/2014/main" id="{D498E13C-46D2-2FD3-D86D-D4ADA6650A0A}"/>
                </a:ext>
              </a:extLst>
            </p:cNvPr>
            <p:cNvPicPr>
              <a:picLocks noChangeAspect="1"/>
            </p:cNvPicPr>
            <p:nvPr/>
          </p:nvPicPr>
          <p:blipFill rotWithShape="1">
            <a:blip r:embed="rId5">
              <a:extLst>
                <a:ext uri="{28A0092B-C50C-407E-A947-70E740481C1C}">
                  <a14:useLocalDpi xmlns:a14="http://schemas.microsoft.com/office/drawing/2010/main" val="0"/>
                </a:ext>
              </a:extLst>
            </a:blip>
            <a:srcRect b="98720"/>
            <a:stretch/>
          </p:blipFill>
          <p:spPr>
            <a:xfrm>
              <a:off x="0" y="-1"/>
              <a:ext cx="12192000" cy="532435"/>
            </a:xfrm>
            <a:prstGeom prst="rect">
              <a:avLst/>
            </a:prstGeom>
          </p:spPr>
        </p:pic>
      </p:grpSp>
      <p:grpSp>
        <p:nvGrpSpPr>
          <p:cNvPr id="2" name="Group 1">
            <a:extLst>
              <a:ext uri="{FF2B5EF4-FFF2-40B4-BE49-F238E27FC236}">
                <a16:creationId xmlns:a16="http://schemas.microsoft.com/office/drawing/2014/main" id="{A19870A7-B093-62E1-CCB3-F2A14DB5D200}"/>
              </a:ext>
            </a:extLst>
          </p:cNvPr>
          <p:cNvGrpSpPr/>
          <p:nvPr/>
        </p:nvGrpSpPr>
        <p:grpSpPr>
          <a:xfrm>
            <a:off x="3598360" y="3856991"/>
            <a:ext cx="2752583" cy="996783"/>
            <a:chOff x="4548833" y="5076288"/>
            <a:chExt cx="3670110" cy="1231916"/>
          </a:xfrm>
        </p:grpSpPr>
        <p:grpSp>
          <p:nvGrpSpPr>
            <p:cNvPr id="13" name="Group 12">
              <a:extLst>
                <a:ext uri="{FF2B5EF4-FFF2-40B4-BE49-F238E27FC236}">
                  <a16:creationId xmlns:a16="http://schemas.microsoft.com/office/drawing/2014/main" id="{FC244811-808A-496E-9E09-170521D046BE}"/>
                </a:ext>
              </a:extLst>
            </p:cNvPr>
            <p:cNvGrpSpPr/>
            <p:nvPr/>
          </p:nvGrpSpPr>
          <p:grpSpPr>
            <a:xfrm>
              <a:off x="4548833" y="5076288"/>
              <a:ext cx="3670110" cy="1231916"/>
              <a:chOff x="1015770" y="3242926"/>
              <a:chExt cx="1041630" cy="1329014"/>
            </a:xfrm>
          </p:grpSpPr>
          <p:pic>
            <p:nvPicPr>
              <p:cNvPr id="14" name="Picture 13">
                <a:extLst>
                  <a:ext uri="{FF2B5EF4-FFF2-40B4-BE49-F238E27FC236}">
                    <a16:creationId xmlns:a16="http://schemas.microsoft.com/office/drawing/2014/main" id="{CE6391DD-EFFB-5EE2-448D-28F66350A413}"/>
                  </a:ext>
                </a:extLst>
              </p:cNvPr>
              <p:cNvPicPr>
                <a:picLocks noChangeAspect="1"/>
              </p:cNvPicPr>
              <p:nvPr/>
            </p:nvPicPr>
            <p:blipFill rotWithShape="1">
              <a:blip r:embed="rId6">
                <a:extLst>
                  <a:ext uri="{28A0092B-C50C-407E-A947-70E740481C1C}">
                    <a14:useLocalDpi xmlns:a14="http://schemas.microsoft.com/office/drawing/2010/main" val="0"/>
                  </a:ext>
                </a:extLst>
              </a:blip>
              <a:srcRect l="57449"/>
              <a:stretch/>
            </p:blipFill>
            <p:spPr>
              <a:xfrm>
                <a:off x="1534475" y="3242926"/>
                <a:ext cx="522925" cy="1329014"/>
              </a:xfrm>
              <a:prstGeom prst="rect">
                <a:avLst/>
              </a:prstGeom>
            </p:spPr>
          </p:pic>
          <p:pic>
            <p:nvPicPr>
              <p:cNvPr id="15" name="Picture 14">
                <a:extLst>
                  <a:ext uri="{FF2B5EF4-FFF2-40B4-BE49-F238E27FC236}">
                    <a16:creationId xmlns:a16="http://schemas.microsoft.com/office/drawing/2014/main" id="{52724AFD-3430-81B6-8C7A-27D0286D3DD3}"/>
                  </a:ext>
                </a:extLst>
              </p:cNvPr>
              <p:cNvPicPr>
                <a:picLocks noChangeAspect="1"/>
              </p:cNvPicPr>
              <p:nvPr/>
            </p:nvPicPr>
            <p:blipFill rotWithShape="1">
              <a:blip r:embed="rId6">
                <a:extLst>
                  <a:ext uri="{28A0092B-C50C-407E-A947-70E740481C1C}">
                    <a14:useLocalDpi xmlns:a14="http://schemas.microsoft.com/office/drawing/2010/main" val="0"/>
                  </a:ext>
                </a:extLst>
              </a:blip>
              <a:srcRect l="57449"/>
              <a:stretch/>
            </p:blipFill>
            <p:spPr>
              <a:xfrm flipH="1">
                <a:off x="1015770" y="3242926"/>
                <a:ext cx="522925" cy="1329014"/>
              </a:xfrm>
              <a:prstGeom prst="rect">
                <a:avLst/>
              </a:prstGeom>
            </p:spPr>
          </p:pic>
        </p:grpSp>
        <p:sp>
          <p:nvSpPr>
            <p:cNvPr id="16" name="TextBox 15">
              <a:extLst>
                <a:ext uri="{FF2B5EF4-FFF2-40B4-BE49-F238E27FC236}">
                  <a16:creationId xmlns:a16="http://schemas.microsoft.com/office/drawing/2014/main" id="{0BA3D11C-5BD8-682E-C0FE-C195B092C04A}"/>
                </a:ext>
              </a:extLst>
            </p:cNvPr>
            <p:cNvSpPr txBox="1"/>
            <p:nvPr/>
          </p:nvSpPr>
          <p:spPr>
            <a:xfrm>
              <a:off x="4548833" y="5200530"/>
              <a:ext cx="3670110" cy="798795"/>
            </a:xfrm>
            <a:prstGeom prst="rect">
              <a:avLst/>
            </a:prstGeom>
            <a:solidFill>
              <a:srgbClr val="62260B">
                <a:alpha val="0"/>
              </a:srgbClr>
            </a:solidFill>
          </p:spPr>
          <p:txBody>
            <a:bodyPr wrap="square" rtlCol="0">
              <a:spAutoFit/>
            </a:bodyPr>
            <a:lstStyle>
              <a:defPPr>
                <a:defRPr lang="en-US"/>
              </a:defPPr>
              <a:lvl1pPr algn="ctr">
                <a:defRPr sz="8800" b="0">
                  <a:ln w="0"/>
                  <a:solidFill>
                    <a:srgbClr val="CB370F"/>
                  </a:solidFill>
                  <a:effectLst>
                    <a:reflection blurRad="6350" stA="53000" endA="300" endPos="35500" dir="5400000" sy="-90000" algn="bl" rotWithShape="0"/>
                  </a:effectLst>
                  <a:latin typeface="Berlin Sans FB Demi" panose="020E0802020502020306" pitchFamily="34" charset="0"/>
                </a:defRPr>
              </a:lvl1pPr>
            </a:lstStyle>
            <a:p>
              <a:r>
                <a:rPr lang="en-US" sz="3600" b="1">
                  <a:ln w="9525">
                    <a:solidFill>
                      <a:schemeClr val="bg1"/>
                    </a:solidFill>
                    <a:prstDash val="solid"/>
                  </a:ln>
                  <a:solidFill>
                    <a:srgbClr val="FF0000"/>
                  </a:solidFill>
                  <a:effectLst>
                    <a:outerShdw blurRad="12700" dist="38100" dir="2700000" algn="tl" rotWithShape="0">
                      <a:schemeClr val="bg1">
                        <a:lumMod val="50000"/>
                      </a:schemeClr>
                    </a:outerShdw>
                  </a:effectLst>
                </a:rPr>
                <a:t>Answer </a:t>
              </a:r>
              <a:endParaRPr lang="vi-VN" sz="36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grpSp>
      <p:pic>
        <p:nvPicPr>
          <p:cNvPr id="17" name="Picture 16">
            <a:hlinkClick r:id="" action="ppaction://hlinkshowjump?jump=nextslide"/>
            <a:extLst>
              <a:ext uri="{FF2B5EF4-FFF2-40B4-BE49-F238E27FC236}">
                <a16:creationId xmlns:a16="http://schemas.microsoft.com/office/drawing/2014/main" id="{2F71FA11-A805-612D-3A7C-6C0F9CCFFCC8}"/>
              </a:ext>
            </a:extLst>
          </p:cNvPr>
          <p:cNvPicPr>
            <a:picLocks noChangeAspect="1"/>
          </p:cNvPicPr>
          <p:nvPr/>
        </p:nvPicPr>
        <p:blipFill>
          <a:blip r:embed="rId7"/>
          <a:stretch>
            <a:fillRect/>
          </a:stretch>
        </p:blipFill>
        <p:spPr>
          <a:xfrm>
            <a:off x="3598360" y="3856993"/>
            <a:ext cx="2752583" cy="996782"/>
          </a:xfrm>
          <a:prstGeom prst="rect">
            <a:avLst/>
          </a:prstGeom>
        </p:spPr>
      </p:pic>
      <p:sp>
        <p:nvSpPr>
          <p:cNvPr id="18" name="Rectangle 17">
            <a:extLst>
              <a:ext uri="{FF2B5EF4-FFF2-40B4-BE49-F238E27FC236}">
                <a16:creationId xmlns:a16="http://schemas.microsoft.com/office/drawing/2014/main" id="{82BCDBC8-7AD8-08DF-CC9D-3A5A7EBE5354}"/>
              </a:ext>
            </a:extLst>
          </p:cNvPr>
          <p:cNvSpPr/>
          <p:nvPr/>
        </p:nvSpPr>
        <p:spPr>
          <a:xfrm>
            <a:off x="2783875" y="2114550"/>
            <a:ext cx="2787192" cy="625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400" b="1" dirty="0">
                <a:solidFill>
                  <a:srgbClr val="FF0000"/>
                </a:solidFill>
                <a:latin typeface="Arial" panose="020B0604020202020204" pitchFamily="34" charset="0"/>
                <a:cs typeface="Arial" panose="020B0604020202020204" pitchFamily="34" charset="0"/>
              </a:rPr>
              <a:t>I wear a blouse.</a:t>
            </a:r>
          </a:p>
        </p:txBody>
      </p:sp>
      <p:sp>
        <p:nvSpPr>
          <p:cNvPr id="23" name="TextBox 22"/>
          <p:cNvSpPr txBox="1"/>
          <p:nvPr/>
        </p:nvSpPr>
        <p:spPr>
          <a:xfrm>
            <a:off x="304800" y="214659"/>
            <a:ext cx="9906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7/10</a:t>
            </a:r>
          </a:p>
        </p:txBody>
      </p:sp>
      <p:pic>
        <p:nvPicPr>
          <p:cNvPr id="6" name="Bùi Liễu Powerpoint">
            <a:extLst>
              <a:ext uri="{FF2B5EF4-FFF2-40B4-BE49-F238E27FC236}">
                <a16:creationId xmlns:a16="http://schemas.microsoft.com/office/drawing/2014/main" id="{89FB3A02-C82B-DFCF-F9FB-9DCC566277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5400" y="1185141"/>
            <a:ext cx="1764313" cy="1172665"/>
          </a:xfrm>
          <a:prstGeom prst="roundRect">
            <a:avLst/>
          </a:prstGeom>
        </p:spPr>
      </p:pic>
      <p:sp>
        <p:nvSpPr>
          <p:cNvPr id="4" name="Rectangle 3">
            <a:extLst>
              <a:ext uri="{FF2B5EF4-FFF2-40B4-BE49-F238E27FC236}">
                <a16:creationId xmlns:a16="http://schemas.microsoft.com/office/drawing/2014/main" id="{44ECD2AB-E90E-79B5-BFDB-1E014994630E}"/>
              </a:ext>
            </a:extLst>
          </p:cNvPr>
          <p:cNvSpPr/>
          <p:nvPr/>
        </p:nvSpPr>
        <p:spPr>
          <a:xfrm>
            <a:off x="2496815" y="992418"/>
            <a:ext cx="4659957" cy="439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eaLnBrk="0" fontAlgn="ctr" hangingPunct="0">
              <a:spcBef>
                <a:spcPct val="0"/>
              </a:spcBef>
              <a:spcAft>
                <a:spcPct val="0"/>
              </a:spcAft>
            </a:pPr>
            <a:r>
              <a:rPr lang="en-US" altLang="en-US" sz="2400" b="1" dirty="0">
                <a:solidFill>
                  <a:srgbClr val="FF0000"/>
                </a:solidFill>
                <a:latin typeface="Arial" panose="020B0604020202020204" pitchFamily="34" charset="0"/>
                <a:cs typeface="Arial" panose="020B0604020202020204" pitchFamily="34" charset="0"/>
              </a:rPr>
              <a:t>A: </a:t>
            </a:r>
            <a:r>
              <a:rPr lang="en-US" altLang="en-US" sz="2400" b="1" dirty="0">
                <a:solidFill>
                  <a:schemeClr val="tx1"/>
                </a:solidFill>
                <a:latin typeface="Arial" panose="020B0604020202020204" pitchFamily="34" charset="0"/>
                <a:cs typeface="Arial" panose="020B0604020202020204" pitchFamily="34" charset="0"/>
              </a:rPr>
              <a:t>What do you usually wear in Spring?</a:t>
            </a:r>
          </a:p>
          <a:p>
            <a:pPr lvl="0" eaLnBrk="0" fontAlgn="ctr" hangingPunct="0">
              <a:spcBef>
                <a:spcPct val="0"/>
              </a:spcBef>
              <a:spcAft>
                <a:spcPct val="0"/>
              </a:spcAft>
            </a:pPr>
            <a:r>
              <a:rPr lang="en-US" altLang="en-US" sz="2400" b="1" dirty="0">
                <a:solidFill>
                  <a:srgbClr val="FF0000"/>
                </a:solidFill>
                <a:latin typeface="Arial" panose="020B0604020202020204" pitchFamily="34" charset="0"/>
                <a:cs typeface="Arial" panose="020B0604020202020204" pitchFamily="34" charset="0"/>
              </a:rPr>
              <a:t>B: </a:t>
            </a:r>
            <a:r>
              <a:rPr lang="en-US" altLang="en-US" sz="2400" b="1" dirty="0">
                <a:solidFill>
                  <a:schemeClr val="tx1"/>
                </a:solidFill>
                <a:latin typeface="Arial" panose="020B0604020202020204" pitchFamily="34" charset="0"/>
                <a:cs typeface="Arial" panose="020B0604020202020204" pitchFamily="34" charset="0"/>
              </a:rPr>
              <a:t>____________</a:t>
            </a:r>
          </a:p>
        </p:txBody>
      </p:sp>
      <p:pic>
        <p:nvPicPr>
          <p:cNvPr id="5" name="Đồng hồ bấm giờ 5s">
            <a:hlinkClick r:id="" action="ppaction://media"/>
            <a:extLst>
              <a:ext uri="{FF2B5EF4-FFF2-40B4-BE49-F238E27FC236}">
                <a16:creationId xmlns:a16="http://schemas.microsoft.com/office/drawing/2014/main" id="{42508A76-6DDC-3933-5A67-30B9D24468E1}"/>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514615" y="199662"/>
            <a:ext cx="1324586" cy="802760"/>
          </a:xfrm>
          <a:prstGeom prst="rect">
            <a:avLst/>
          </a:prstGeom>
        </p:spPr>
      </p:pic>
    </p:spTree>
    <p:extLst>
      <p:ext uri="{BB962C8B-B14F-4D97-AF65-F5344CB8AC3E}">
        <p14:creationId xmlns:p14="http://schemas.microsoft.com/office/powerpoint/2010/main" val="274759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anim calcmode="lin" valueType="num">
                                      <p:cBhvr>
                                        <p:cTn id="8" dur="750" fill="hold"/>
                                        <p:tgtEl>
                                          <p:spTgt spid="18"/>
                                        </p:tgtEl>
                                        <p:attrNameLst>
                                          <p:attrName>ppt_x</p:attrName>
                                        </p:attrNameLst>
                                      </p:cBhvr>
                                      <p:tavLst>
                                        <p:tav tm="0">
                                          <p:val>
                                            <p:strVal val="#ppt_x"/>
                                          </p:val>
                                        </p:tav>
                                        <p:tav tm="100000">
                                          <p:val>
                                            <p:strVal val="#ppt_x"/>
                                          </p:val>
                                        </p:tav>
                                      </p:tavLst>
                                    </p:anim>
                                    <p:anim calcmode="lin" valueType="num">
                                      <p:cBhvr>
                                        <p:cTn id="9" dur="75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nextCondLst>
                <p:cond evt="onClick" delay="0">
                  <p:tgtEl>
                    <p:spTgt spid="2"/>
                  </p:tgtEl>
                </p:cond>
              </p:nextCondLst>
            </p:seq>
            <p:video>
              <p:cMediaNode vol="100000">
                <p:cTn id="14" fill="hold" display="0">
                  <p:stCondLst>
                    <p:cond delay="indefinite"/>
                  </p:stCondLst>
                </p:cTn>
                <p:tgtEl>
                  <p:spTgt spid="5"/>
                </p:tgtEl>
              </p:cMediaNode>
            </p:video>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8F0848-3B3C-35CF-16A1-4777718D5134}"/>
              </a:ext>
            </a:extLst>
          </p:cNvPr>
          <p:cNvGrpSpPr/>
          <p:nvPr/>
        </p:nvGrpSpPr>
        <p:grpSpPr>
          <a:xfrm>
            <a:off x="0" y="-1"/>
            <a:ext cx="9144000" cy="5143501"/>
            <a:chOff x="0" y="-1"/>
            <a:chExt cx="12192000" cy="6858001"/>
          </a:xfrm>
        </p:grpSpPr>
        <p:pic>
          <p:nvPicPr>
            <p:cNvPr id="11" name="Picture 10">
              <a:extLst>
                <a:ext uri="{FF2B5EF4-FFF2-40B4-BE49-F238E27FC236}">
                  <a16:creationId xmlns:a16="http://schemas.microsoft.com/office/drawing/2014/main" id="{263EBFD6-5D2E-7885-679A-4BF26BFB3624}"/>
                </a:ext>
              </a:extLst>
            </p:cNvPr>
            <p:cNvPicPr>
              <a:picLocks noChangeAspect="1"/>
            </p:cNvPicPr>
            <p:nvPr/>
          </p:nvPicPr>
          <p:blipFill rotWithShape="1">
            <a:blip r:embed="rId5">
              <a:extLst>
                <a:ext uri="{28A0092B-C50C-407E-A947-70E740481C1C}">
                  <a14:useLocalDpi xmlns:a14="http://schemas.microsoft.com/office/drawing/2010/main" val="0"/>
                </a:ext>
              </a:extLst>
            </a:blip>
            <a:srcRect b="5633"/>
            <a:stretch/>
          </p:blipFill>
          <p:spPr>
            <a:xfrm>
              <a:off x="0" y="386301"/>
              <a:ext cx="12192000" cy="6471699"/>
            </a:xfrm>
            <a:prstGeom prst="rect">
              <a:avLst/>
            </a:prstGeom>
          </p:spPr>
        </p:pic>
        <p:pic>
          <p:nvPicPr>
            <p:cNvPr id="20" name="Picture 19">
              <a:extLst>
                <a:ext uri="{FF2B5EF4-FFF2-40B4-BE49-F238E27FC236}">
                  <a16:creationId xmlns:a16="http://schemas.microsoft.com/office/drawing/2014/main" id="{D498E13C-46D2-2FD3-D86D-D4ADA6650A0A}"/>
                </a:ext>
              </a:extLst>
            </p:cNvPr>
            <p:cNvPicPr>
              <a:picLocks noChangeAspect="1"/>
            </p:cNvPicPr>
            <p:nvPr/>
          </p:nvPicPr>
          <p:blipFill rotWithShape="1">
            <a:blip r:embed="rId5">
              <a:extLst>
                <a:ext uri="{28A0092B-C50C-407E-A947-70E740481C1C}">
                  <a14:useLocalDpi xmlns:a14="http://schemas.microsoft.com/office/drawing/2010/main" val="0"/>
                </a:ext>
              </a:extLst>
            </a:blip>
            <a:srcRect b="98720"/>
            <a:stretch/>
          </p:blipFill>
          <p:spPr>
            <a:xfrm>
              <a:off x="0" y="-1"/>
              <a:ext cx="12192000" cy="532435"/>
            </a:xfrm>
            <a:prstGeom prst="rect">
              <a:avLst/>
            </a:prstGeom>
          </p:spPr>
        </p:pic>
      </p:grpSp>
      <p:grpSp>
        <p:nvGrpSpPr>
          <p:cNvPr id="2" name="Group 1">
            <a:extLst>
              <a:ext uri="{FF2B5EF4-FFF2-40B4-BE49-F238E27FC236}">
                <a16:creationId xmlns:a16="http://schemas.microsoft.com/office/drawing/2014/main" id="{A19870A7-B093-62E1-CCB3-F2A14DB5D200}"/>
              </a:ext>
            </a:extLst>
          </p:cNvPr>
          <p:cNvGrpSpPr/>
          <p:nvPr/>
        </p:nvGrpSpPr>
        <p:grpSpPr>
          <a:xfrm>
            <a:off x="3598360" y="3856991"/>
            <a:ext cx="2752583" cy="996783"/>
            <a:chOff x="4548833" y="5076288"/>
            <a:chExt cx="3670110" cy="1231916"/>
          </a:xfrm>
        </p:grpSpPr>
        <p:grpSp>
          <p:nvGrpSpPr>
            <p:cNvPr id="13" name="Group 12">
              <a:extLst>
                <a:ext uri="{FF2B5EF4-FFF2-40B4-BE49-F238E27FC236}">
                  <a16:creationId xmlns:a16="http://schemas.microsoft.com/office/drawing/2014/main" id="{FC244811-808A-496E-9E09-170521D046BE}"/>
                </a:ext>
              </a:extLst>
            </p:cNvPr>
            <p:cNvGrpSpPr/>
            <p:nvPr/>
          </p:nvGrpSpPr>
          <p:grpSpPr>
            <a:xfrm>
              <a:off x="4548833" y="5076288"/>
              <a:ext cx="3670110" cy="1231916"/>
              <a:chOff x="1015770" y="3242926"/>
              <a:chExt cx="1041630" cy="1329014"/>
            </a:xfrm>
          </p:grpSpPr>
          <p:pic>
            <p:nvPicPr>
              <p:cNvPr id="14" name="Picture 13">
                <a:extLst>
                  <a:ext uri="{FF2B5EF4-FFF2-40B4-BE49-F238E27FC236}">
                    <a16:creationId xmlns:a16="http://schemas.microsoft.com/office/drawing/2014/main" id="{CE6391DD-EFFB-5EE2-448D-28F66350A413}"/>
                  </a:ext>
                </a:extLst>
              </p:cNvPr>
              <p:cNvPicPr>
                <a:picLocks noChangeAspect="1"/>
              </p:cNvPicPr>
              <p:nvPr/>
            </p:nvPicPr>
            <p:blipFill rotWithShape="1">
              <a:blip r:embed="rId6">
                <a:extLst>
                  <a:ext uri="{28A0092B-C50C-407E-A947-70E740481C1C}">
                    <a14:useLocalDpi xmlns:a14="http://schemas.microsoft.com/office/drawing/2010/main" val="0"/>
                  </a:ext>
                </a:extLst>
              </a:blip>
              <a:srcRect l="57449"/>
              <a:stretch/>
            </p:blipFill>
            <p:spPr>
              <a:xfrm>
                <a:off x="1534475" y="3242926"/>
                <a:ext cx="522925" cy="1329014"/>
              </a:xfrm>
              <a:prstGeom prst="rect">
                <a:avLst/>
              </a:prstGeom>
            </p:spPr>
          </p:pic>
          <p:pic>
            <p:nvPicPr>
              <p:cNvPr id="15" name="Picture 14">
                <a:extLst>
                  <a:ext uri="{FF2B5EF4-FFF2-40B4-BE49-F238E27FC236}">
                    <a16:creationId xmlns:a16="http://schemas.microsoft.com/office/drawing/2014/main" id="{52724AFD-3430-81B6-8C7A-27D0286D3DD3}"/>
                  </a:ext>
                </a:extLst>
              </p:cNvPr>
              <p:cNvPicPr>
                <a:picLocks noChangeAspect="1"/>
              </p:cNvPicPr>
              <p:nvPr/>
            </p:nvPicPr>
            <p:blipFill rotWithShape="1">
              <a:blip r:embed="rId6">
                <a:extLst>
                  <a:ext uri="{28A0092B-C50C-407E-A947-70E740481C1C}">
                    <a14:useLocalDpi xmlns:a14="http://schemas.microsoft.com/office/drawing/2010/main" val="0"/>
                  </a:ext>
                </a:extLst>
              </a:blip>
              <a:srcRect l="57449"/>
              <a:stretch/>
            </p:blipFill>
            <p:spPr>
              <a:xfrm flipH="1">
                <a:off x="1015770" y="3242926"/>
                <a:ext cx="522925" cy="1329014"/>
              </a:xfrm>
              <a:prstGeom prst="rect">
                <a:avLst/>
              </a:prstGeom>
            </p:spPr>
          </p:pic>
        </p:grpSp>
        <p:sp>
          <p:nvSpPr>
            <p:cNvPr id="16" name="TextBox 15">
              <a:extLst>
                <a:ext uri="{FF2B5EF4-FFF2-40B4-BE49-F238E27FC236}">
                  <a16:creationId xmlns:a16="http://schemas.microsoft.com/office/drawing/2014/main" id="{0BA3D11C-5BD8-682E-C0FE-C195B092C04A}"/>
                </a:ext>
              </a:extLst>
            </p:cNvPr>
            <p:cNvSpPr txBox="1"/>
            <p:nvPr/>
          </p:nvSpPr>
          <p:spPr>
            <a:xfrm>
              <a:off x="4548833" y="5200530"/>
              <a:ext cx="3670110" cy="798795"/>
            </a:xfrm>
            <a:prstGeom prst="rect">
              <a:avLst/>
            </a:prstGeom>
            <a:solidFill>
              <a:srgbClr val="62260B">
                <a:alpha val="0"/>
              </a:srgbClr>
            </a:solidFill>
          </p:spPr>
          <p:txBody>
            <a:bodyPr wrap="square" rtlCol="0">
              <a:spAutoFit/>
            </a:bodyPr>
            <a:lstStyle>
              <a:defPPr>
                <a:defRPr lang="en-US"/>
              </a:defPPr>
              <a:lvl1pPr algn="ctr">
                <a:defRPr sz="8800" b="0">
                  <a:ln w="0"/>
                  <a:solidFill>
                    <a:srgbClr val="CB370F"/>
                  </a:solidFill>
                  <a:effectLst>
                    <a:reflection blurRad="6350" stA="53000" endA="300" endPos="35500" dir="5400000" sy="-90000" algn="bl" rotWithShape="0"/>
                  </a:effectLst>
                  <a:latin typeface="Berlin Sans FB Demi" panose="020E0802020502020306" pitchFamily="34" charset="0"/>
                </a:defRPr>
              </a:lvl1pPr>
            </a:lstStyle>
            <a:p>
              <a:r>
                <a:rPr lang="en-US" sz="3600" b="1">
                  <a:ln w="9525">
                    <a:solidFill>
                      <a:schemeClr val="bg1"/>
                    </a:solidFill>
                    <a:prstDash val="solid"/>
                  </a:ln>
                  <a:solidFill>
                    <a:srgbClr val="FF0000"/>
                  </a:solidFill>
                  <a:effectLst>
                    <a:outerShdw blurRad="12700" dist="38100" dir="2700000" algn="tl" rotWithShape="0">
                      <a:schemeClr val="bg1">
                        <a:lumMod val="50000"/>
                      </a:schemeClr>
                    </a:outerShdw>
                  </a:effectLst>
                </a:rPr>
                <a:t>Answer </a:t>
              </a:r>
              <a:endParaRPr lang="vi-VN" sz="36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grpSp>
      <p:pic>
        <p:nvPicPr>
          <p:cNvPr id="17" name="Picture 16">
            <a:hlinkClick r:id="" action="ppaction://hlinkshowjump?jump=nextslide"/>
            <a:extLst>
              <a:ext uri="{FF2B5EF4-FFF2-40B4-BE49-F238E27FC236}">
                <a16:creationId xmlns:a16="http://schemas.microsoft.com/office/drawing/2014/main" id="{2F71FA11-A805-612D-3A7C-6C0F9CCFFCC8}"/>
              </a:ext>
            </a:extLst>
          </p:cNvPr>
          <p:cNvPicPr>
            <a:picLocks noChangeAspect="1"/>
          </p:cNvPicPr>
          <p:nvPr/>
        </p:nvPicPr>
        <p:blipFill>
          <a:blip r:embed="rId7"/>
          <a:stretch>
            <a:fillRect/>
          </a:stretch>
        </p:blipFill>
        <p:spPr>
          <a:xfrm>
            <a:off x="3598360" y="3856993"/>
            <a:ext cx="2752583" cy="996782"/>
          </a:xfrm>
          <a:prstGeom prst="rect">
            <a:avLst/>
          </a:prstGeom>
        </p:spPr>
      </p:pic>
      <p:sp>
        <p:nvSpPr>
          <p:cNvPr id="18" name="Rectangle 17">
            <a:extLst>
              <a:ext uri="{FF2B5EF4-FFF2-40B4-BE49-F238E27FC236}">
                <a16:creationId xmlns:a16="http://schemas.microsoft.com/office/drawing/2014/main" id="{82BCDBC8-7AD8-08DF-CC9D-3A5A7EBE5354}"/>
              </a:ext>
            </a:extLst>
          </p:cNvPr>
          <p:cNvSpPr/>
          <p:nvPr/>
        </p:nvSpPr>
        <p:spPr>
          <a:xfrm>
            <a:off x="2595562" y="2190750"/>
            <a:ext cx="4414838" cy="625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I wear trousers.</a:t>
            </a:r>
          </a:p>
        </p:txBody>
      </p:sp>
      <p:sp>
        <p:nvSpPr>
          <p:cNvPr id="23" name="TextBox 22"/>
          <p:cNvSpPr txBox="1"/>
          <p:nvPr/>
        </p:nvSpPr>
        <p:spPr>
          <a:xfrm>
            <a:off x="304800" y="214659"/>
            <a:ext cx="9906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8/10</a:t>
            </a:r>
          </a:p>
        </p:txBody>
      </p:sp>
      <p:pic>
        <p:nvPicPr>
          <p:cNvPr id="7" name="Bùi Liễu Powerpoint">
            <a:extLst>
              <a:ext uri="{FF2B5EF4-FFF2-40B4-BE49-F238E27FC236}">
                <a16:creationId xmlns:a16="http://schemas.microsoft.com/office/drawing/2014/main" id="{A6ED0F1A-58E6-9B56-2B85-83420523B3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1600" y="1090271"/>
            <a:ext cx="1751379" cy="1115653"/>
          </a:xfrm>
          <a:prstGeom prst="roundRect">
            <a:avLst/>
          </a:prstGeom>
        </p:spPr>
      </p:pic>
      <p:sp>
        <p:nvSpPr>
          <p:cNvPr id="4" name="Rectangle 3">
            <a:extLst>
              <a:ext uri="{FF2B5EF4-FFF2-40B4-BE49-F238E27FC236}">
                <a16:creationId xmlns:a16="http://schemas.microsoft.com/office/drawing/2014/main" id="{32AFD674-B7EE-1D07-5401-E115EF30D78F}"/>
              </a:ext>
            </a:extLst>
          </p:cNvPr>
          <p:cNvSpPr/>
          <p:nvPr/>
        </p:nvSpPr>
        <p:spPr>
          <a:xfrm>
            <a:off x="2514600" y="971550"/>
            <a:ext cx="4659957" cy="439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eaLnBrk="0" fontAlgn="ctr" hangingPunct="0">
              <a:spcBef>
                <a:spcPct val="0"/>
              </a:spcBef>
              <a:spcAft>
                <a:spcPct val="0"/>
              </a:spcAft>
            </a:pPr>
            <a:r>
              <a:rPr lang="en-US" altLang="en-US" sz="2000" b="1" dirty="0">
                <a:solidFill>
                  <a:srgbClr val="FF0000"/>
                </a:solidFill>
                <a:latin typeface="Arial" panose="020B0604020202020204" pitchFamily="34" charset="0"/>
                <a:cs typeface="Arial" panose="020B0604020202020204" pitchFamily="34" charset="0"/>
              </a:rPr>
              <a:t>A: </a:t>
            </a:r>
            <a:r>
              <a:rPr lang="en-US" altLang="en-US" sz="2000" b="1" dirty="0">
                <a:solidFill>
                  <a:schemeClr val="tx1"/>
                </a:solidFill>
                <a:latin typeface="Arial" panose="020B0604020202020204" pitchFamily="34" charset="0"/>
                <a:cs typeface="Arial" panose="020B0604020202020204" pitchFamily="34" charset="0"/>
              </a:rPr>
              <a:t>What do you usually wear in summer?</a:t>
            </a:r>
          </a:p>
          <a:p>
            <a:pPr lvl="0" eaLnBrk="0" fontAlgn="ctr" hangingPunct="0">
              <a:spcBef>
                <a:spcPct val="0"/>
              </a:spcBef>
              <a:spcAft>
                <a:spcPct val="0"/>
              </a:spcAft>
            </a:pPr>
            <a:r>
              <a:rPr lang="en-US" altLang="en-US" sz="2000" b="1" dirty="0">
                <a:solidFill>
                  <a:srgbClr val="FF0000"/>
                </a:solidFill>
                <a:latin typeface="Arial" panose="020B0604020202020204" pitchFamily="34" charset="0"/>
                <a:cs typeface="Arial" panose="020B0604020202020204" pitchFamily="34" charset="0"/>
              </a:rPr>
              <a:t>B: </a:t>
            </a:r>
            <a:r>
              <a:rPr lang="en-US" altLang="en-US" sz="2000" b="1" dirty="0">
                <a:solidFill>
                  <a:schemeClr val="tx1"/>
                </a:solidFill>
                <a:latin typeface="Arial" panose="020B0604020202020204" pitchFamily="34" charset="0"/>
                <a:cs typeface="Arial" panose="020B0604020202020204" pitchFamily="34" charset="0"/>
              </a:rPr>
              <a:t>____________</a:t>
            </a:r>
          </a:p>
        </p:txBody>
      </p:sp>
      <p:pic>
        <p:nvPicPr>
          <p:cNvPr id="5" name="Đồng hồ bấm giờ 5s">
            <a:hlinkClick r:id="" action="ppaction://media"/>
            <a:extLst>
              <a:ext uri="{FF2B5EF4-FFF2-40B4-BE49-F238E27FC236}">
                <a16:creationId xmlns:a16="http://schemas.microsoft.com/office/drawing/2014/main" id="{51B3894B-9DCA-C3B7-2F92-C64107074C1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514615" y="199662"/>
            <a:ext cx="1324586" cy="802760"/>
          </a:xfrm>
          <a:prstGeom prst="rect">
            <a:avLst/>
          </a:prstGeom>
        </p:spPr>
      </p:pic>
    </p:spTree>
    <p:extLst>
      <p:ext uri="{BB962C8B-B14F-4D97-AF65-F5344CB8AC3E}">
        <p14:creationId xmlns:p14="http://schemas.microsoft.com/office/powerpoint/2010/main" val="3524842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anim calcmode="lin" valueType="num">
                                      <p:cBhvr>
                                        <p:cTn id="8" dur="750" fill="hold"/>
                                        <p:tgtEl>
                                          <p:spTgt spid="18"/>
                                        </p:tgtEl>
                                        <p:attrNameLst>
                                          <p:attrName>ppt_x</p:attrName>
                                        </p:attrNameLst>
                                      </p:cBhvr>
                                      <p:tavLst>
                                        <p:tav tm="0">
                                          <p:val>
                                            <p:strVal val="#ppt_x"/>
                                          </p:val>
                                        </p:tav>
                                        <p:tav tm="100000">
                                          <p:val>
                                            <p:strVal val="#ppt_x"/>
                                          </p:val>
                                        </p:tav>
                                      </p:tavLst>
                                    </p:anim>
                                    <p:anim calcmode="lin" valueType="num">
                                      <p:cBhvr>
                                        <p:cTn id="9" dur="75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nextCondLst>
                <p:cond evt="onClick" delay="0">
                  <p:tgtEl>
                    <p:spTgt spid="2"/>
                  </p:tgtEl>
                </p:cond>
              </p:nextCondLst>
            </p:seq>
            <p:video>
              <p:cMediaNode vol="100000">
                <p:cTn id="14" fill="hold" display="0">
                  <p:stCondLst>
                    <p:cond delay="indefinite"/>
                  </p:stCondLst>
                </p:cTn>
                <p:tgtEl>
                  <p:spTgt spid="5"/>
                </p:tgtEl>
              </p:cMediaNode>
            </p:video>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8F0848-3B3C-35CF-16A1-4777718D5134}"/>
              </a:ext>
            </a:extLst>
          </p:cNvPr>
          <p:cNvGrpSpPr/>
          <p:nvPr/>
        </p:nvGrpSpPr>
        <p:grpSpPr>
          <a:xfrm>
            <a:off x="0" y="-18899"/>
            <a:ext cx="9144000" cy="5143501"/>
            <a:chOff x="0" y="-1"/>
            <a:chExt cx="12192000" cy="6858001"/>
          </a:xfrm>
        </p:grpSpPr>
        <p:pic>
          <p:nvPicPr>
            <p:cNvPr id="11" name="Picture 10">
              <a:extLst>
                <a:ext uri="{FF2B5EF4-FFF2-40B4-BE49-F238E27FC236}">
                  <a16:creationId xmlns:a16="http://schemas.microsoft.com/office/drawing/2014/main" id="{263EBFD6-5D2E-7885-679A-4BF26BFB3624}"/>
                </a:ext>
              </a:extLst>
            </p:cNvPr>
            <p:cNvPicPr>
              <a:picLocks noChangeAspect="1"/>
            </p:cNvPicPr>
            <p:nvPr/>
          </p:nvPicPr>
          <p:blipFill rotWithShape="1">
            <a:blip r:embed="rId5">
              <a:extLst>
                <a:ext uri="{28A0092B-C50C-407E-A947-70E740481C1C}">
                  <a14:useLocalDpi xmlns:a14="http://schemas.microsoft.com/office/drawing/2010/main" val="0"/>
                </a:ext>
              </a:extLst>
            </a:blip>
            <a:srcRect b="5633"/>
            <a:stretch/>
          </p:blipFill>
          <p:spPr>
            <a:xfrm>
              <a:off x="0" y="386301"/>
              <a:ext cx="12192000" cy="6471699"/>
            </a:xfrm>
            <a:prstGeom prst="rect">
              <a:avLst/>
            </a:prstGeom>
          </p:spPr>
        </p:pic>
        <p:pic>
          <p:nvPicPr>
            <p:cNvPr id="20" name="Picture 19">
              <a:extLst>
                <a:ext uri="{FF2B5EF4-FFF2-40B4-BE49-F238E27FC236}">
                  <a16:creationId xmlns:a16="http://schemas.microsoft.com/office/drawing/2014/main" id="{D498E13C-46D2-2FD3-D86D-D4ADA6650A0A}"/>
                </a:ext>
              </a:extLst>
            </p:cNvPr>
            <p:cNvPicPr>
              <a:picLocks noChangeAspect="1"/>
            </p:cNvPicPr>
            <p:nvPr/>
          </p:nvPicPr>
          <p:blipFill rotWithShape="1">
            <a:blip r:embed="rId5">
              <a:extLst>
                <a:ext uri="{28A0092B-C50C-407E-A947-70E740481C1C}">
                  <a14:useLocalDpi xmlns:a14="http://schemas.microsoft.com/office/drawing/2010/main" val="0"/>
                </a:ext>
              </a:extLst>
            </a:blip>
            <a:srcRect b="98720"/>
            <a:stretch/>
          </p:blipFill>
          <p:spPr>
            <a:xfrm>
              <a:off x="0" y="-1"/>
              <a:ext cx="12192000" cy="532435"/>
            </a:xfrm>
            <a:prstGeom prst="rect">
              <a:avLst/>
            </a:prstGeom>
          </p:spPr>
        </p:pic>
      </p:grpSp>
      <p:grpSp>
        <p:nvGrpSpPr>
          <p:cNvPr id="2" name="Group 1">
            <a:extLst>
              <a:ext uri="{FF2B5EF4-FFF2-40B4-BE49-F238E27FC236}">
                <a16:creationId xmlns:a16="http://schemas.microsoft.com/office/drawing/2014/main" id="{A19870A7-B093-62E1-CCB3-F2A14DB5D200}"/>
              </a:ext>
            </a:extLst>
          </p:cNvPr>
          <p:cNvGrpSpPr/>
          <p:nvPr/>
        </p:nvGrpSpPr>
        <p:grpSpPr>
          <a:xfrm>
            <a:off x="3598360" y="3856991"/>
            <a:ext cx="2752583" cy="996783"/>
            <a:chOff x="4548833" y="5076288"/>
            <a:chExt cx="3670110" cy="1231916"/>
          </a:xfrm>
        </p:grpSpPr>
        <p:grpSp>
          <p:nvGrpSpPr>
            <p:cNvPr id="13" name="Group 12">
              <a:extLst>
                <a:ext uri="{FF2B5EF4-FFF2-40B4-BE49-F238E27FC236}">
                  <a16:creationId xmlns:a16="http://schemas.microsoft.com/office/drawing/2014/main" id="{FC244811-808A-496E-9E09-170521D046BE}"/>
                </a:ext>
              </a:extLst>
            </p:cNvPr>
            <p:cNvGrpSpPr/>
            <p:nvPr/>
          </p:nvGrpSpPr>
          <p:grpSpPr>
            <a:xfrm>
              <a:off x="4548833" y="5076288"/>
              <a:ext cx="3670110" cy="1231916"/>
              <a:chOff x="1015770" y="3242926"/>
              <a:chExt cx="1041630" cy="1329014"/>
            </a:xfrm>
          </p:grpSpPr>
          <p:pic>
            <p:nvPicPr>
              <p:cNvPr id="14" name="Picture 13">
                <a:extLst>
                  <a:ext uri="{FF2B5EF4-FFF2-40B4-BE49-F238E27FC236}">
                    <a16:creationId xmlns:a16="http://schemas.microsoft.com/office/drawing/2014/main" id="{CE6391DD-EFFB-5EE2-448D-28F66350A413}"/>
                  </a:ext>
                </a:extLst>
              </p:cNvPr>
              <p:cNvPicPr>
                <a:picLocks noChangeAspect="1"/>
              </p:cNvPicPr>
              <p:nvPr/>
            </p:nvPicPr>
            <p:blipFill rotWithShape="1">
              <a:blip r:embed="rId6">
                <a:extLst>
                  <a:ext uri="{28A0092B-C50C-407E-A947-70E740481C1C}">
                    <a14:useLocalDpi xmlns:a14="http://schemas.microsoft.com/office/drawing/2010/main" val="0"/>
                  </a:ext>
                </a:extLst>
              </a:blip>
              <a:srcRect l="57449"/>
              <a:stretch/>
            </p:blipFill>
            <p:spPr>
              <a:xfrm>
                <a:off x="1534475" y="3242926"/>
                <a:ext cx="522925" cy="1329014"/>
              </a:xfrm>
              <a:prstGeom prst="rect">
                <a:avLst/>
              </a:prstGeom>
            </p:spPr>
          </p:pic>
          <p:pic>
            <p:nvPicPr>
              <p:cNvPr id="15" name="Picture 14">
                <a:extLst>
                  <a:ext uri="{FF2B5EF4-FFF2-40B4-BE49-F238E27FC236}">
                    <a16:creationId xmlns:a16="http://schemas.microsoft.com/office/drawing/2014/main" id="{52724AFD-3430-81B6-8C7A-27D0286D3DD3}"/>
                  </a:ext>
                </a:extLst>
              </p:cNvPr>
              <p:cNvPicPr>
                <a:picLocks noChangeAspect="1"/>
              </p:cNvPicPr>
              <p:nvPr/>
            </p:nvPicPr>
            <p:blipFill rotWithShape="1">
              <a:blip r:embed="rId6">
                <a:extLst>
                  <a:ext uri="{28A0092B-C50C-407E-A947-70E740481C1C}">
                    <a14:useLocalDpi xmlns:a14="http://schemas.microsoft.com/office/drawing/2010/main" val="0"/>
                  </a:ext>
                </a:extLst>
              </a:blip>
              <a:srcRect l="57449"/>
              <a:stretch/>
            </p:blipFill>
            <p:spPr>
              <a:xfrm flipH="1">
                <a:off x="1015770" y="3242926"/>
                <a:ext cx="522925" cy="1329014"/>
              </a:xfrm>
              <a:prstGeom prst="rect">
                <a:avLst/>
              </a:prstGeom>
            </p:spPr>
          </p:pic>
        </p:grpSp>
        <p:sp>
          <p:nvSpPr>
            <p:cNvPr id="16" name="TextBox 15">
              <a:extLst>
                <a:ext uri="{FF2B5EF4-FFF2-40B4-BE49-F238E27FC236}">
                  <a16:creationId xmlns:a16="http://schemas.microsoft.com/office/drawing/2014/main" id="{0BA3D11C-5BD8-682E-C0FE-C195B092C04A}"/>
                </a:ext>
              </a:extLst>
            </p:cNvPr>
            <p:cNvSpPr txBox="1"/>
            <p:nvPr/>
          </p:nvSpPr>
          <p:spPr>
            <a:xfrm>
              <a:off x="4548833" y="5200530"/>
              <a:ext cx="3670110" cy="798795"/>
            </a:xfrm>
            <a:prstGeom prst="rect">
              <a:avLst/>
            </a:prstGeom>
            <a:solidFill>
              <a:srgbClr val="62260B">
                <a:alpha val="0"/>
              </a:srgbClr>
            </a:solidFill>
          </p:spPr>
          <p:txBody>
            <a:bodyPr wrap="square" rtlCol="0">
              <a:spAutoFit/>
            </a:bodyPr>
            <a:lstStyle>
              <a:defPPr>
                <a:defRPr lang="en-US"/>
              </a:defPPr>
              <a:lvl1pPr algn="ctr">
                <a:defRPr sz="8800" b="0">
                  <a:ln w="0"/>
                  <a:solidFill>
                    <a:srgbClr val="CB370F"/>
                  </a:solidFill>
                  <a:effectLst>
                    <a:reflection blurRad="6350" stA="53000" endA="300" endPos="35500" dir="5400000" sy="-90000" algn="bl" rotWithShape="0"/>
                  </a:effectLst>
                  <a:latin typeface="Berlin Sans FB Demi" panose="020E0802020502020306" pitchFamily="34" charset="0"/>
                </a:defRPr>
              </a:lvl1pPr>
            </a:lstStyle>
            <a:p>
              <a:r>
                <a:rPr lang="en-US" sz="3600" b="1">
                  <a:ln w="9525">
                    <a:solidFill>
                      <a:schemeClr val="bg1"/>
                    </a:solidFill>
                    <a:prstDash val="solid"/>
                  </a:ln>
                  <a:solidFill>
                    <a:srgbClr val="FF0000"/>
                  </a:solidFill>
                  <a:effectLst>
                    <a:outerShdw blurRad="12700" dist="38100" dir="2700000" algn="tl" rotWithShape="0">
                      <a:schemeClr val="bg1">
                        <a:lumMod val="50000"/>
                      </a:schemeClr>
                    </a:outerShdw>
                  </a:effectLst>
                </a:rPr>
                <a:t>Answer </a:t>
              </a:r>
              <a:endParaRPr lang="vi-VN" sz="36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grpSp>
      <p:pic>
        <p:nvPicPr>
          <p:cNvPr id="17" name="Picture 16">
            <a:hlinkClick r:id="" action="ppaction://hlinkshowjump?jump=nextslide"/>
            <a:extLst>
              <a:ext uri="{FF2B5EF4-FFF2-40B4-BE49-F238E27FC236}">
                <a16:creationId xmlns:a16="http://schemas.microsoft.com/office/drawing/2014/main" id="{2F71FA11-A805-612D-3A7C-6C0F9CCFFCC8}"/>
              </a:ext>
            </a:extLst>
          </p:cNvPr>
          <p:cNvPicPr>
            <a:picLocks noChangeAspect="1"/>
          </p:cNvPicPr>
          <p:nvPr/>
        </p:nvPicPr>
        <p:blipFill>
          <a:blip r:embed="rId7"/>
          <a:stretch>
            <a:fillRect/>
          </a:stretch>
        </p:blipFill>
        <p:spPr>
          <a:xfrm>
            <a:off x="3598360" y="3856993"/>
            <a:ext cx="2752583" cy="996782"/>
          </a:xfrm>
          <a:prstGeom prst="rect">
            <a:avLst/>
          </a:prstGeom>
        </p:spPr>
      </p:pic>
      <p:sp>
        <p:nvSpPr>
          <p:cNvPr id="18" name="Rectangle 17">
            <a:extLst>
              <a:ext uri="{FF2B5EF4-FFF2-40B4-BE49-F238E27FC236}">
                <a16:creationId xmlns:a16="http://schemas.microsoft.com/office/drawing/2014/main" id="{82BCDBC8-7AD8-08DF-CC9D-3A5A7EBE5354}"/>
              </a:ext>
            </a:extLst>
          </p:cNvPr>
          <p:cNvSpPr/>
          <p:nvPr/>
        </p:nvSpPr>
        <p:spPr>
          <a:xfrm>
            <a:off x="2567632" y="1964390"/>
            <a:ext cx="4814037" cy="625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altLang="en-US" b="1" dirty="0">
                <a:solidFill>
                  <a:srgbClr val="FF0000"/>
                </a:solidFill>
                <a:latin typeface="Arial" panose="020B0604020202020204" pitchFamily="34" charset="0"/>
                <a:cs typeface="Arial" panose="020B0604020202020204" pitchFamily="34" charset="0"/>
              </a:rPr>
              <a:t>- What do you usually wear in winter?</a:t>
            </a:r>
            <a:br>
              <a:rPr lang="en-US" b="1" dirty="0">
                <a:solidFill>
                  <a:srgbClr val="FF0000"/>
                </a:solidFill>
                <a:latin typeface="Arial" panose="020B0604020202020204" pitchFamily="34" charset="0"/>
                <a:cs typeface="Arial" panose="020B0604020202020204" pitchFamily="34" charset="0"/>
              </a:rPr>
            </a:br>
            <a:r>
              <a:rPr lang="en-US" b="1" dirty="0">
                <a:solidFill>
                  <a:srgbClr val="FF0000"/>
                </a:solidFill>
                <a:latin typeface="Arial" panose="020B0604020202020204" pitchFamily="34" charset="0"/>
                <a:cs typeface="Arial" panose="020B0604020202020204" pitchFamily="34" charset="0"/>
              </a:rPr>
              <a:t>- I wear a jumper.</a:t>
            </a:r>
          </a:p>
        </p:txBody>
      </p:sp>
      <p:sp>
        <p:nvSpPr>
          <p:cNvPr id="22" name="TextBox 21"/>
          <p:cNvSpPr txBox="1"/>
          <p:nvPr/>
        </p:nvSpPr>
        <p:spPr>
          <a:xfrm>
            <a:off x="304800" y="214659"/>
            <a:ext cx="9906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9/10</a:t>
            </a:r>
          </a:p>
        </p:txBody>
      </p:sp>
      <p:pic>
        <p:nvPicPr>
          <p:cNvPr id="5" name="Bùi Liễu  0968142780">
            <a:extLst>
              <a:ext uri="{FF2B5EF4-FFF2-40B4-BE49-F238E27FC236}">
                <a16:creationId xmlns:a16="http://schemas.microsoft.com/office/drawing/2014/main" id="{8D96270C-F20E-4E16-95F5-505FB4C1D0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19817" y="643635"/>
            <a:ext cx="1816346" cy="1210898"/>
          </a:xfrm>
          <a:prstGeom prst="roundRect">
            <a:avLst/>
          </a:prstGeom>
          <a:ln w="12700">
            <a:noFill/>
            <a:prstDash val="sysDash"/>
          </a:ln>
        </p:spPr>
      </p:pic>
      <p:sp>
        <p:nvSpPr>
          <p:cNvPr id="4" name="Rectangle 3">
            <a:extLst>
              <a:ext uri="{FF2B5EF4-FFF2-40B4-BE49-F238E27FC236}">
                <a16:creationId xmlns:a16="http://schemas.microsoft.com/office/drawing/2014/main" id="{047015F1-D161-851B-A535-AB7CDD6990C3}"/>
              </a:ext>
            </a:extLst>
          </p:cNvPr>
          <p:cNvSpPr/>
          <p:nvPr/>
        </p:nvSpPr>
        <p:spPr>
          <a:xfrm>
            <a:off x="2467296" y="811977"/>
            <a:ext cx="2743200" cy="625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eaLnBrk="0" fontAlgn="ctr" hangingPunct="0">
              <a:spcBef>
                <a:spcPct val="0"/>
              </a:spcBef>
              <a:spcAft>
                <a:spcPct val="0"/>
              </a:spcAft>
            </a:pPr>
            <a:r>
              <a:rPr lang="en-US" altLang="en-US" sz="2400" b="1" dirty="0">
                <a:solidFill>
                  <a:srgbClr val="FF0000"/>
                </a:solidFill>
                <a:latin typeface="Arial" panose="020B0604020202020204" pitchFamily="34" charset="0"/>
                <a:cs typeface="Arial" panose="020B0604020202020204" pitchFamily="34" charset="0"/>
              </a:rPr>
              <a:t>A: </a:t>
            </a:r>
            <a:r>
              <a:rPr lang="en-US" altLang="en-US" sz="2400" b="1" dirty="0">
                <a:solidFill>
                  <a:schemeClr val="tx1"/>
                </a:solidFill>
                <a:latin typeface="Arial" panose="020B0604020202020204" pitchFamily="34" charset="0"/>
                <a:cs typeface="Arial" panose="020B0604020202020204" pitchFamily="34" charset="0"/>
              </a:rPr>
              <a:t>___________</a:t>
            </a:r>
          </a:p>
          <a:p>
            <a:pPr lvl="0" eaLnBrk="0" fontAlgn="ctr" hangingPunct="0">
              <a:spcBef>
                <a:spcPct val="0"/>
              </a:spcBef>
              <a:spcAft>
                <a:spcPct val="0"/>
              </a:spcAft>
            </a:pPr>
            <a:r>
              <a:rPr lang="en-US" altLang="en-US" sz="2400" b="1" dirty="0">
                <a:solidFill>
                  <a:srgbClr val="FF0000"/>
                </a:solidFill>
                <a:latin typeface="Arial" panose="020B0604020202020204" pitchFamily="34" charset="0"/>
                <a:cs typeface="Arial" panose="020B0604020202020204" pitchFamily="34" charset="0"/>
              </a:rPr>
              <a:t>B: </a:t>
            </a:r>
            <a:r>
              <a:rPr lang="en-US" altLang="en-US" sz="2400" b="1" dirty="0">
                <a:solidFill>
                  <a:schemeClr val="tx1"/>
                </a:solidFill>
                <a:latin typeface="Arial" panose="020B0604020202020204" pitchFamily="34" charset="0"/>
                <a:cs typeface="Arial" panose="020B0604020202020204" pitchFamily="34" charset="0"/>
              </a:rPr>
              <a:t>___________</a:t>
            </a:r>
          </a:p>
        </p:txBody>
      </p:sp>
      <p:pic>
        <p:nvPicPr>
          <p:cNvPr id="7" name="Đồng hồ bấm giờ 5s">
            <a:hlinkClick r:id="" action="ppaction://media"/>
            <a:extLst>
              <a:ext uri="{FF2B5EF4-FFF2-40B4-BE49-F238E27FC236}">
                <a16:creationId xmlns:a16="http://schemas.microsoft.com/office/drawing/2014/main" id="{7D0B77F9-FF7B-929B-2FBF-F0BEC9062C8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514615" y="199662"/>
            <a:ext cx="1324586" cy="802760"/>
          </a:xfrm>
          <a:prstGeom prst="rect">
            <a:avLst/>
          </a:prstGeom>
        </p:spPr>
      </p:pic>
    </p:spTree>
    <p:extLst>
      <p:ext uri="{BB962C8B-B14F-4D97-AF65-F5344CB8AC3E}">
        <p14:creationId xmlns:p14="http://schemas.microsoft.com/office/powerpoint/2010/main" val="781988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anim calcmode="lin" valueType="num">
                                      <p:cBhvr>
                                        <p:cTn id="8" dur="750" fill="hold"/>
                                        <p:tgtEl>
                                          <p:spTgt spid="18"/>
                                        </p:tgtEl>
                                        <p:attrNameLst>
                                          <p:attrName>ppt_x</p:attrName>
                                        </p:attrNameLst>
                                      </p:cBhvr>
                                      <p:tavLst>
                                        <p:tav tm="0">
                                          <p:val>
                                            <p:strVal val="#ppt_x"/>
                                          </p:val>
                                        </p:tav>
                                        <p:tav tm="100000">
                                          <p:val>
                                            <p:strVal val="#ppt_x"/>
                                          </p:val>
                                        </p:tav>
                                      </p:tavLst>
                                    </p:anim>
                                    <p:anim calcmode="lin" valueType="num">
                                      <p:cBhvr>
                                        <p:cTn id="9" dur="75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nextCondLst>
                <p:cond evt="onClick" delay="0">
                  <p:tgtEl>
                    <p:spTgt spid="2"/>
                  </p:tgtEl>
                </p:cond>
              </p:nextCondLst>
            </p:seq>
            <p:video>
              <p:cMediaNode vol="100000">
                <p:cTn id="14" fill="hold" display="0">
                  <p:stCondLst>
                    <p:cond delay="indefinite"/>
                  </p:stCondLst>
                </p:cTn>
                <p:tgtEl>
                  <p:spTgt spid="7"/>
                </p:tgtEl>
              </p:cMediaNode>
            </p:video>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8F0848-3B3C-35CF-16A1-4777718D5134}"/>
              </a:ext>
            </a:extLst>
          </p:cNvPr>
          <p:cNvGrpSpPr/>
          <p:nvPr/>
        </p:nvGrpSpPr>
        <p:grpSpPr>
          <a:xfrm>
            <a:off x="0" y="-1"/>
            <a:ext cx="9144000" cy="5143501"/>
            <a:chOff x="0" y="-1"/>
            <a:chExt cx="12192000" cy="6858001"/>
          </a:xfrm>
        </p:grpSpPr>
        <p:pic>
          <p:nvPicPr>
            <p:cNvPr id="11" name="Picture 10">
              <a:extLst>
                <a:ext uri="{FF2B5EF4-FFF2-40B4-BE49-F238E27FC236}">
                  <a16:creationId xmlns:a16="http://schemas.microsoft.com/office/drawing/2014/main" id="{263EBFD6-5D2E-7885-679A-4BF26BFB3624}"/>
                </a:ext>
              </a:extLst>
            </p:cNvPr>
            <p:cNvPicPr>
              <a:picLocks noChangeAspect="1"/>
            </p:cNvPicPr>
            <p:nvPr/>
          </p:nvPicPr>
          <p:blipFill rotWithShape="1">
            <a:blip r:embed="rId5">
              <a:extLst>
                <a:ext uri="{28A0092B-C50C-407E-A947-70E740481C1C}">
                  <a14:useLocalDpi xmlns:a14="http://schemas.microsoft.com/office/drawing/2010/main" val="0"/>
                </a:ext>
              </a:extLst>
            </a:blip>
            <a:srcRect b="5633"/>
            <a:stretch/>
          </p:blipFill>
          <p:spPr>
            <a:xfrm>
              <a:off x="0" y="386301"/>
              <a:ext cx="12192000" cy="6471699"/>
            </a:xfrm>
            <a:prstGeom prst="rect">
              <a:avLst/>
            </a:prstGeom>
          </p:spPr>
        </p:pic>
        <p:pic>
          <p:nvPicPr>
            <p:cNvPr id="20" name="Picture 19">
              <a:extLst>
                <a:ext uri="{FF2B5EF4-FFF2-40B4-BE49-F238E27FC236}">
                  <a16:creationId xmlns:a16="http://schemas.microsoft.com/office/drawing/2014/main" id="{D498E13C-46D2-2FD3-D86D-D4ADA6650A0A}"/>
                </a:ext>
              </a:extLst>
            </p:cNvPr>
            <p:cNvPicPr>
              <a:picLocks noChangeAspect="1"/>
            </p:cNvPicPr>
            <p:nvPr/>
          </p:nvPicPr>
          <p:blipFill rotWithShape="1">
            <a:blip r:embed="rId5">
              <a:extLst>
                <a:ext uri="{28A0092B-C50C-407E-A947-70E740481C1C}">
                  <a14:useLocalDpi xmlns:a14="http://schemas.microsoft.com/office/drawing/2010/main" val="0"/>
                </a:ext>
              </a:extLst>
            </a:blip>
            <a:srcRect b="98720"/>
            <a:stretch/>
          </p:blipFill>
          <p:spPr>
            <a:xfrm>
              <a:off x="0" y="-1"/>
              <a:ext cx="12192000" cy="532435"/>
            </a:xfrm>
            <a:prstGeom prst="rect">
              <a:avLst/>
            </a:prstGeom>
          </p:spPr>
        </p:pic>
      </p:grpSp>
      <p:sp>
        <p:nvSpPr>
          <p:cNvPr id="9" name="Rectangle 8"/>
          <p:cNvSpPr/>
          <p:nvPr/>
        </p:nvSpPr>
        <p:spPr>
          <a:xfrm>
            <a:off x="2438400" y="780914"/>
            <a:ext cx="2743200" cy="625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eaLnBrk="0" fontAlgn="ctr" hangingPunct="0">
              <a:spcBef>
                <a:spcPct val="0"/>
              </a:spcBef>
              <a:spcAft>
                <a:spcPct val="0"/>
              </a:spcAft>
            </a:pPr>
            <a:r>
              <a:rPr lang="en-US" altLang="en-US" sz="2400" b="1" dirty="0">
                <a:solidFill>
                  <a:srgbClr val="FF0000"/>
                </a:solidFill>
                <a:latin typeface="Arial" panose="020B0604020202020204" pitchFamily="34" charset="0"/>
                <a:cs typeface="Arial" panose="020B0604020202020204" pitchFamily="34" charset="0"/>
              </a:rPr>
              <a:t>A: </a:t>
            </a:r>
            <a:r>
              <a:rPr lang="en-US" altLang="en-US" sz="2400" b="1" dirty="0">
                <a:solidFill>
                  <a:schemeClr val="tx1"/>
                </a:solidFill>
                <a:latin typeface="Arial" panose="020B0604020202020204" pitchFamily="34" charset="0"/>
                <a:cs typeface="Arial" panose="020B0604020202020204" pitchFamily="34" charset="0"/>
              </a:rPr>
              <a:t>___________</a:t>
            </a:r>
          </a:p>
          <a:p>
            <a:pPr lvl="0" eaLnBrk="0" fontAlgn="ctr" hangingPunct="0">
              <a:spcBef>
                <a:spcPct val="0"/>
              </a:spcBef>
              <a:spcAft>
                <a:spcPct val="0"/>
              </a:spcAft>
            </a:pPr>
            <a:r>
              <a:rPr lang="en-US" altLang="en-US" sz="2400" b="1" dirty="0">
                <a:solidFill>
                  <a:srgbClr val="FF0000"/>
                </a:solidFill>
                <a:latin typeface="Arial" panose="020B0604020202020204" pitchFamily="34" charset="0"/>
                <a:cs typeface="Arial" panose="020B0604020202020204" pitchFamily="34" charset="0"/>
              </a:rPr>
              <a:t>B: </a:t>
            </a:r>
            <a:r>
              <a:rPr lang="en-US" altLang="en-US" sz="2400" b="1" dirty="0">
                <a:solidFill>
                  <a:srgbClr val="333333"/>
                </a:solidFill>
                <a:latin typeface="Arial" panose="020B0604020202020204" pitchFamily="34" charset="0"/>
                <a:cs typeface="Arial" panose="020B0604020202020204" pitchFamily="34" charset="0"/>
              </a:rPr>
              <a:t>___________</a:t>
            </a:r>
          </a:p>
        </p:txBody>
      </p:sp>
      <p:grpSp>
        <p:nvGrpSpPr>
          <p:cNvPr id="2" name="Group 1">
            <a:extLst>
              <a:ext uri="{FF2B5EF4-FFF2-40B4-BE49-F238E27FC236}">
                <a16:creationId xmlns:a16="http://schemas.microsoft.com/office/drawing/2014/main" id="{A19870A7-B093-62E1-CCB3-F2A14DB5D200}"/>
              </a:ext>
            </a:extLst>
          </p:cNvPr>
          <p:cNvGrpSpPr/>
          <p:nvPr/>
        </p:nvGrpSpPr>
        <p:grpSpPr>
          <a:xfrm>
            <a:off x="3598360" y="3856991"/>
            <a:ext cx="2752583" cy="996783"/>
            <a:chOff x="4548833" y="5076288"/>
            <a:chExt cx="3670110" cy="1231916"/>
          </a:xfrm>
        </p:grpSpPr>
        <p:grpSp>
          <p:nvGrpSpPr>
            <p:cNvPr id="13" name="Group 12">
              <a:extLst>
                <a:ext uri="{FF2B5EF4-FFF2-40B4-BE49-F238E27FC236}">
                  <a16:creationId xmlns:a16="http://schemas.microsoft.com/office/drawing/2014/main" id="{FC244811-808A-496E-9E09-170521D046BE}"/>
                </a:ext>
              </a:extLst>
            </p:cNvPr>
            <p:cNvGrpSpPr/>
            <p:nvPr/>
          </p:nvGrpSpPr>
          <p:grpSpPr>
            <a:xfrm>
              <a:off x="4548833" y="5076288"/>
              <a:ext cx="3670110" cy="1231916"/>
              <a:chOff x="1015770" y="3242926"/>
              <a:chExt cx="1041630" cy="1329014"/>
            </a:xfrm>
          </p:grpSpPr>
          <p:pic>
            <p:nvPicPr>
              <p:cNvPr id="14" name="Picture 13">
                <a:extLst>
                  <a:ext uri="{FF2B5EF4-FFF2-40B4-BE49-F238E27FC236}">
                    <a16:creationId xmlns:a16="http://schemas.microsoft.com/office/drawing/2014/main" id="{CE6391DD-EFFB-5EE2-448D-28F66350A413}"/>
                  </a:ext>
                </a:extLst>
              </p:cNvPr>
              <p:cNvPicPr>
                <a:picLocks noChangeAspect="1"/>
              </p:cNvPicPr>
              <p:nvPr/>
            </p:nvPicPr>
            <p:blipFill rotWithShape="1">
              <a:blip r:embed="rId6">
                <a:extLst>
                  <a:ext uri="{28A0092B-C50C-407E-A947-70E740481C1C}">
                    <a14:useLocalDpi xmlns:a14="http://schemas.microsoft.com/office/drawing/2010/main" val="0"/>
                  </a:ext>
                </a:extLst>
              </a:blip>
              <a:srcRect l="57449"/>
              <a:stretch/>
            </p:blipFill>
            <p:spPr>
              <a:xfrm>
                <a:off x="1534475" y="3242926"/>
                <a:ext cx="522925" cy="1329014"/>
              </a:xfrm>
              <a:prstGeom prst="rect">
                <a:avLst/>
              </a:prstGeom>
            </p:spPr>
          </p:pic>
          <p:pic>
            <p:nvPicPr>
              <p:cNvPr id="15" name="Picture 14">
                <a:extLst>
                  <a:ext uri="{FF2B5EF4-FFF2-40B4-BE49-F238E27FC236}">
                    <a16:creationId xmlns:a16="http://schemas.microsoft.com/office/drawing/2014/main" id="{52724AFD-3430-81B6-8C7A-27D0286D3DD3}"/>
                  </a:ext>
                </a:extLst>
              </p:cNvPr>
              <p:cNvPicPr>
                <a:picLocks noChangeAspect="1"/>
              </p:cNvPicPr>
              <p:nvPr/>
            </p:nvPicPr>
            <p:blipFill rotWithShape="1">
              <a:blip r:embed="rId6">
                <a:extLst>
                  <a:ext uri="{28A0092B-C50C-407E-A947-70E740481C1C}">
                    <a14:useLocalDpi xmlns:a14="http://schemas.microsoft.com/office/drawing/2010/main" val="0"/>
                  </a:ext>
                </a:extLst>
              </a:blip>
              <a:srcRect l="57449"/>
              <a:stretch/>
            </p:blipFill>
            <p:spPr>
              <a:xfrm flipH="1">
                <a:off x="1015770" y="3242926"/>
                <a:ext cx="522925" cy="1329014"/>
              </a:xfrm>
              <a:prstGeom prst="rect">
                <a:avLst/>
              </a:prstGeom>
            </p:spPr>
          </p:pic>
        </p:grpSp>
        <p:sp>
          <p:nvSpPr>
            <p:cNvPr id="16" name="TextBox 15">
              <a:extLst>
                <a:ext uri="{FF2B5EF4-FFF2-40B4-BE49-F238E27FC236}">
                  <a16:creationId xmlns:a16="http://schemas.microsoft.com/office/drawing/2014/main" id="{0BA3D11C-5BD8-682E-C0FE-C195B092C04A}"/>
                </a:ext>
              </a:extLst>
            </p:cNvPr>
            <p:cNvSpPr txBox="1"/>
            <p:nvPr/>
          </p:nvSpPr>
          <p:spPr>
            <a:xfrm>
              <a:off x="4548833" y="5200530"/>
              <a:ext cx="3670110" cy="798795"/>
            </a:xfrm>
            <a:prstGeom prst="rect">
              <a:avLst/>
            </a:prstGeom>
            <a:solidFill>
              <a:srgbClr val="62260B">
                <a:alpha val="0"/>
              </a:srgbClr>
            </a:solidFill>
          </p:spPr>
          <p:txBody>
            <a:bodyPr wrap="square" rtlCol="0">
              <a:spAutoFit/>
            </a:bodyPr>
            <a:lstStyle>
              <a:defPPr>
                <a:defRPr lang="en-US"/>
              </a:defPPr>
              <a:lvl1pPr algn="ctr">
                <a:defRPr sz="8800" b="0">
                  <a:ln w="0"/>
                  <a:solidFill>
                    <a:srgbClr val="CB370F"/>
                  </a:solidFill>
                  <a:effectLst>
                    <a:reflection blurRad="6350" stA="53000" endA="300" endPos="35500" dir="5400000" sy="-90000" algn="bl" rotWithShape="0"/>
                  </a:effectLst>
                  <a:latin typeface="Berlin Sans FB Demi" panose="020E0802020502020306" pitchFamily="34" charset="0"/>
                </a:defRPr>
              </a:lvl1pPr>
            </a:lstStyle>
            <a:p>
              <a:r>
                <a:rPr lang="en-US" sz="3600" b="1">
                  <a:ln w="9525">
                    <a:solidFill>
                      <a:schemeClr val="bg1"/>
                    </a:solidFill>
                    <a:prstDash val="solid"/>
                  </a:ln>
                  <a:solidFill>
                    <a:srgbClr val="FF0000"/>
                  </a:solidFill>
                  <a:effectLst>
                    <a:outerShdw blurRad="12700" dist="38100" dir="2700000" algn="tl" rotWithShape="0">
                      <a:schemeClr val="bg1">
                        <a:lumMod val="50000"/>
                      </a:schemeClr>
                    </a:outerShdw>
                  </a:effectLst>
                </a:rPr>
                <a:t>Answer </a:t>
              </a:r>
              <a:endParaRPr lang="vi-VN" sz="36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grpSp>
      <p:pic>
        <p:nvPicPr>
          <p:cNvPr id="17" name="Picture 16">
            <a:hlinkClick r:id="" action="ppaction://hlinkshowjump?jump=nextslide"/>
            <a:extLst>
              <a:ext uri="{FF2B5EF4-FFF2-40B4-BE49-F238E27FC236}">
                <a16:creationId xmlns:a16="http://schemas.microsoft.com/office/drawing/2014/main" id="{2F71FA11-A805-612D-3A7C-6C0F9CCFFCC8}"/>
              </a:ext>
            </a:extLst>
          </p:cNvPr>
          <p:cNvPicPr>
            <a:picLocks noChangeAspect="1"/>
          </p:cNvPicPr>
          <p:nvPr/>
        </p:nvPicPr>
        <p:blipFill>
          <a:blip r:embed="rId7"/>
          <a:stretch>
            <a:fillRect/>
          </a:stretch>
        </p:blipFill>
        <p:spPr>
          <a:xfrm>
            <a:off x="3598360" y="3856993"/>
            <a:ext cx="2752583" cy="996782"/>
          </a:xfrm>
          <a:prstGeom prst="rect">
            <a:avLst/>
          </a:prstGeom>
        </p:spPr>
      </p:pic>
      <p:sp>
        <p:nvSpPr>
          <p:cNvPr id="22" name="TextBox 21"/>
          <p:cNvSpPr txBox="1"/>
          <p:nvPr/>
        </p:nvSpPr>
        <p:spPr>
          <a:xfrm>
            <a:off x="304800" y="214659"/>
            <a:ext cx="9906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10/10</a:t>
            </a:r>
          </a:p>
        </p:txBody>
      </p:sp>
      <p:sp>
        <p:nvSpPr>
          <p:cNvPr id="18" name="Rectangle 17">
            <a:extLst>
              <a:ext uri="{FF2B5EF4-FFF2-40B4-BE49-F238E27FC236}">
                <a16:creationId xmlns:a16="http://schemas.microsoft.com/office/drawing/2014/main" id="{82BCDBC8-7AD8-08DF-CC9D-3A5A7EBE5354}"/>
              </a:ext>
            </a:extLst>
          </p:cNvPr>
          <p:cNvSpPr/>
          <p:nvPr/>
        </p:nvSpPr>
        <p:spPr>
          <a:xfrm>
            <a:off x="2590800" y="1952680"/>
            <a:ext cx="4385734" cy="625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altLang="en-US" b="1" dirty="0">
                <a:solidFill>
                  <a:srgbClr val="FF0000"/>
                </a:solidFill>
                <a:latin typeface="Arial" panose="020B0604020202020204" pitchFamily="34" charset="0"/>
                <a:cs typeface="Arial" panose="020B0604020202020204" pitchFamily="34" charset="0"/>
              </a:rPr>
              <a:t>- What do you usually wear in autumn?</a:t>
            </a:r>
          </a:p>
          <a:p>
            <a:r>
              <a:rPr lang="en-US" altLang="en-US" b="1" dirty="0">
                <a:solidFill>
                  <a:srgbClr val="FF0000"/>
                </a:solidFill>
                <a:latin typeface="Arial" panose="020B0604020202020204" pitchFamily="34" charset="0"/>
                <a:cs typeface="Arial" panose="020B0604020202020204" pitchFamily="34" charset="0"/>
              </a:rPr>
              <a:t>- I wear jeans.</a:t>
            </a:r>
          </a:p>
        </p:txBody>
      </p:sp>
      <p:pic>
        <p:nvPicPr>
          <p:cNvPr id="6" name="Bùi Liễu  0968142780">
            <a:extLst>
              <a:ext uri="{FF2B5EF4-FFF2-40B4-BE49-F238E27FC236}">
                <a16:creationId xmlns:a16="http://schemas.microsoft.com/office/drawing/2014/main" id="{42A6026D-F5EC-9E55-EDD4-E724ED4FEF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6264" y="656902"/>
            <a:ext cx="1771977" cy="1181317"/>
          </a:xfrm>
          <a:prstGeom prst="roundRect">
            <a:avLst/>
          </a:prstGeom>
          <a:ln w="12700">
            <a:noFill/>
            <a:prstDash val="sysDash"/>
          </a:ln>
        </p:spPr>
      </p:pic>
      <p:pic>
        <p:nvPicPr>
          <p:cNvPr id="4" name="Đồng hồ bấm giờ 5s">
            <a:hlinkClick r:id="" action="ppaction://media"/>
            <a:extLst>
              <a:ext uri="{FF2B5EF4-FFF2-40B4-BE49-F238E27FC236}">
                <a16:creationId xmlns:a16="http://schemas.microsoft.com/office/drawing/2014/main" id="{13DB2E05-980F-923D-82FE-013E7D2D12E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514615" y="199662"/>
            <a:ext cx="1324586" cy="802760"/>
          </a:xfrm>
          <a:prstGeom prst="rect">
            <a:avLst/>
          </a:prstGeom>
        </p:spPr>
      </p:pic>
    </p:spTree>
    <p:extLst>
      <p:ext uri="{BB962C8B-B14F-4D97-AF65-F5344CB8AC3E}">
        <p14:creationId xmlns:p14="http://schemas.microsoft.com/office/powerpoint/2010/main" val="2649992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anim calcmode="lin" valueType="num">
                                      <p:cBhvr>
                                        <p:cTn id="8" dur="750" fill="hold"/>
                                        <p:tgtEl>
                                          <p:spTgt spid="18"/>
                                        </p:tgtEl>
                                        <p:attrNameLst>
                                          <p:attrName>ppt_x</p:attrName>
                                        </p:attrNameLst>
                                      </p:cBhvr>
                                      <p:tavLst>
                                        <p:tav tm="0">
                                          <p:val>
                                            <p:strVal val="#ppt_x"/>
                                          </p:val>
                                        </p:tav>
                                        <p:tav tm="100000">
                                          <p:val>
                                            <p:strVal val="#ppt_x"/>
                                          </p:val>
                                        </p:tav>
                                      </p:tavLst>
                                    </p:anim>
                                    <p:anim calcmode="lin" valueType="num">
                                      <p:cBhvr>
                                        <p:cTn id="9" dur="75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nextCondLst>
                <p:cond evt="onClick" delay="0">
                  <p:tgtEl>
                    <p:spTgt spid="2"/>
                  </p:tgtEl>
                </p:cond>
              </p:nextCondLst>
            </p:seq>
            <p:video>
              <p:cMediaNode vol="100000">
                <p:cTn id="14" fill="hold" display="0">
                  <p:stCondLst>
                    <p:cond delay="indefinite"/>
                  </p:stCondLst>
                </p:cTn>
                <p:tgtEl>
                  <p:spTgt spid="4"/>
                </p:tgtEl>
              </p:cMediaNode>
            </p:video>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ED3E72-AB2C-4D08-4E3E-5AB1316DD741}"/>
              </a:ext>
            </a:extLst>
          </p:cNvPr>
          <p:cNvGrpSpPr/>
          <p:nvPr/>
        </p:nvGrpSpPr>
        <p:grpSpPr>
          <a:xfrm>
            <a:off x="0" y="-1"/>
            <a:ext cx="9144000" cy="5143501"/>
            <a:chOff x="0" y="-1"/>
            <a:chExt cx="12192000" cy="6858001"/>
          </a:xfrm>
        </p:grpSpPr>
        <p:pic>
          <p:nvPicPr>
            <p:cNvPr id="7" name="Picture 6">
              <a:extLst>
                <a:ext uri="{FF2B5EF4-FFF2-40B4-BE49-F238E27FC236}">
                  <a16:creationId xmlns:a16="http://schemas.microsoft.com/office/drawing/2014/main" id="{5AAD955F-D085-962C-9D94-DF0D9C8A9F45}"/>
                </a:ext>
              </a:extLst>
            </p:cNvPr>
            <p:cNvPicPr>
              <a:picLocks noChangeAspect="1"/>
            </p:cNvPicPr>
            <p:nvPr/>
          </p:nvPicPr>
          <p:blipFill rotWithShape="1">
            <a:blip r:embed="rId3">
              <a:extLst>
                <a:ext uri="{28A0092B-C50C-407E-A947-70E740481C1C}">
                  <a14:useLocalDpi xmlns:a14="http://schemas.microsoft.com/office/drawing/2010/main" val="0"/>
                </a:ext>
              </a:extLst>
            </a:blip>
            <a:srcRect b="5633"/>
            <a:stretch/>
          </p:blipFill>
          <p:spPr>
            <a:xfrm>
              <a:off x="0" y="386301"/>
              <a:ext cx="12192000" cy="6471699"/>
            </a:xfrm>
            <a:prstGeom prst="rect">
              <a:avLst/>
            </a:prstGeom>
          </p:spPr>
        </p:pic>
        <p:pic>
          <p:nvPicPr>
            <p:cNvPr id="8" name="Picture 7">
              <a:extLst>
                <a:ext uri="{FF2B5EF4-FFF2-40B4-BE49-F238E27FC236}">
                  <a16:creationId xmlns:a16="http://schemas.microsoft.com/office/drawing/2014/main" id="{607A545B-3D6F-492D-BF85-05469DBBD2C7}"/>
                </a:ext>
              </a:extLst>
            </p:cNvPr>
            <p:cNvPicPr>
              <a:picLocks noChangeAspect="1"/>
            </p:cNvPicPr>
            <p:nvPr/>
          </p:nvPicPr>
          <p:blipFill rotWithShape="1">
            <a:blip r:embed="rId3">
              <a:extLst>
                <a:ext uri="{28A0092B-C50C-407E-A947-70E740481C1C}">
                  <a14:useLocalDpi xmlns:a14="http://schemas.microsoft.com/office/drawing/2010/main" val="0"/>
                </a:ext>
              </a:extLst>
            </a:blip>
            <a:srcRect b="98720"/>
            <a:stretch/>
          </p:blipFill>
          <p:spPr>
            <a:xfrm>
              <a:off x="0" y="-1"/>
              <a:ext cx="12192000" cy="532435"/>
            </a:xfrm>
            <a:prstGeom prst="rect">
              <a:avLst/>
            </a:prstGeom>
          </p:spPr>
        </p:pic>
      </p:grpSp>
      <p:sp>
        <p:nvSpPr>
          <p:cNvPr id="2" name="TextBox 1"/>
          <p:cNvSpPr txBox="1"/>
          <p:nvPr/>
        </p:nvSpPr>
        <p:spPr>
          <a:xfrm>
            <a:off x="2708732" y="1118965"/>
            <a:ext cx="3817976" cy="1177245"/>
          </a:xfrm>
          <a:prstGeom prst="rect">
            <a:avLst/>
          </a:prstGeom>
          <a:noFill/>
        </p:spPr>
        <p:txBody>
          <a:bodyPr wrap="square" lIns="68580" tIns="34290" rIns="68580" bIns="34290" rtlCol="0">
            <a:spAutoFit/>
          </a:bodyPr>
          <a:lstStyle>
            <a:defPPr>
              <a:defRPr lang="en-US"/>
            </a:defPPr>
            <a:lvl1pPr algn="ctr">
              <a:defRPr sz="3600" b="1">
                <a:solidFill>
                  <a:srgbClr val="0000FF"/>
                </a:solidFill>
              </a:defRPr>
            </a:lvl1pPr>
          </a:lstStyle>
          <a:p>
            <a:r>
              <a:rPr lang="en-US" sz="7200" b="0" dirty="0">
                <a:ln w="0">
                  <a:solidFill>
                    <a:schemeClr val="accent2">
                      <a:lumMod val="20000"/>
                      <a:lumOff val="80000"/>
                    </a:schemeClr>
                  </a:solidFill>
                </a:ln>
                <a:solidFill>
                  <a:srgbClr val="FF0000"/>
                </a:solidFill>
                <a:effectLst>
                  <a:outerShdw blurRad="60007" dist="200025" dir="15000000" sy="30000" kx="-1800000" algn="bl" rotWithShape="0">
                    <a:prstClr val="black">
                      <a:alpha val="32000"/>
                    </a:prstClr>
                  </a:outerShdw>
                </a:effectLst>
                <a:latin typeface="Berlin Sans FB Demi" panose="020E0802020502020306" pitchFamily="34" charset="0"/>
              </a:rPr>
              <a:t>Great!</a:t>
            </a:r>
            <a:endParaRPr lang="vi-VN" sz="7200" b="0" dirty="0">
              <a:ln w="0">
                <a:solidFill>
                  <a:schemeClr val="accent2">
                    <a:lumMod val="20000"/>
                    <a:lumOff val="80000"/>
                  </a:schemeClr>
                </a:solidFill>
              </a:ln>
              <a:solidFill>
                <a:srgbClr val="FF0000"/>
              </a:solidFill>
              <a:effectLst>
                <a:outerShdw blurRad="60007" dist="200025" dir="15000000" sy="30000" kx="-1800000" algn="bl" rotWithShape="0">
                  <a:prstClr val="black">
                    <a:alpha val="32000"/>
                  </a:prstClr>
                </a:outerShdw>
              </a:effectLst>
            </a:endParaRPr>
          </a:p>
        </p:txBody>
      </p:sp>
      <p:pic>
        <p:nvPicPr>
          <p:cNvPr id="4" name="Picture 3">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4095750"/>
            <a:ext cx="609600" cy="675148"/>
          </a:xfrm>
          <a:prstGeom prst="rect">
            <a:avLst/>
          </a:prstGeom>
        </p:spPr>
      </p:pic>
    </p:spTree>
    <p:extLst>
      <p:ext uri="{BB962C8B-B14F-4D97-AF65-F5344CB8AC3E}">
        <p14:creationId xmlns:p14="http://schemas.microsoft.com/office/powerpoint/2010/main" val="3461480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50" fill="hold"/>
                                        <p:tgtEl>
                                          <p:spTgt spid="4"/>
                                        </p:tgtEl>
                                        <p:attrNameLst>
                                          <p:attrName>ppt_x</p:attrName>
                                        </p:attrNameLst>
                                      </p:cBhvr>
                                      <p:tavLst>
                                        <p:tav tm="0">
                                          <p:val>
                                            <p:strVal val="#ppt_x"/>
                                          </p:val>
                                        </p:tav>
                                        <p:tav tm="100000">
                                          <p:val>
                                            <p:strVal val="#ppt_x"/>
                                          </p:val>
                                        </p:tav>
                                      </p:tavLst>
                                    </p:anim>
                                    <p:anim calcmode="lin" valueType="num">
                                      <p:cBhvr additive="base">
                                        <p:cTn id="12" dur="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Bùi Liễu 0968142780"/>
          <p:cNvSpPr txBox="1"/>
          <p:nvPr/>
        </p:nvSpPr>
        <p:spPr>
          <a:xfrm>
            <a:off x="388883" y="932928"/>
            <a:ext cx="1581839" cy="623248"/>
          </a:xfrm>
          <a:prstGeom prst="rect">
            <a:avLst/>
          </a:prstGeom>
          <a:noFill/>
        </p:spPr>
        <p:txBody>
          <a:bodyPr wrap="square" lIns="68580" tIns="34290" rIns="68580" bIns="34290" rtlCol="0">
            <a:spAutoFit/>
          </a:bodyPr>
          <a:lstStyle/>
          <a:p>
            <a:pPr algn="ctr"/>
            <a:r>
              <a:rPr lang="en-US" sz="3600" dirty="0">
                <a:latin typeface="Berlin Sans FB" panose="020E0602020502020306" pitchFamily="34" charset="0"/>
              </a:rPr>
              <a:t>Unit 16</a:t>
            </a:r>
          </a:p>
        </p:txBody>
      </p:sp>
      <p:sp>
        <p:nvSpPr>
          <p:cNvPr id="3" name="Bùi Liễu 0968142780"/>
          <p:cNvSpPr txBox="1"/>
          <p:nvPr/>
        </p:nvSpPr>
        <p:spPr>
          <a:xfrm>
            <a:off x="936329" y="310825"/>
            <a:ext cx="7271340" cy="561692"/>
          </a:xfrm>
          <a:prstGeom prst="rect">
            <a:avLst/>
          </a:prstGeom>
          <a:noFill/>
        </p:spPr>
        <p:txBody>
          <a:bodyPr wrap="square" lIns="68580" tIns="34290" rIns="68580" bIns="34290" rtlCol="0">
            <a:spAutoFit/>
          </a:bodyPr>
          <a:lstStyle/>
          <a:p>
            <a:pPr algn="ctr"/>
            <a:r>
              <a:rPr lang="en-US" sz="3200" dirty="0">
                <a:latin typeface="Berlin Sans FB" panose="020E0602020502020306" pitchFamily="34" charset="0"/>
              </a:rPr>
              <a:t>Wednesday,</a:t>
            </a:r>
            <a:r>
              <a:rPr lang="vi-VN" sz="3200" dirty="0">
                <a:latin typeface="Berlin Sans FB" panose="020E0602020502020306" pitchFamily="34" charset="0"/>
              </a:rPr>
              <a:t> </a:t>
            </a:r>
            <a:r>
              <a:rPr lang="en-US" sz="3200" dirty="0">
                <a:latin typeface="Berlin Sans FB" panose="020E0602020502020306" pitchFamily="34" charset="0"/>
              </a:rPr>
              <a:t>April 2</a:t>
            </a:r>
            <a:r>
              <a:rPr lang="en-US" sz="3200" baseline="30000" dirty="0">
                <a:latin typeface="Berlin Sans FB" panose="020E0602020502020306" pitchFamily="34" charset="0"/>
              </a:rPr>
              <a:t>nd</a:t>
            </a:r>
            <a:r>
              <a:rPr lang="en-US" sz="3200" dirty="0">
                <a:latin typeface="Berlin Sans FB" panose="020E0602020502020306" pitchFamily="34" charset="0"/>
              </a:rPr>
              <a:t> 2025</a:t>
            </a:r>
          </a:p>
        </p:txBody>
      </p:sp>
      <p:sp>
        <p:nvSpPr>
          <p:cNvPr id="7" name="Bùi Liễu 0968142780"/>
          <p:cNvSpPr txBox="1"/>
          <p:nvPr/>
        </p:nvSpPr>
        <p:spPr>
          <a:xfrm>
            <a:off x="2795633" y="2307506"/>
            <a:ext cx="3709249" cy="684803"/>
          </a:xfrm>
          <a:prstGeom prst="rect">
            <a:avLst/>
          </a:prstGeom>
          <a:noFill/>
        </p:spPr>
        <p:txBody>
          <a:bodyPr wrap="square" lIns="68580" tIns="34290" rIns="68580" bIns="34290" rtlCol="0">
            <a:spAutoFit/>
          </a:bodyPr>
          <a:lstStyle/>
          <a:p>
            <a:pPr algn="ctr"/>
            <a:r>
              <a:rPr lang="en-US" sz="4000" dirty="0">
                <a:latin typeface="Berlin Sans FB" panose="020E0602020502020306" pitchFamily="34" charset="0"/>
              </a:rPr>
              <a:t>Lesson 3 (4+5+6)</a:t>
            </a:r>
          </a:p>
        </p:txBody>
      </p:sp>
      <p:sp>
        <p:nvSpPr>
          <p:cNvPr id="6" name="Bùi Liễu 0968142780"/>
          <p:cNvSpPr/>
          <p:nvPr/>
        </p:nvSpPr>
        <p:spPr>
          <a:xfrm>
            <a:off x="2522042" y="909579"/>
            <a:ext cx="4099913" cy="1569660"/>
          </a:xfrm>
          <a:prstGeom prst="rect">
            <a:avLst/>
          </a:prstGeom>
          <a:noFill/>
        </p:spPr>
        <p:txBody>
          <a:bodyPr wrap="square" lIns="91440" tIns="45720" rIns="91440" bIns="45720">
            <a:spAutoFit/>
          </a:bodyPr>
          <a:lstStyle/>
          <a:p>
            <a:pPr algn="ctr"/>
            <a:r>
              <a:rPr lang="en-US" sz="4800" b="1" dirty="0">
                <a:ln w="6600">
                  <a:solidFill>
                    <a:schemeClr val="bg1"/>
                  </a:solidFill>
                  <a:prstDash val="solid"/>
                </a:ln>
                <a:solidFill>
                  <a:srgbClr val="FF6600"/>
                </a:solidFill>
                <a:effectLst>
                  <a:outerShdw dist="38100" dir="2700000" algn="tl" rotWithShape="0">
                    <a:schemeClr val="accent2"/>
                  </a:outerShdw>
                </a:effectLst>
                <a:latin typeface="Cooper Black" panose="0208090404030B020404" pitchFamily="18" charset="0"/>
              </a:rPr>
              <a:t>Seasons and the weather</a:t>
            </a:r>
          </a:p>
        </p:txBody>
      </p:sp>
      <p:pic>
        <p:nvPicPr>
          <p:cNvPr id="9" name="Bùi Liễu 0968142780">
            <a:extLst>
              <a:ext uri="{FF2B5EF4-FFF2-40B4-BE49-F238E27FC236}">
                <a16:creationId xmlns:a16="http://schemas.microsoft.com/office/drawing/2014/main" id="{204D9DA3-4D67-7C22-C780-17B1D0EF90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6846" y="51832"/>
            <a:ext cx="759002" cy="490936"/>
          </a:xfrm>
          <a:prstGeom prst="rect">
            <a:avLst/>
          </a:prstGeom>
        </p:spPr>
      </p:pic>
      <p:grpSp>
        <p:nvGrpSpPr>
          <p:cNvPr id="4" name="Bùi Liễu 0968142780"/>
          <p:cNvGrpSpPr/>
          <p:nvPr/>
        </p:nvGrpSpPr>
        <p:grpSpPr>
          <a:xfrm>
            <a:off x="2167433" y="4019896"/>
            <a:ext cx="4654276" cy="761654"/>
            <a:chOff x="1877113" y="3700379"/>
            <a:chExt cx="4654276" cy="761654"/>
          </a:xfrm>
        </p:grpSpPr>
        <p:pic>
          <p:nvPicPr>
            <p:cNvPr id="8" name="Bùi Liễu Powerpoint">
              <a:extLst>
                <a:ext uri="{FF2B5EF4-FFF2-40B4-BE49-F238E27FC236}">
                  <a16:creationId xmlns:a16="http://schemas.microsoft.com/office/drawing/2014/main" id="{FC41F4A3-03EE-4006-8F38-7CF1FA0C3767}"/>
                </a:ext>
              </a:extLst>
            </p:cNvPr>
            <p:cNvPicPr>
              <a:picLocks noChangeAspect="1"/>
            </p:cNvPicPr>
            <p:nvPr/>
          </p:nvPicPr>
          <p:blipFill>
            <a:blip r:embed="rId5" cstate="print">
              <a:extLst>
                <a:ext uri="{28A0092B-C50C-407E-A947-70E740481C1C}">
                  <a14:useLocalDpi xmlns:a14="http://schemas.microsoft.com/office/drawing/2010/main" val="0"/>
                </a:ext>
              </a:extLst>
            </a:blip>
            <a:srcRect l="151" r="151"/>
            <a:stretch/>
          </p:blipFill>
          <p:spPr>
            <a:xfrm>
              <a:off x="1877113" y="3700379"/>
              <a:ext cx="1142481" cy="761654"/>
            </a:xfrm>
            <a:prstGeom prst="roundRect">
              <a:avLst/>
            </a:prstGeom>
            <a:ln w="12700">
              <a:noFill/>
              <a:prstDash val="sysDash"/>
            </a:ln>
          </p:spPr>
        </p:pic>
        <p:pic>
          <p:nvPicPr>
            <p:cNvPr id="12" name="Bùi Liễu Powerpoint">
              <a:extLst>
                <a:ext uri="{FF2B5EF4-FFF2-40B4-BE49-F238E27FC236}">
                  <a16:creationId xmlns:a16="http://schemas.microsoft.com/office/drawing/2014/main" id="{C7D767C6-DCAB-4714-A122-D2F3B8E7CAF9}"/>
                </a:ext>
              </a:extLst>
            </p:cNvPr>
            <p:cNvPicPr>
              <a:picLocks noChangeAspect="1"/>
            </p:cNvPicPr>
            <p:nvPr/>
          </p:nvPicPr>
          <p:blipFill>
            <a:blip r:embed="rId6" cstate="print">
              <a:extLst>
                <a:ext uri="{28A0092B-C50C-407E-A947-70E740481C1C}">
                  <a14:useLocalDpi xmlns:a14="http://schemas.microsoft.com/office/drawing/2010/main" val="0"/>
                </a:ext>
              </a:extLst>
            </a:blip>
            <a:srcRect t="294" b="294"/>
            <a:stretch/>
          </p:blipFill>
          <p:spPr>
            <a:xfrm>
              <a:off x="3107535" y="3704852"/>
              <a:ext cx="1142481" cy="757181"/>
            </a:xfrm>
            <a:prstGeom prst="roundRect">
              <a:avLst/>
            </a:prstGeom>
            <a:ln w="12700">
              <a:noFill/>
              <a:prstDash val="sysDash"/>
            </a:ln>
          </p:spPr>
        </p:pic>
        <p:pic>
          <p:nvPicPr>
            <p:cNvPr id="14" name="Bùi Liễu Powerpoint">
              <a:extLst>
                <a:ext uri="{FF2B5EF4-FFF2-40B4-BE49-F238E27FC236}">
                  <a16:creationId xmlns:a16="http://schemas.microsoft.com/office/drawing/2014/main" id="{B6405352-E2B8-44B8-A707-461F7B36359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338620" y="3741864"/>
              <a:ext cx="1050288" cy="700192"/>
            </a:xfrm>
            <a:prstGeom prst="roundRect">
              <a:avLst/>
            </a:prstGeom>
            <a:ln w="12700">
              <a:noFill/>
              <a:prstDash val="sysDash"/>
            </a:ln>
          </p:spPr>
        </p:pic>
        <p:pic>
          <p:nvPicPr>
            <p:cNvPr id="15" name="Bùi Liễu Powerpoint">
              <a:extLst>
                <a:ext uri="{FF2B5EF4-FFF2-40B4-BE49-F238E27FC236}">
                  <a16:creationId xmlns:a16="http://schemas.microsoft.com/office/drawing/2014/main" id="{2F48EBAF-BB5A-4F74-A4E7-94B09B33B864}"/>
                </a:ext>
              </a:extLst>
            </p:cNvPr>
            <p:cNvPicPr>
              <a:picLocks noChangeAspect="1"/>
            </p:cNvPicPr>
            <p:nvPr/>
          </p:nvPicPr>
          <p:blipFill>
            <a:blip r:embed="rId8" cstate="print">
              <a:extLst>
                <a:ext uri="{28A0092B-C50C-407E-A947-70E740481C1C}">
                  <a14:useLocalDpi xmlns:a14="http://schemas.microsoft.com/office/drawing/2010/main" val="0"/>
                </a:ext>
              </a:extLst>
            </a:blip>
            <a:srcRect l="242" r="242"/>
            <a:stretch/>
          </p:blipFill>
          <p:spPr>
            <a:xfrm>
              <a:off x="5481103" y="3742225"/>
              <a:ext cx="1050286" cy="704303"/>
            </a:xfrm>
            <a:prstGeom prst="roundRect">
              <a:avLst/>
            </a:prstGeom>
            <a:ln w="12700">
              <a:noFill/>
              <a:prstDash val="sysDash"/>
            </a:ln>
          </p:spPr>
        </p:pic>
      </p:grpSp>
      <p:grpSp>
        <p:nvGrpSpPr>
          <p:cNvPr id="13" name="Bùi Liễu 0968142780">
            <a:extLst>
              <a:ext uri="{FF2B5EF4-FFF2-40B4-BE49-F238E27FC236}">
                <a16:creationId xmlns:a16="http://schemas.microsoft.com/office/drawing/2014/main" id="{4ED7BF03-7015-420D-9BC7-0C66930D591C}"/>
              </a:ext>
            </a:extLst>
          </p:cNvPr>
          <p:cNvGrpSpPr/>
          <p:nvPr/>
        </p:nvGrpSpPr>
        <p:grpSpPr>
          <a:xfrm>
            <a:off x="2257647" y="2950261"/>
            <a:ext cx="4565378" cy="1039119"/>
            <a:chOff x="1797925" y="2965147"/>
            <a:chExt cx="4967508" cy="1140244"/>
          </a:xfrm>
        </p:grpSpPr>
        <p:pic>
          <p:nvPicPr>
            <p:cNvPr id="16" name="Bùi Liễu Powerpoint">
              <a:extLst>
                <a:ext uri="{FF2B5EF4-FFF2-40B4-BE49-F238E27FC236}">
                  <a16:creationId xmlns:a16="http://schemas.microsoft.com/office/drawing/2014/main" id="{41D6E69E-8E8F-401C-837A-3179C441EE0B}"/>
                </a:ext>
              </a:extLst>
            </p:cNvPr>
            <p:cNvPicPr>
              <a:picLocks noChangeAspect="1"/>
            </p:cNvPicPr>
            <p:nvPr/>
          </p:nvPicPr>
          <p:blipFill>
            <a:blip r:embed="rId9" cstate="print">
              <a:extLst>
                <a:ext uri="{28A0092B-C50C-407E-A947-70E740481C1C}">
                  <a14:useLocalDpi xmlns:a14="http://schemas.microsoft.com/office/drawing/2010/main" val="0"/>
                </a:ext>
              </a:extLst>
            </a:blip>
            <a:srcRect t="25" b="25"/>
            <a:stretch/>
          </p:blipFill>
          <p:spPr>
            <a:xfrm>
              <a:off x="1797925" y="3237478"/>
              <a:ext cx="1142481" cy="761654"/>
            </a:xfrm>
            <a:prstGeom prst="roundRect">
              <a:avLst/>
            </a:prstGeom>
            <a:ln w="12700">
              <a:noFill/>
              <a:prstDash val="sysDash"/>
            </a:ln>
          </p:spPr>
        </p:pic>
        <p:pic>
          <p:nvPicPr>
            <p:cNvPr id="17" name="Bùi Liễu Powerpoint">
              <a:extLst>
                <a:ext uri="{FF2B5EF4-FFF2-40B4-BE49-F238E27FC236}">
                  <a16:creationId xmlns:a16="http://schemas.microsoft.com/office/drawing/2014/main" id="{B48A8B3E-14B3-466D-A9B2-FBEC64B44E49}"/>
                </a:ext>
              </a:extLst>
            </p:cNvPr>
            <p:cNvPicPr>
              <a:picLocks noChangeAspect="1"/>
            </p:cNvPicPr>
            <p:nvPr/>
          </p:nvPicPr>
          <p:blipFill>
            <a:blip r:embed="rId10" cstate="print">
              <a:extLst>
                <a:ext uri="{28A0092B-C50C-407E-A947-70E740481C1C}">
                  <a14:useLocalDpi xmlns:a14="http://schemas.microsoft.com/office/drawing/2010/main" val="0"/>
                </a:ext>
              </a:extLst>
            </a:blip>
            <a:srcRect t="218" b="218"/>
            <a:stretch/>
          </p:blipFill>
          <p:spPr>
            <a:xfrm>
              <a:off x="3019594" y="2965147"/>
              <a:ext cx="1142481" cy="757181"/>
            </a:xfrm>
            <a:prstGeom prst="roundRect">
              <a:avLst/>
            </a:prstGeom>
            <a:ln w="12700">
              <a:noFill/>
              <a:prstDash val="sysDash"/>
            </a:ln>
          </p:spPr>
        </p:pic>
        <p:pic>
          <p:nvPicPr>
            <p:cNvPr id="18" name="Bùi Liễu Powerpoint">
              <a:extLst>
                <a:ext uri="{FF2B5EF4-FFF2-40B4-BE49-F238E27FC236}">
                  <a16:creationId xmlns:a16="http://schemas.microsoft.com/office/drawing/2014/main" id="{030EC565-FF41-42FA-85F7-70953F0C0D82}"/>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401283" y="2970361"/>
              <a:ext cx="1142482" cy="761655"/>
            </a:xfrm>
            <a:prstGeom prst="roundRect">
              <a:avLst/>
            </a:prstGeom>
            <a:ln w="12700">
              <a:noFill/>
              <a:prstDash val="sysDash"/>
            </a:ln>
          </p:spPr>
        </p:pic>
        <p:pic>
          <p:nvPicPr>
            <p:cNvPr id="19" name="Bùi Liễu Powerpoint">
              <a:extLst>
                <a:ext uri="{FF2B5EF4-FFF2-40B4-BE49-F238E27FC236}">
                  <a16:creationId xmlns:a16="http://schemas.microsoft.com/office/drawing/2014/main" id="{1D47FD2B-A277-4B0A-AF32-FC647F9E6CC0}"/>
                </a:ext>
              </a:extLst>
            </p:cNvPr>
            <p:cNvPicPr>
              <a:picLocks noChangeAspect="1"/>
            </p:cNvPicPr>
            <p:nvPr/>
          </p:nvPicPr>
          <p:blipFill>
            <a:blip r:embed="rId12" cstate="print">
              <a:extLst>
                <a:ext uri="{28A0092B-C50C-407E-A947-70E740481C1C}">
                  <a14:useLocalDpi xmlns:a14="http://schemas.microsoft.com/office/drawing/2010/main" val="0"/>
                </a:ext>
              </a:extLst>
            </a:blip>
            <a:srcRect l="192" r="192"/>
            <a:stretch/>
          </p:blipFill>
          <p:spPr>
            <a:xfrm>
              <a:off x="5622952" y="3339264"/>
              <a:ext cx="1142481" cy="766127"/>
            </a:xfrm>
            <a:prstGeom prst="roundRect">
              <a:avLst/>
            </a:prstGeom>
            <a:ln w="12700">
              <a:noFill/>
              <a:prstDash val="sysDash"/>
            </a:ln>
          </p:spPr>
        </p:pic>
      </p:grpSp>
    </p:spTree>
    <p:extLst>
      <p:ext uri="{BB962C8B-B14F-4D97-AF65-F5344CB8AC3E}">
        <p14:creationId xmlns:p14="http://schemas.microsoft.com/office/powerpoint/2010/main" val="3995935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ùi Liễu 0968142780">
            <a:extLst>
              <a:ext uri="{FF2B5EF4-FFF2-40B4-BE49-F238E27FC236}">
                <a16:creationId xmlns:a16="http://schemas.microsoft.com/office/drawing/2014/main" id="{7E6F50EF-1C6E-86EE-F2B7-030DAD0992F2}"/>
              </a:ext>
            </a:extLst>
          </p:cNvPr>
          <p:cNvSpPr txBox="1"/>
          <p:nvPr/>
        </p:nvSpPr>
        <p:spPr>
          <a:xfrm>
            <a:off x="2257425" y="403788"/>
            <a:ext cx="4629150" cy="807913"/>
          </a:xfrm>
          <a:prstGeom prst="rect">
            <a:avLst/>
          </a:prstGeom>
          <a:noFill/>
        </p:spPr>
        <p:txBody>
          <a:bodyPr wrap="square" lIns="68580" tIns="34290" rIns="68580" bIns="34290" rtlCol="0">
            <a:spAutoFit/>
          </a:bodyPr>
          <a:lstStyle/>
          <a:p>
            <a:pPr algn="ctr"/>
            <a:r>
              <a:rPr lang="en-US" sz="4800" b="1" dirty="0">
                <a:ln w="12700">
                  <a:noFill/>
                  <a:prstDash val="solid"/>
                </a:ln>
                <a:solidFill>
                  <a:srgbClr val="FF6600"/>
                </a:solidFill>
                <a:effectLst>
                  <a:outerShdw blurRad="38100" dist="38100" dir="2700000" algn="tl">
                    <a:srgbClr val="000000">
                      <a:alpha val="43137"/>
                    </a:srgbClr>
                  </a:outerShdw>
                </a:effectLst>
                <a:latin typeface="Cooper Black" panose="0208090404030B020404" pitchFamily="18" charset="0"/>
              </a:rPr>
              <a:t>Contents</a:t>
            </a:r>
          </a:p>
        </p:txBody>
      </p:sp>
      <p:sp>
        <p:nvSpPr>
          <p:cNvPr id="2" name="Bùi Liễu">
            <a:extLst>
              <a:ext uri="{FF2B5EF4-FFF2-40B4-BE49-F238E27FC236}">
                <a16:creationId xmlns:a16="http://schemas.microsoft.com/office/drawing/2014/main" id="{EC67308D-21A4-4A89-EEA0-462EB9D8E830}"/>
              </a:ext>
            </a:extLst>
          </p:cNvPr>
          <p:cNvSpPr txBox="1">
            <a:spLocks/>
          </p:cNvSpPr>
          <p:nvPr/>
        </p:nvSpPr>
        <p:spPr>
          <a:xfrm>
            <a:off x="3276600" y="1657350"/>
            <a:ext cx="3800155" cy="577800"/>
          </a:xfrm>
          <a:prstGeom prst="rect">
            <a:avLst/>
          </a:prstGeom>
          <a:ln>
            <a:noFill/>
          </a:ln>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3200" dirty="0">
                <a:latin typeface="Berlin Sans FB" pitchFamily="34" charset="0"/>
                <a:cs typeface="Arial" panose="020B0604020202020204" pitchFamily="34" charset="0"/>
              </a:rPr>
              <a:t>Read and complete.</a:t>
            </a:r>
          </a:p>
        </p:txBody>
      </p:sp>
      <p:pic>
        <p:nvPicPr>
          <p:cNvPr id="3" name="Facebook: Bùi Liễu">
            <a:extLst>
              <a:ext uri="{FF2B5EF4-FFF2-40B4-BE49-F238E27FC236}">
                <a16:creationId xmlns:a16="http://schemas.microsoft.com/office/drawing/2014/main" id="{FCFCC426-A77A-7D8C-DF1D-2BDB99947E9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474163" y="1698784"/>
            <a:ext cx="792484" cy="577034"/>
          </a:xfrm>
          <a:prstGeom prst="rect">
            <a:avLst/>
          </a:prstGeom>
        </p:spPr>
      </p:pic>
      <p:sp>
        <p:nvSpPr>
          <p:cNvPr id="4" name="Bùi Liễu">
            <a:extLst>
              <a:ext uri="{FF2B5EF4-FFF2-40B4-BE49-F238E27FC236}">
                <a16:creationId xmlns:a16="http://schemas.microsoft.com/office/drawing/2014/main" id="{D6D601E0-1974-9614-92FA-AC71E048E237}"/>
              </a:ext>
            </a:extLst>
          </p:cNvPr>
          <p:cNvSpPr txBox="1">
            <a:spLocks/>
          </p:cNvSpPr>
          <p:nvPr/>
        </p:nvSpPr>
        <p:spPr>
          <a:xfrm>
            <a:off x="3524877" y="2301168"/>
            <a:ext cx="2352355" cy="577800"/>
          </a:xfrm>
          <a:prstGeom prst="rect">
            <a:avLst/>
          </a:prstGeom>
          <a:ln>
            <a:noFill/>
          </a:ln>
        </p:spPr>
        <p:txBody>
          <a:bodyPr spcFirstLastPara="1" vert="horz" wrap="square" lIns="91425" tIns="91425" rIns="91425" bIns="91425"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3200" dirty="0">
                <a:latin typeface="Berlin Sans FB" pitchFamily="34" charset="0"/>
                <a:cs typeface="Arial" panose="020B0604020202020204" pitchFamily="34" charset="0"/>
              </a:rPr>
              <a:t>Let’s write.</a:t>
            </a:r>
          </a:p>
        </p:txBody>
      </p:sp>
      <p:pic>
        <p:nvPicPr>
          <p:cNvPr id="5" name="Facebook: Bùi Liễu">
            <a:extLst>
              <a:ext uri="{FF2B5EF4-FFF2-40B4-BE49-F238E27FC236}">
                <a16:creationId xmlns:a16="http://schemas.microsoft.com/office/drawing/2014/main" id="{B3A40475-639A-1536-8B23-CC666DD3335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796102" y="2301169"/>
            <a:ext cx="728775" cy="531958"/>
          </a:xfrm>
          <a:prstGeom prst="rect">
            <a:avLst/>
          </a:prstGeom>
        </p:spPr>
      </p:pic>
      <p:sp>
        <p:nvSpPr>
          <p:cNvPr id="6" name="Bùi Liễu">
            <a:extLst>
              <a:ext uri="{FF2B5EF4-FFF2-40B4-BE49-F238E27FC236}">
                <a16:creationId xmlns:a16="http://schemas.microsoft.com/office/drawing/2014/main" id="{2168DDBC-14AC-EC12-3C51-AB9D8AD96445}"/>
              </a:ext>
            </a:extLst>
          </p:cNvPr>
          <p:cNvSpPr txBox="1">
            <a:spLocks/>
          </p:cNvSpPr>
          <p:nvPr/>
        </p:nvSpPr>
        <p:spPr>
          <a:xfrm>
            <a:off x="3982078" y="2985486"/>
            <a:ext cx="1895154" cy="547249"/>
          </a:xfrm>
          <a:prstGeom prst="rect">
            <a:avLst/>
          </a:prstGeom>
          <a:ln>
            <a:noFill/>
          </a:ln>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3200" dirty="0">
                <a:latin typeface="Berlin Sans FB" pitchFamily="34" charset="0"/>
                <a:cs typeface="Arial" panose="020B0604020202020204" pitchFamily="34" charset="0"/>
              </a:rPr>
              <a:t>Project</a:t>
            </a:r>
          </a:p>
        </p:txBody>
      </p:sp>
      <p:pic>
        <p:nvPicPr>
          <p:cNvPr id="7" name="Facebook: Bùi Liễu">
            <a:extLst>
              <a:ext uri="{FF2B5EF4-FFF2-40B4-BE49-F238E27FC236}">
                <a16:creationId xmlns:a16="http://schemas.microsoft.com/office/drawing/2014/main" id="{F42175CF-3A8B-F1AC-EB5F-C9ABD5AB501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216163" y="3050176"/>
            <a:ext cx="756085" cy="503217"/>
          </a:xfrm>
          <a:prstGeom prst="rect">
            <a:avLst/>
          </a:prstGeom>
        </p:spPr>
      </p:pic>
    </p:spTree>
    <p:extLst>
      <p:ext uri="{BB962C8B-B14F-4D97-AF65-F5344CB8AC3E}">
        <p14:creationId xmlns:p14="http://schemas.microsoft.com/office/powerpoint/2010/main" val="1500378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844E6-86AC-8C11-BD3C-449A915209D3}"/>
            </a:ext>
          </a:extLst>
        </p:cNvPr>
        <p:cNvGrpSpPr/>
        <p:nvPr/>
      </p:nvGrpSpPr>
      <p:grpSpPr>
        <a:xfrm>
          <a:off x="0" y="0"/>
          <a:ext cx="0" cy="0"/>
          <a:chOff x="0" y="0"/>
          <a:chExt cx="0" cy="0"/>
        </a:xfrm>
      </p:grpSpPr>
      <p:sp>
        <p:nvSpPr>
          <p:cNvPr id="3" name="Bùi Liễu Powerpoint">
            <a:extLst>
              <a:ext uri="{FF2B5EF4-FFF2-40B4-BE49-F238E27FC236}">
                <a16:creationId xmlns:a16="http://schemas.microsoft.com/office/drawing/2014/main" id="{5EC68EAB-CBFE-DD2A-8438-5A608A8F2DB0}"/>
              </a:ext>
            </a:extLst>
          </p:cNvPr>
          <p:cNvSpPr/>
          <p:nvPr/>
        </p:nvSpPr>
        <p:spPr>
          <a:xfrm>
            <a:off x="7860810" y="2055195"/>
            <a:ext cx="978390" cy="253159"/>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ùi Liễu Powerpoint">
            <a:extLst>
              <a:ext uri="{FF2B5EF4-FFF2-40B4-BE49-F238E27FC236}">
                <a16:creationId xmlns:a16="http://schemas.microsoft.com/office/drawing/2014/main" id="{A78E7DA5-075B-E8F5-F3F6-4CBA5B9E11B4}"/>
              </a:ext>
            </a:extLst>
          </p:cNvPr>
          <p:cNvSpPr/>
          <p:nvPr/>
        </p:nvSpPr>
        <p:spPr>
          <a:xfrm>
            <a:off x="2522219" y="1210627"/>
            <a:ext cx="2798197" cy="25326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Bùi Liễu Powerpoint">
            <a:extLst>
              <a:ext uri="{FF2B5EF4-FFF2-40B4-BE49-F238E27FC236}">
                <a16:creationId xmlns:a16="http://schemas.microsoft.com/office/drawing/2014/main" id="{CDEF041C-1D0C-4DDD-B76A-098802975CAC}"/>
              </a:ext>
            </a:extLst>
          </p:cNvPr>
          <p:cNvSpPr/>
          <p:nvPr/>
        </p:nvSpPr>
        <p:spPr>
          <a:xfrm>
            <a:off x="7711292" y="1207549"/>
            <a:ext cx="1127909" cy="25326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Bùi Liễu Powerpoint">
            <a:extLst>
              <a:ext uri="{FF2B5EF4-FFF2-40B4-BE49-F238E27FC236}">
                <a16:creationId xmlns:a16="http://schemas.microsoft.com/office/drawing/2014/main" id="{01CFAAB8-3EC1-4715-B5F1-82C3509F6AA2}"/>
              </a:ext>
            </a:extLst>
          </p:cNvPr>
          <p:cNvSpPr/>
          <p:nvPr/>
        </p:nvSpPr>
        <p:spPr>
          <a:xfrm>
            <a:off x="304800" y="1492874"/>
            <a:ext cx="1752600" cy="25326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Bùi Liễu Powerpoint">
            <a:extLst>
              <a:ext uri="{FF2B5EF4-FFF2-40B4-BE49-F238E27FC236}">
                <a16:creationId xmlns:a16="http://schemas.microsoft.com/office/drawing/2014/main" id="{54A87881-FDEC-4476-8179-9704DD283288}"/>
              </a:ext>
            </a:extLst>
          </p:cNvPr>
          <p:cNvSpPr/>
          <p:nvPr/>
        </p:nvSpPr>
        <p:spPr>
          <a:xfrm>
            <a:off x="5070800" y="1478904"/>
            <a:ext cx="2392681" cy="25326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Bùi Liễu Powerpoint">
            <a:extLst>
              <a:ext uri="{FF2B5EF4-FFF2-40B4-BE49-F238E27FC236}">
                <a16:creationId xmlns:a16="http://schemas.microsoft.com/office/drawing/2014/main" id="{BE62E472-F553-4AA4-B5F8-32DEC083D4CD}"/>
              </a:ext>
            </a:extLst>
          </p:cNvPr>
          <p:cNvSpPr/>
          <p:nvPr/>
        </p:nvSpPr>
        <p:spPr>
          <a:xfrm>
            <a:off x="304800" y="2332855"/>
            <a:ext cx="3709380" cy="253260"/>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Bùi Liễu Powerpoint">
            <a:extLst>
              <a:ext uri="{FF2B5EF4-FFF2-40B4-BE49-F238E27FC236}">
                <a16:creationId xmlns:a16="http://schemas.microsoft.com/office/drawing/2014/main" id="{BAEDDD83-A0A0-4424-A77C-47124A527396}"/>
              </a:ext>
            </a:extLst>
          </p:cNvPr>
          <p:cNvSpPr/>
          <p:nvPr/>
        </p:nvSpPr>
        <p:spPr>
          <a:xfrm>
            <a:off x="4648200" y="2327277"/>
            <a:ext cx="3962400" cy="25326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Bùi Liễu">
            <a:extLst>
              <a:ext uri="{FF2B5EF4-FFF2-40B4-BE49-F238E27FC236}">
                <a16:creationId xmlns:a16="http://schemas.microsoft.com/office/drawing/2014/main" id="{F124CC4B-D72C-6C36-5DA7-4B6E10D9850F}"/>
              </a:ext>
            </a:extLst>
          </p:cNvPr>
          <p:cNvSpPr txBox="1"/>
          <p:nvPr/>
        </p:nvSpPr>
        <p:spPr>
          <a:xfrm>
            <a:off x="152400" y="495792"/>
            <a:ext cx="8881314" cy="2247424"/>
          </a:xfrm>
          <a:prstGeom prst="roundRect">
            <a:avLst/>
          </a:prstGeom>
          <a:noFill/>
          <a:ln>
            <a:no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dirty="0">
                <a:latin typeface="Arial" panose="020B0604020202020204" pitchFamily="34" charset="0"/>
                <a:cs typeface="Arial" panose="020B0604020202020204" pitchFamily="34" charset="0"/>
              </a:rPr>
              <a:t>There are different climates in Viet Nam. In the north, there are four seasons: spring, summer, autumn and winter. Spring is warm and humid. It has blooming flowers and festivals. Summer is sunny and hot. It is ideal for holidays. Autumn is cool and cloudy. Many festivals are in autumn. Winter is cold and dry. It is ideal for indoor sports. </a:t>
            </a:r>
          </a:p>
          <a:p>
            <a:pPr algn="just"/>
            <a:r>
              <a:rPr lang="en-US" dirty="0">
                <a:latin typeface="Arial" panose="020B0604020202020204" pitchFamily="34" charset="0"/>
                <a:cs typeface="Arial" panose="020B0604020202020204" pitchFamily="34" charset="0"/>
              </a:rPr>
              <a:t>In the south, there are two seasons: the dry season and the rainy season. In the dry season, the weather is dry and cool, but in the rainy season, it is rainy and humid.</a:t>
            </a:r>
          </a:p>
        </p:txBody>
      </p:sp>
      <p:graphicFrame>
        <p:nvGraphicFramePr>
          <p:cNvPr id="4" name="Table 4">
            <a:extLst>
              <a:ext uri="{FF2B5EF4-FFF2-40B4-BE49-F238E27FC236}">
                <a16:creationId xmlns:a16="http://schemas.microsoft.com/office/drawing/2014/main" id="{C1EBBC7F-73F6-4EA1-8018-2776CA6B4D13}"/>
              </a:ext>
            </a:extLst>
          </p:cNvPr>
          <p:cNvGraphicFramePr>
            <a:graphicFrameLocks noGrp="1"/>
          </p:cNvGraphicFramePr>
          <p:nvPr>
            <p:extLst>
              <p:ext uri="{D42A27DB-BD31-4B8C-83A1-F6EECF244321}">
                <p14:modId xmlns:p14="http://schemas.microsoft.com/office/powerpoint/2010/main" val="2154737263"/>
              </p:ext>
            </p:extLst>
          </p:nvPr>
        </p:nvGraphicFramePr>
        <p:xfrm>
          <a:off x="1066800" y="2684015"/>
          <a:ext cx="7264453" cy="2200757"/>
        </p:xfrm>
        <a:graphic>
          <a:graphicData uri="http://schemas.openxmlformats.org/drawingml/2006/table">
            <a:tbl>
              <a:tblPr firstRow="1" bandRow="1">
                <a:tableStyleId>{10A1B5D5-9B99-4C35-A422-299274C87663}</a:tableStyleId>
              </a:tblPr>
              <a:tblGrid>
                <a:gridCol w="1422934">
                  <a:extLst>
                    <a:ext uri="{9D8B030D-6E8A-4147-A177-3AD203B41FA5}">
                      <a16:colId xmlns:a16="http://schemas.microsoft.com/office/drawing/2014/main" val="2784091256"/>
                    </a:ext>
                  </a:extLst>
                </a:gridCol>
                <a:gridCol w="2743115">
                  <a:extLst>
                    <a:ext uri="{9D8B030D-6E8A-4147-A177-3AD203B41FA5}">
                      <a16:colId xmlns:a16="http://schemas.microsoft.com/office/drawing/2014/main" val="3223662191"/>
                    </a:ext>
                  </a:extLst>
                </a:gridCol>
                <a:gridCol w="3098404">
                  <a:extLst>
                    <a:ext uri="{9D8B030D-6E8A-4147-A177-3AD203B41FA5}">
                      <a16:colId xmlns:a16="http://schemas.microsoft.com/office/drawing/2014/main" val="2525469468"/>
                    </a:ext>
                  </a:extLst>
                </a:gridCol>
              </a:tblGrid>
              <a:tr h="328192">
                <a:tc>
                  <a:txBody>
                    <a:bodyPr/>
                    <a:lstStyle/>
                    <a:p>
                      <a:pPr algn="ctr"/>
                      <a:r>
                        <a:rPr lang="en-US" sz="1800" dirty="0">
                          <a:latin typeface="Arial" panose="020B0604020202020204" pitchFamily="34" charset="0"/>
                          <a:cs typeface="Arial" panose="020B0604020202020204" pitchFamily="34" charset="0"/>
                        </a:rPr>
                        <a:t>Viet Nam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Arial" panose="020B0604020202020204" pitchFamily="34" charset="0"/>
                          <a:cs typeface="Arial" panose="020B0604020202020204" pitchFamily="34" charset="0"/>
                        </a:rPr>
                        <a:t>seasons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Arial" panose="020B0604020202020204" pitchFamily="34" charset="0"/>
                          <a:cs typeface="Arial" panose="020B0604020202020204" pitchFamily="34" charset="0"/>
                        </a:rPr>
                        <a:t>weather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8761981"/>
                  </a:ext>
                </a:extLst>
              </a:tr>
              <a:tr h="559228">
                <a:tc>
                  <a:txBody>
                    <a:bodyPr/>
                    <a:lstStyle/>
                    <a:p>
                      <a:r>
                        <a:rPr lang="en-US" sz="1800" dirty="0">
                          <a:latin typeface="Arial" panose="020B0604020202020204" pitchFamily="34" charset="0"/>
                          <a:cs typeface="Arial" panose="020B0604020202020204" pitchFamily="34" charset="0"/>
                        </a:rPr>
                        <a:t>In the north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Tx/>
                        <a:buChar char="-"/>
                      </a:pPr>
                      <a:r>
                        <a:rPr lang="en-US" sz="1800" dirty="0">
                          <a:latin typeface="Arial" panose="020B0604020202020204" pitchFamily="34" charset="0"/>
                          <a:cs typeface="Arial" panose="020B0604020202020204" pitchFamily="34" charset="0"/>
                        </a:rPr>
                        <a:t>spring </a:t>
                      </a:r>
                    </a:p>
                    <a:p>
                      <a:pPr marL="285750" indent="-285750">
                        <a:buFontTx/>
                        <a:buChar char="-"/>
                      </a:pPr>
                      <a:r>
                        <a:rPr lang="en-US" sz="1800" dirty="0">
                          <a:latin typeface="Arial" panose="020B0604020202020204" pitchFamily="34" charset="0"/>
                          <a:cs typeface="Arial" panose="020B0604020202020204" pitchFamily="34" charset="0"/>
                        </a:rPr>
                        <a:t>summer</a:t>
                      </a:r>
                    </a:p>
                    <a:p>
                      <a:pPr marL="285750" indent="-285750">
                        <a:buFontTx/>
                        <a:buChar char="-"/>
                      </a:pPr>
                      <a:r>
                        <a:rPr lang="en-US" sz="1800" dirty="0">
                          <a:latin typeface="Arial" panose="020B0604020202020204" pitchFamily="34" charset="0"/>
                          <a:cs typeface="Arial" panose="020B0604020202020204" pitchFamily="34" charset="0"/>
                        </a:rPr>
                        <a:t>autumn</a:t>
                      </a:r>
                    </a:p>
                    <a:p>
                      <a:pPr marL="285750" indent="-285750">
                        <a:buFontTx/>
                        <a:buChar char="-"/>
                      </a:pPr>
                      <a:r>
                        <a:rPr lang="en-US" sz="1800" dirty="0">
                          <a:latin typeface="Arial" panose="020B0604020202020204" pitchFamily="34" charset="0"/>
                          <a:cs typeface="Arial" panose="020B0604020202020204" pitchFamily="34" charset="0"/>
                        </a:rPr>
                        <a:t>winter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Tx/>
                        <a:buChar char="-"/>
                      </a:pPr>
                      <a:r>
                        <a:rPr lang="en-US" sz="1800" dirty="0">
                          <a:latin typeface="Arial" panose="020B0604020202020204" pitchFamily="34" charset="0"/>
                          <a:cs typeface="Arial" panose="020B0604020202020204" pitchFamily="34" charset="0"/>
                        </a:rPr>
                        <a:t>warm and humid</a:t>
                      </a:r>
                    </a:p>
                    <a:p>
                      <a:pPr marL="285750" indent="-285750">
                        <a:buFontTx/>
                        <a:buChar char="-"/>
                      </a:pPr>
                      <a:r>
                        <a:rPr lang="en-US" sz="1800" dirty="0">
                          <a:latin typeface="Arial" panose="020B0604020202020204" pitchFamily="34" charset="0"/>
                          <a:cs typeface="Arial" panose="020B0604020202020204" pitchFamily="34" charset="0"/>
                        </a:rPr>
                        <a:t>(1) _______________</a:t>
                      </a:r>
                    </a:p>
                    <a:p>
                      <a:pPr marL="285750" indent="-285750">
                        <a:buFontTx/>
                        <a:buChar char="-"/>
                      </a:pPr>
                      <a:r>
                        <a:rPr lang="en-US" sz="1800" dirty="0">
                          <a:latin typeface="Arial" panose="020B0604020202020204" pitchFamily="34" charset="0"/>
                          <a:cs typeface="Arial" panose="020B0604020202020204" pitchFamily="34" charset="0"/>
                        </a:rPr>
                        <a:t>(2) _______________</a:t>
                      </a:r>
                    </a:p>
                    <a:p>
                      <a:pPr marL="285750" indent="-285750">
                        <a:buFontTx/>
                        <a:buChar char="-"/>
                      </a:pPr>
                      <a:r>
                        <a:rPr lang="en-US" sz="1800" dirty="0">
                          <a:latin typeface="Arial" panose="020B0604020202020204" pitchFamily="34" charset="0"/>
                          <a:cs typeface="Arial" panose="020B0604020202020204" pitchFamily="34" charset="0"/>
                        </a:rPr>
                        <a:t>(3) _______________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9330647"/>
                  </a:ext>
                </a:extLst>
              </a:tr>
              <a:tr h="646277">
                <a:tc>
                  <a:txBody>
                    <a:bodyPr/>
                    <a:lstStyle/>
                    <a:p>
                      <a:r>
                        <a:rPr lang="en-US" sz="1800" dirty="0">
                          <a:latin typeface="Arial" panose="020B0604020202020204" pitchFamily="34" charset="0"/>
                          <a:cs typeface="Arial" panose="020B0604020202020204" pitchFamily="34" charset="0"/>
                        </a:rPr>
                        <a:t>In the south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Tx/>
                        <a:buChar char="-"/>
                      </a:pPr>
                      <a:r>
                        <a:rPr lang="en-US" sz="1800" dirty="0">
                          <a:latin typeface="Arial" panose="020B0604020202020204" pitchFamily="34" charset="0"/>
                          <a:cs typeface="Arial" panose="020B0604020202020204" pitchFamily="34" charset="0"/>
                        </a:rPr>
                        <a:t>(4) ______________</a:t>
                      </a:r>
                    </a:p>
                    <a:p>
                      <a:pPr marL="285750" indent="-285750">
                        <a:buFontTx/>
                        <a:buChar char="-"/>
                      </a:pPr>
                      <a:r>
                        <a:rPr lang="en-US" sz="1800" dirty="0">
                          <a:latin typeface="Arial" panose="020B0604020202020204" pitchFamily="34" charset="0"/>
                          <a:cs typeface="Arial" panose="020B0604020202020204" pitchFamily="34" charset="0"/>
                        </a:rPr>
                        <a:t>(5) ______________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Tx/>
                        <a:buChar char="-"/>
                      </a:pPr>
                      <a:r>
                        <a:rPr lang="en-US" sz="1800" dirty="0">
                          <a:latin typeface="Arial" panose="020B0604020202020204" pitchFamily="34" charset="0"/>
                          <a:cs typeface="Arial" panose="020B0604020202020204" pitchFamily="34" charset="0"/>
                        </a:rPr>
                        <a:t>dry and cool</a:t>
                      </a:r>
                    </a:p>
                    <a:p>
                      <a:pPr marL="285750" indent="-285750">
                        <a:buFontTx/>
                        <a:buChar char="-"/>
                      </a:pPr>
                      <a:r>
                        <a:rPr lang="en-US" sz="1800" dirty="0">
                          <a:latin typeface="Arial" panose="020B0604020202020204" pitchFamily="34" charset="0"/>
                          <a:cs typeface="Arial" panose="020B0604020202020204" pitchFamily="34" charset="0"/>
                        </a:rPr>
                        <a:t>rainy and humid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2476851"/>
                  </a:ext>
                </a:extLst>
              </a:tr>
            </a:tbl>
          </a:graphicData>
        </a:graphic>
      </p:graphicFrame>
      <p:sp>
        <p:nvSpPr>
          <p:cNvPr id="9" name="Bùi Liễu">
            <a:extLst>
              <a:ext uri="{FF2B5EF4-FFF2-40B4-BE49-F238E27FC236}">
                <a16:creationId xmlns:a16="http://schemas.microsoft.com/office/drawing/2014/main" id="{C29FB16F-33CB-9137-5925-864D33E9FE29}"/>
              </a:ext>
            </a:extLst>
          </p:cNvPr>
          <p:cNvSpPr/>
          <p:nvPr/>
        </p:nvSpPr>
        <p:spPr>
          <a:xfrm>
            <a:off x="2372917" y="1107953"/>
            <a:ext cx="253020" cy="25326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Arial" panose="020B0604020202020204" pitchFamily="34" charset="0"/>
                <a:cs typeface="Arial" panose="020B0604020202020204" pitchFamily="34" charset="0"/>
              </a:rPr>
              <a:t>1</a:t>
            </a:r>
          </a:p>
        </p:txBody>
      </p:sp>
      <p:sp>
        <p:nvSpPr>
          <p:cNvPr id="7" name="Bùi Liễu">
            <a:extLst>
              <a:ext uri="{FF2B5EF4-FFF2-40B4-BE49-F238E27FC236}">
                <a16:creationId xmlns:a16="http://schemas.microsoft.com/office/drawing/2014/main" id="{39A8D0B3-E665-7EB6-FCB4-628372C91834}"/>
              </a:ext>
            </a:extLst>
          </p:cNvPr>
          <p:cNvSpPr txBox="1">
            <a:spLocks/>
          </p:cNvSpPr>
          <p:nvPr/>
        </p:nvSpPr>
        <p:spPr>
          <a:xfrm>
            <a:off x="579120" y="162024"/>
            <a:ext cx="3962400" cy="466257"/>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700" b="1" dirty="0">
                <a:latin typeface="Arial" pitchFamily="34" charset="0"/>
                <a:cs typeface="Arial" pitchFamily="34" charset="0"/>
              </a:rPr>
              <a:t>4. Read and complete</a:t>
            </a:r>
            <a:r>
              <a:rPr lang="vi-VN" sz="2700" b="1" dirty="0">
                <a:latin typeface="Arial" pitchFamily="34" charset="0"/>
                <a:cs typeface="Arial" pitchFamily="34" charset="0"/>
              </a:rPr>
              <a:t>.</a:t>
            </a:r>
            <a:r>
              <a:rPr lang="en-US" sz="2700" b="1" dirty="0">
                <a:latin typeface="Arial" pitchFamily="34" charset="0"/>
                <a:cs typeface="Arial" pitchFamily="34" charset="0"/>
              </a:rPr>
              <a:t> </a:t>
            </a:r>
          </a:p>
        </p:txBody>
      </p:sp>
      <p:sp>
        <p:nvSpPr>
          <p:cNvPr id="6" name="Bùi Liễu Powerpoint">
            <a:extLst>
              <a:ext uri="{FF2B5EF4-FFF2-40B4-BE49-F238E27FC236}">
                <a16:creationId xmlns:a16="http://schemas.microsoft.com/office/drawing/2014/main" id="{DB46A58C-DEB6-5F86-7ADB-B5F64C0B5A0E}"/>
              </a:ext>
            </a:extLst>
          </p:cNvPr>
          <p:cNvSpPr txBox="1"/>
          <p:nvPr/>
        </p:nvSpPr>
        <p:spPr>
          <a:xfrm>
            <a:off x="5943601" y="3325876"/>
            <a:ext cx="2209799"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sunny and hot</a:t>
            </a:r>
          </a:p>
        </p:txBody>
      </p:sp>
      <p:sp>
        <p:nvSpPr>
          <p:cNvPr id="15" name="Bùi Liễu">
            <a:extLst>
              <a:ext uri="{FF2B5EF4-FFF2-40B4-BE49-F238E27FC236}">
                <a16:creationId xmlns:a16="http://schemas.microsoft.com/office/drawing/2014/main" id="{B0C22C91-7EFE-437A-9907-D796D5B0343F}"/>
              </a:ext>
            </a:extLst>
          </p:cNvPr>
          <p:cNvSpPr/>
          <p:nvPr/>
        </p:nvSpPr>
        <p:spPr>
          <a:xfrm>
            <a:off x="7421881" y="1068494"/>
            <a:ext cx="253020" cy="25326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Arial" panose="020B0604020202020204" pitchFamily="34" charset="0"/>
                <a:cs typeface="Arial" panose="020B0604020202020204" pitchFamily="34" charset="0"/>
              </a:rPr>
              <a:t>2</a:t>
            </a:r>
          </a:p>
        </p:txBody>
      </p:sp>
      <p:sp>
        <p:nvSpPr>
          <p:cNvPr id="19" name="Bùi Liễu">
            <a:extLst>
              <a:ext uri="{FF2B5EF4-FFF2-40B4-BE49-F238E27FC236}">
                <a16:creationId xmlns:a16="http://schemas.microsoft.com/office/drawing/2014/main" id="{D255B553-6192-4CC6-B06B-579877A2DC41}"/>
              </a:ext>
            </a:extLst>
          </p:cNvPr>
          <p:cNvSpPr/>
          <p:nvPr/>
        </p:nvSpPr>
        <p:spPr>
          <a:xfrm>
            <a:off x="4876800" y="1388996"/>
            <a:ext cx="253020" cy="25326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Arial" panose="020B0604020202020204" pitchFamily="34" charset="0"/>
                <a:cs typeface="Arial" panose="020B0604020202020204" pitchFamily="34" charset="0"/>
              </a:rPr>
              <a:t>3</a:t>
            </a:r>
          </a:p>
        </p:txBody>
      </p:sp>
      <p:sp>
        <p:nvSpPr>
          <p:cNvPr id="21" name="Bùi Liễu">
            <a:extLst>
              <a:ext uri="{FF2B5EF4-FFF2-40B4-BE49-F238E27FC236}">
                <a16:creationId xmlns:a16="http://schemas.microsoft.com/office/drawing/2014/main" id="{2779A14E-BF0A-4E73-965D-976BE46FFFA6}"/>
              </a:ext>
            </a:extLst>
          </p:cNvPr>
          <p:cNvSpPr/>
          <p:nvPr/>
        </p:nvSpPr>
        <p:spPr>
          <a:xfrm>
            <a:off x="152400" y="2202307"/>
            <a:ext cx="253020" cy="25326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Arial" panose="020B0604020202020204" pitchFamily="34" charset="0"/>
                <a:cs typeface="Arial" panose="020B0604020202020204" pitchFamily="34" charset="0"/>
              </a:rPr>
              <a:t>4</a:t>
            </a:r>
          </a:p>
        </p:txBody>
      </p:sp>
      <p:sp>
        <p:nvSpPr>
          <p:cNvPr id="25" name="Bùi Liễu">
            <a:extLst>
              <a:ext uri="{FF2B5EF4-FFF2-40B4-BE49-F238E27FC236}">
                <a16:creationId xmlns:a16="http://schemas.microsoft.com/office/drawing/2014/main" id="{B056D055-61DC-41EC-B582-1683CBDF3B9B}"/>
              </a:ext>
            </a:extLst>
          </p:cNvPr>
          <p:cNvSpPr/>
          <p:nvPr/>
        </p:nvSpPr>
        <p:spPr>
          <a:xfrm>
            <a:off x="4495800" y="2156916"/>
            <a:ext cx="253020" cy="25326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Arial" panose="020B0604020202020204" pitchFamily="34" charset="0"/>
                <a:cs typeface="Arial" panose="020B0604020202020204" pitchFamily="34" charset="0"/>
              </a:rPr>
              <a:t>5</a:t>
            </a:r>
          </a:p>
        </p:txBody>
      </p:sp>
      <p:sp>
        <p:nvSpPr>
          <p:cNvPr id="26" name="Bùi Liễu Powerpoint">
            <a:extLst>
              <a:ext uri="{FF2B5EF4-FFF2-40B4-BE49-F238E27FC236}">
                <a16:creationId xmlns:a16="http://schemas.microsoft.com/office/drawing/2014/main" id="{041E01FC-B955-446D-99C6-4C1818ADF97E}"/>
              </a:ext>
            </a:extLst>
          </p:cNvPr>
          <p:cNvSpPr txBox="1"/>
          <p:nvPr/>
        </p:nvSpPr>
        <p:spPr>
          <a:xfrm>
            <a:off x="5913121" y="3618349"/>
            <a:ext cx="2209799"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cool and cloudy</a:t>
            </a:r>
          </a:p>
        </p:txBody>
      </p:sp>
      <p:sp>
        <p:nvSpPr>
          <p:cNvPr id="27" name="Bùi Liễu Powerpoint">
            <a:extLst>
              <a:ext uri="{FF2B5EF4-FFF2-40B4-BE49-F238E27FC236}">
                <a16:creationId xmlns:a16="http://schemas.microsoft.com/office/drawing/2014/main" id="{9C3896E6-7DF3-4D33-8858-0EF25D5AE1EF}"/>
              </a:ext>
            </a:extLst>
          </p:cNvPr>
          <p:cNvSpPr txBox="1"/>
          <p:nvPr/>
        </p:nvSpPr>
        <p:spPr>
          <a:xfrm>
            <a:off x="5928361" y="3899471"/>
            <a:ext cx="2209799"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cold and dry</a:t>
            </a:r>
          </a:p>
        </p:txBody>
      </p:sp>
      <p:sp>
        <p:nvSpPr>
          <p:cNvPr id="29" name="Bùi Liễu Powerpoint">
            <a:extLst>
              <a:ext uri="{FF2B5EF4-FFF2-40B4-BE49-F238E27FC236}">
                <a16:creationId xmlns:a16="http://schemas.microsoft.com/office/drawing/2014/main" id="{56567017-8F48-4840-9C3C-4E3FA66194F0}"/>
              </a:ext>
            </a:extLst>
          </p:cNvPr>
          <p:cNvSpPr txBox="1"/>
          <p:nvPr/>
        </p:nvSpPr>
        <p:spPr>
          <a:xfrm>
            <a:off x="3261362" y="4217646"/>
            <a:ext cx="2209799"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the dry season</a:t>
            </a:r>
          </a:p>
        </p:txBody>
      </p:sp>
      <p:sp>
        <p:nvSpPr>
          <p:cNvPr id="30" name="Bùi Liễu 0968142780">
            <a:extLst>
              <a:ext uri="{FF2B5EF4-FFF2-40B4-BE49-F238E27FC236}">
                <a16:creationId xmlns:a16="http://schemas.microsoft.com/office/drawing/2014/main" id="{58ADF43D-25DB-48B9-86B7-F0B76F5ECE76}"/>
              </a:ext>
            </a:extLst>
          </p:cNvPr>
          <p:cNvSpPr txBox="1"/>
          <p:nvPr/>
        </p:nvSpPr>
        <p:spPr>
          <a:xfrm>
            <a:off x="3352800" y="4507654"/>
            <a:ext cx="2209799"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the rainy season</a:t>
            </a:r>
          </a:p>
        </p:txBody>
      </p:sp>
      <p:pic>
        <p:nvPicPr>
          <p:cNvPr id="5" name="Bùi Liễu 0968142780">
            <a:hlinkClick r:id="" action="ppaction://media"/>
            <a:extLst>
              <a:ext uri="{FF2B5EF4-FFF2-40B4-BE49-F238E27FC236}">
                <a16:creationId xmlns:a16="http://schemas.microsoft.com/office/drawing/2014/main" id="{062ACD01-EA23-4F03-991B-83BD778B4AC9}"/>
              </a:ext>
            </a:extLst>
          </p:cNvPr>
          <p:cNvPicPr>
            <a:picLocks noChangeAspect="1"/>
          </p:cNvPicPr>
          <p:nvPr>
            <a:audioFile r:link="rId1"/>
            <p:extLst>
              <p:ext uri="{DAA4B4D4-6D71-4841-9C94-3DE7FCFB9230}">
                <p14:media xmlns:p14="http://schemas.microsoft.com/office/powerpoint/2010/main" r:embed="rId2">
                  <p14:trim st="6275"/>
                </p14:media>
              </p:ext>
            </p:ext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698963" y="334653"/>
            <a:ext cx="329994" cy="264540"/>
          </a:xfrm>
          <a:prstGeom prst="rect">
            <a:avLst/>
          </a:prstGeom>
        </p:spPr>
      </p:pic>
    </p:spTree>
    <p:extLst>
      <p:ext uri="{BB962C8B-B14F-4D97-AF65-F5344CB8AC3E}">
        <p14:creationId xmlns:p14="http://schemas.microsoft.com/office/powerpoint/2010/main" val="1583109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0" presetID="1"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click.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subTnLst>
                                    <p:audio>
                                      <p:cMediaNode>
                                        <p:cTn display="0" masterRel="sameClick">
                                          <p:stCondLst>
                                            <p:cond evt="begin" delay="0">
                                              <p:tn val="54"/>
                                            </p:cond>
                                          </p:stCondLst>
                                          <p:endCondLst>
                                            <p:cond evt="onStopAudio" delay="0">
                                              <p:tgtEl>
                                                <p:sldTgt/>
                                              </p:tgtEl>
                                            </p:cond>
                                          </p:endCondLst>
                                        </p:cTn>
                                        <p:tgtEl>
                                          <p:sndTgt r:embed="rId5" name="chimes.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2" presetID="1"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subTnLst>
                                    <p:audio>
                                      <p:cMediaNode>
                                        <p:cTn display="0" masterRel="sameClick">
                                          <p:stCondLst>
                                            <p:cond evt="begin" delay="0">
                                              <p:tn val="66"/>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69" fill="hold" display="0">
                  <p:stCondLst>
                    <p:cond delay="indefinite"/>
                  </p:stCondLst>
                  <p:endCondLst>
                    <p:cond evt="onStopAudio" delay="0">
                      <p:tgtEl>
                        <p:sldTgt/>
                      </p:tgtEl>
                    </p:cond>
                  </p:endCondLst>
                </p:cTn>
                <p:tgtEl>
                  <p:spTgt spid="5"/>
                </p:tgtEl>
              </p:cMediaNode>
            </p:audio>
          </p:childTnLst>
        </p:cTn>
      </p:par>
    </p:tnLst>
    <p:bldLst>
      <p:bldP spid="3" grpId="0" animBg="1"/>
      <p:bldP spid="2" grpId="0" animBg="1"/>
      <p:bldP spid="13" grpId="0" animBg="1"/>
      <p:bldP spid="17" grpId="0" animBg="1"/>
      <p:bldP spid="18" grpId="0" animBg="1"/>
      <p:bldP spid="20" grpId="0" animBg="1"/>
      <p:bldP spid="24" grpId="0" animBg="1"/>
      <p:bldP spid="9" grpId="0" animBg="1"/>
      <p:bldP spid="6" grpId="0"/>
      <p:bldP spid="15" grpId="0" animBg="1"/>
      <p:bldP spid="19" grpId="0" animBg="1"/>
      <p:bldP spid="21" grpId="0" animBg="1"/>
      <p:bldP spid="25" grpId="0" animBg="1"/>
      <p:bldP spid="26" grpId="0"/>
      <p:bldP spid="27"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HÍNH CHỦ PPT">
            <a:extLst>
              <a:ext uri="{FF2B5EF4-FFF2-40B4-BE49-F238E27FC236}">
                <a16:creationId xmlns:a16="http://schemas.microsoft.com/office/drawing/2014/main" id="{95397544-6093-44D6-80DD-83A61BE1B1C3}"/>
              </a:ext>
            </a:extLst>
          </p:cNvPr>
          <p:cNvSpPr txBox="1">
            <a:spLocks/>
          </p:cNvSpPr>
          <p:nvPr/>
        </p:nvSpPr>
        <p:spPr>
          <a:xfrm>
            <a:off x="522627" y="243044"/>
            <a:ext cx="3581400" cy="5062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r>
              <a:rPr lang="en-US" sz="2700" b="1" dirty="0">
                <a:solidFill>
                  <a:schemeClr val="tx1"/>
                </a:solidFill>
                <a:latin typeface="Arial" pitchFamily="34" charset="0"/>
                <a:cs typeface="Arial" pitchFamily="34" charset="0"/>
              </a:rPr>
              <a:t>5. Let’s write.</a:t>
            </a:r>
          </a:p>
        </p:txBody>
      </p:sp>
      <p:sp>
        <p:nvSpPr>
          <p:cNvPr id="11" name="CHÍNH CHỦ PPT">
            <a:extLst>
              <a:ext uri="{FF2B5EF4-FFF2-40B4-BE49-F238E27FC236}">
                <a16:creationId xmlns:a16="http://schemas.microsoft.com/office/drawing/2014/main" id="{0EFC1454-3F5D-492E-9FB8-E52065241ECE}"/>
              </a:ext>
            </a:extLst>
          </p:cNvPr>
          <p:cNvSpPr txBox="1"/>
          <p:nvPr/>
        </p:nvSpPr>
        <p:spPr>
          <a:xfrm>
            <a:off x="685800" y="2571750"/>
            <a:ext cx="7790426" cy="2170296"/>
          </a:xfrm>
          <a:prstGeom prst="roundRect">
            <a:avLst>
              <a:gd name="adj" fmla="val 10162"/>
            </a:avLst>
          </a:prstGeom>
          <a:solidFill>
            <a:schemeClr val="bg1"/>
          </a:solidFill>
          <a:ln>
            <a:solidFill>
              <a:srgbClr val="FF0000"/>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30000"/>
              </a:lnSpc>
            </a:pPr>
            <a:r>
              <a:rPr lang="en-US" sz="2000" dirty="0">
                <a:solidFill>
                  <a:schemeClr val="tx1"/>
                </a:solidFill>
                <a:latin typeface="Arial" panose="020B0604020202020204" pitchFamily="34" charset="0"/>
                <a:cs typeface="Arial" panose="020B0604020202020204" pitchFamily="34" charset="0"/>
              </a:rPr>
              <a:t>There are _____ seasons ____________. It’s _______________</a:t>
            </a:r>
          </a:p>
          <a:p>
            <a:pPr>
              <a:lnSpc>
                <a:spcPct val="130000"/>
              </a:lnSpc>
            </a:pPr>
            <a:r>
              <a:rPr lang="en-US" sz="2000" dirty="0">
                <a:solidFill>
                  <a:schemeClr val="tx1"/>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a:t>
            </a:r>
          </a:p>
        </p:txBody>
      </p:sp>
      <p:sp>
        <p:nvSpPr>
          <p:cNvPr id="5" name="CHÍNH CHỦ PPT">
            <a:extLst>
              <a:ext uri="{FF2B5EF4-FFF2-40B4-BE49-F238E27FC236}">
                <a16:creationId xmlns:a16="http://schemas.microsoft.com/office/drawing/2014/main" id="{140F1ED4-44A1-7728-3377-B1A57C003EB6}"/>
              </a:ext>
            </a:extLst>
          </p:cNvPr>
          <p:cNvSpPr txBox="1"/>
          <p:nvPr/>
        </p:nvSpPr>
        <p:spPr>
          <a:xfrm>
            <a:off x="2116690" y="2696395"/>
            <a:ext cx="696573"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four</a:t>
            </a:r>
          </a:p>
        </p:txBody>
      </p:sp>
      <p:sp>
        <p:nvSpPr>
          <p:cNvPr id="16" name="CHÍNH CHỦ PPT">
            <a:extLst>
              <a:ext uri="{FF2B5EF4-FFF2-40B4-BE49-F238E27FC236}">
                <a16:creationId xmlns:a16="http://schemas.microsoft.com/office/drawing/2014/main" id="{3ED90D95-BB0B-4699-BC88-C01611BF5391}"/>
              </a:ext>
            </a:extLst>
          </p:cNvPr>
          <p:cNvSpPr txBox="1">
            <a:spLocks/>
          </p:cNvSpPr>
          <p:nvPr/>
        </p:nvSpPr>
        <p:spPr>
          <a:xfrm>
            <a:off x="522627" y="749294"/>
            <a:ext cx="8392773" cy="167556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r>
              <a:rPr lang="en-US" sz="2000" b="1" dirty="0">
                <a:solidFill>
                  <a:schemeClr val="tx1"/>
                </a:solidFill>
                <a:latin typeface="Arial" pitchFamily="34" charset="0"/>
                <a:cs typeface="Arial" pitchFamily="34" charset="0"/>
              </a:rPr>
              <a:t>Write about your local weather and typical outfits for each season.</a:t>
            </a:r>
          </a:p>
          <a:p>
            <a:r>
              <a:rPr lang="en-US" sz="2000" b="1" dirty="0">
                <a:solidFill>
                  <a:schemeClr val="tx1"/>
                </a:solidFill>
                <a:latin typeface="Arial" pitchFamily="34" charset="0"/>
                <a:cs typeface="Arial" pitchFamily="34" charset="0"/>
              </a:rPr>
              <a:t>(about 40 words)</a:t>
            </a:r>
          </a:p>
          <a:p>
            <a:r>
              <a:rPr lang="en-US" sz="2000" dirty="0">
                <a:solidFill>
                  <a:schemeClr val="tx1"/>
                </a:solidFill>
                <a:latin typeface="Arial" pitchFamily="34" charset="0"/>
                <a:cs typeface="Arial" pitchFamily="34" charset="0"/>
              </a:rPr>
              <a:t>- How many seasons are there in your area?</a:t>
            </a:r>
          </a:p>
          <a:p>
            <a:r>
              <a:rPr lang="en-US" sz="2000" dirty="0">
                <a:solidFill>
                  <a:schemeClr val="tx1"/>
                </a:solidFill>
                <a:latin typeface="Arial" pitchFamily="34" charset="0"/>
                <a:cs typeface="Arial" pitchFamily="34" charset="0"/>
              </a:rPr>
              <a:t>- How’s the weather in each season?</a:t>
            </a:r>
          </a:p>
          <a:p>
            <a:r>
              <a:rPr lang="en-US" sz="2000" dirty="0">
                <a:solidFill>
                  <a:schemeClr val="tx1"/>
                </a:solidFill>
                <a:latin typeface="Arial" pitchFamily="34" charset="0"/>
                <a:cs typeface="Arial" pitchFamily="34" charset="0"/>
              </a:rPr>
              <a:t>- What do you usually wear in each season?</a:t>
            </a:r>
          </a:p>
        </p:txBody>
      </p:sp>
      <p:sp>
        <p:nvSpPr>
          <p:cNvPr id="15" name="CHÍNH CHỦ PPT">
            <a:extLst>
              <a:ext uri="{FF2B5EF4-FFF2-40B4-BE49-F238E27FC236}">
                <a16:creationId xmlns:a16="http://schemas.microsoft.com/office/drawing/2014/main" id="{4ADFF014-C2CF-471C-8B8B-A23B443CBDA9}"/>
              </a:ext>
            </a:extLst>
          </p:cNvPr>
          <p:cNvSpPr txBox="1"/>
          <p:nvPr/>
        </p:nvSpPr>
        <p:spPr>
          <a:xfrm>
            <a:off x="3896361" y="2701640"/>
            <a:ext cx="171145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in Hung Yen</a:t>
            </a:r>
          </a:p>
        </p:txBody>
      </p:sp>
      <p:sp>
        <p:nvSpPr>
          <p:cNvPr id="7" name="CHÍNH CHỦ PPT">
            <a:extLst>
              <a:ext uri="{FF2B5EF4-FFF2-40B4-BE49-F238E27FC236}">
                <a16:creationId xmlns:a16="http://schemas.microsoft.com/office/drawing/2014/main" id="{B12238B4-09D0-4861-B9A8-420707C6CEEC}"/>
              </a:ext>
            </a:extLst>
          </p:cNvPr>
          <p:cNvSpPr txBox="1"/>
          <p:nvPr/>
        </p:nvSpPr>
        <p:spPr>
          <a:xfrm>
            <a:off x="6042729" y="2701640"/>
            <a:ext cx="251460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warm and sunny</a:t>
            </a:r>
          </a:p>
        </p:txBody>
      </p:sp>
      <p:sp>
        <p:nvSpPr>
          <p:cNvPr id="8" name="CHÍNH CHỦ PPT">
            <a:extLst>
              <a:ext uri="{FF2B5EF4-FFF2-40B4-BE49-F238E27FC236}">
                <a16:creationId xmlns:a16="http://schemas.microsoft.com/office/drawing/2014/main" id="{5A44E326-28A6-488F-BD7F-5102BE56229D}"/>
              </a:ext>
            </a:extLst>
          </p:cNvPr>
          <p:cNvSpPr txBox="1"/>
          <p:nvPr/>
        </p:nvSpPr>
        <p:spPr>
          <a:xfrm>
            <a:off x="747709" y="3109291"/>
            <a:ext cx="251460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during the spring.</a:t>
            </a:r>
          </a:p>
        </p:txBody>
      </p:sp>
      <p:sp>
        <p:nvSpPr>
          <p:cNvPr id="9" name="CHÍNH CHỦ PPT">
            <a:extLst>
              <a:ext uri="{FF2B5EF4-FFF2-40B4-BE49-F238E27FC236}">
                <a16:creationId xmlns:a16="http://schemas.microsoft.com/office/drawing/2014/main" id="{10FAEC1E-4930-463E-A4C3-70BB27900376}"/>
              </a:ext>
            </a:extLst>
          </p:cNvPr>
          <p:cNvSpPr txBox="1"/>
          <p:nvPr/>
        </p:nvSpPr>
        <p:spPr>
          <a:xfrm>
            <a:off x="2791535" y="3105150"/>
            <a:ext cx="3967787"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I wear a skirt and a blouse.</a:t>
            </a:r>
          </a:p>
        </p:txBody>
      </p:sp>
      <p:sp>
        <p:nvSpPr>
          <p:cNvPr id="10" name="CHÍNH CHỦ PPT">
            <a:extLst>
              <a:ext uri="{FF2B5EF4-FFF2-40B4-BE49-F238E27FC236}">
                <a16:creationId xmlns:a16="http://schemas.microsoft.com/office/drawing/2014/main" id="{36834674-CB87-4C1E-A574-23F810E793A4}"/>
              </a:ext>
            </a:extLst>
          </p:cNvPr>
          <p:cNvSpPr txBox="1"/>
          <p:nvPr/>
        </p:nvSpPr>
        <p:spPr>
          <a:xfrm>
            <a:off x="5888875" y="3092527"/>
            <a:ext cx="2929419"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Summer is hot and</a:t>
            </a:r>
          </a:p>
        </p:txBody>
      </p:sp>
      <p:sp>
        <p:nvSpPr>
          <p:cNvPr id="12" name="CHÍNH CHỦ PPT">
            <a:extLst>
              <a:ext uri="{FF2B5EF4-FFF2-40B4-BE49-F238E27FC236}">
                <a16:creationId xmlns:a16="http://schemas.microsoft.com/office/drawing/2014/main" id="{78DA592A-6F4B-4197-86C2-FCF793092C29}"/>
              </a:ext>
            </a:extLst>
          </p:cNvPr>
          <p:cNvSpPr txBox="1"/>
          <p:nvPr/>
        </p:nvSpPr>
        <p:spPr>
          <a:xfrm>
            <a:off x="800100" y="3500713"/>
            <a:ext cx="1172456"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sunny.</a:t>
            </a:r>
          </a:p>
        </p:txBody>
      </p:sp>
      <p:sp>
        <p:nvSpPr>
          <p:cNvPr id="13" name="CHÍNH CHỦ PPT">
            <a:extLst>
              <a:ext uri="{FF2B5EF4-FFF2-40B4-BE49-F238E27FC236}">
                <a16:creationId xmlns:a16="http://schemas.microsoft.com/office/drawing/2014/main" id="{53C4AF99-B2BC-49E9-8325-FEC3DD6E225A}"/>
              </a:ext>
            </a:extLst>
          </p:cNvPr>
          <p:cNvSpPr txBox="1"/>
          <p:nvPr/>
        </p:nvSpPr>
        <p:spPr>
          <a:xfrm>
            <a:off x="1639719" y="3492764"/>
            <a:ext cx="3967787"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I wear shorts and a T-shirt.</a:t>
            </a:r>
          </a:p>
        </p:txBody>
      </p:sp>
      <p:sp>
        <p:nvSpPr>
          <p:cNvPr id="17" name="CHÍNH CHỦ PPT">
            <a:extLst>
              <a:ext uri="{FF2B5EF4-FFF2-40B4-BE49-F238E27FC236}">
                <a16:creationId xmlns:a16="http://schemas.microsoft.com/office/drawing/2014/main" id="{94124C69-1487-42F1-B8B6-256263D77BA6}"/>
              </a:ext>
            </a:extLst>
          </p:cNvPr>
          <p:cNvSpPr txBox="1"/>
          <p:nvPr/>
        </p:nvSpPr>
        <p:spPr>
          <a:xfrm>
            <a:off x="4703296" y="3500713"/>
            <a:ext cx="3967787"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Autumn is cool and windy.</a:t>
            </a:r>
          </a:p>
        </p:txBody>
      </p:sp>
      <p:sp>
        <p:nvSpPr>
          <p:cNvPr id="18" name="CHÍNH CHỦ PPT">
            <a:extLst>
              <a:ext uri="{FF2B5EF4-FFF2-40B4-BE49-F238E27FC236}">
                <a16:creationId xmlns:a16="http://schemas.microsoft.com/office/drawing/2014/main" id="{31ADCC33-1D0C-45BE-902B-EAA847EFE45C}"/>
              </a:ext>
            </a:extLst>
          </p:cNvPr>
          <p:cNvSpPr txBox="1"/>
          <p:nvPr/>
        </p:nvSpPr>
        <p:spPr>
          <a:xfrm>
            <a:off x="784299" y="3879046"/>
            <a:ext cx="3967787"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I wear trousers and a T-shirt.</a:t>
            </a:r>
          </a:p>
        </p:txBody>
      </p:sp>
      <p:sp>
        <p:nvSpPr>
          <p:cNvPr id="19" name="CHÍNH CHỦ PPT">
            <a:extLst>
              <a:ext uri="{FF2B5EF4-FFF2-40B4-BE49-F238E27FC236}">
                <a16:creationId xmlns:a16="http://schemas.microsoft.com/office/drawing/2014/main" id="{AB0D18EB-E1AE-490B-8AA0-43059033632E}"/>
              </a:ext>
            </a:extLst>
          </p:cNvPr>
          <p:cNvSpPr txBox="1"/>
          <p:nvPr/>
        </p:nvSpPr>
        <p:spPr>
          <a:xfrm>
            <a:off x="4209180" y="3883524"/>
            <a:ext cx="3078021"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Winter is cold and dry.</a:t>
            </a:r>
          </a:p>
        </p:txBody>
      </p:sp>
      <p:sp>
        <p:nvSpPr>
          <p:cNvPr id="20" name="CHÍNH CHỦ PPT">
            <a:extLst>
              <a:ext uri="{FF2B5EF4-FFF2-40B4-BE49-F238E27FC236}">
                <a16:creationId xmlns:a16="http://schemas.microsoft.com/office/drawing/2014/main" id="{B2338912-4C78-4848-9637-E2CD841ED773}"/>
              </a:ext>
            </a:extLst>
          </p:cNvPr>
          <p:cNvSpPr txBox="1"/>
          <p:nvPr/>
        </p:nvSpPr>
        <p:spPr>
          <a:xfrm>
            <a:off x="6744296" y="3875854"/>
            <a:ext cx="183043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I wear jeans</a:t>
            </a:r>
          </a:p>
        </p:txBody>
      </p:sp>
      <p:sp>
        <p:nvSpPr>
          <p:cNvPr id="21" name="CHÍNH CHỦ PPT">
            <a:extLst>
              <a:ext uri="{FF2B5EF4-FFF2-40B4-BE49-F238E27FC236}">
                <a16:creationId xmlns:a16="http://schemas.microsoft.com/office/drawing/2014/main" id="{DDF0D2B4-D727-4B6C-81CD-0FEC69C5868A}"/>
              </a:ext>
            </a:extLst>
          </p:cNvPr>
          <p:cNvSpPr txBox="1"/>
          <p:nvPr/>
        </p:nvSpPr>
        <p:spPr>
          <a:xfrm>
            <a:off x="800100" y="4274403"/>
            <a:ext cx="183043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and a jumper.</a:t>
            </a:r>
          </a:p>
        </p:txBody>
      </p:sp>
    </p:spTree>
    <p:extLst>
      <p:ext uri="{BB962C8B-B14F-4D97-AF65-F5344CB8AC3E}">
        <p14:creationId xmlns:p14="http://schemas.microsoft.com/office/powerpoint/2010/main" val="3978497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59" presetID="10"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7" grpId="0"/>
      <p:bldP spid="8" grpId="0"/>
      <p:bldP spid="9" grpId="0"/>
      <p:bldP spid="10" grpId="0"/>
      <p:bldP spid="12" grpId="0"/>
      <p:bldP spid="13" grpId="0"/>
      <p:bldP spid="17" grpId="0"/>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0968142780">
            <a:extLst>
              <a:ext uri="{FF2B5EF4-FFF2-40B4-BE49-F238E27FC236}">
                <a16:creationId xmlns:a16="http://schemas.microsoft.com/office/drawing/2014/main" id="{95397544-6093-44D6-80DD-83A61BE1B1C3}"/>
              </a:ext>
            </a:extLst>
          </p:cNvPr>
          <p:cNvSpPr txBox="1">
            <a:spLocks/>
          </p:cNvSpPr>
          <p:nvPr/>
        </p:nvSpPr>
        <p:spPr>
          <a:xfrm>
            <a:off x="1435502" y="730967"/>
            <a:ext cx="6477000" cy="5062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pPr algn="ctr"/>
            <a:r>
              <a:rPr lang="en-US" b="1" dirty="0">
                <a:solidFill>
                  <a:srgbClr val="FF6600"/>
                </a:solidFill>
                <a:latin typeface="Cooper Black" panose="0208090404030B020404" pitchFamily="18" charset="0"/>
                <a:cs typeface="Arial" pitchFamily="34" charset="0"/>
              </a:rPr>
              <a:t>Posters about the seasons</a:t>
            </a:r>
          </a:p>
        </p:txBody>
      </p:sp>
      <p:pic>
        <p:nvPicPr>
          <p:cNvPr id="6" name="Bùi Liễu">
            <a:extLst>
              <a:ext uri="{FF2B5EF4-FFF2-40B4-BE49-F238E27FC236}">
                <a16:creationId xmlns:a16="http://schemas.microsoft.com/office/drawing/2014/main" id="{8F596C94-8F88-4F4E-9968-7CF42AA249FF}"/>
              </a:ext>
            </a:extLst>
          </p:cNvPr>
          <p:cNvPicPr>
            <a:picLocks noChangeAspect="1"/>
          </p:cNvPicPr>
          <p:nvPr/>
        </p:nvPicPr>
        <p:blipFill rotWithShape="1">
          <a:blip r:embed="rId2">
            <a:extLst>
              <a:ext uri="{28A0092B-C50C-407E-A947-70E740481C1C}">
                <a14:useLocalDpi xmlns:a14="http://schemas.microsoft.com/office/drawing/2010/main" val="0"/>
              </a:ext>
            </a:extLst>
          </a:blip>
          <a:srcRect l="1988" r="381"/>
          <a:stretch/>
        </p:blipFill>
        <p:spPr>
          <a:xfrm>
            <a:off x="266700" y="1809750"/>
            <a:ext cx="8610600" cy="3109033"/>
          </a:xfrm>
          <a:prstGeom prst="roundRect">
            <a:avLst>
              <a:gd name="adj" fmla="val 8178"/>
            </a:avLst>
          </a:prstGeom>
        </p:spPr>
      </p:pic>
      <p:sp>
        <p:nvSpPr>
          <p:cNvPr id="4" name="Bùi Liễu 0968142780">
            <a:extLst>
              <a:ext uri="{FF2B5EF4-FFF2-40B4-BE49-F238E27FC236}">
                <a16:creationId xmlns:a16="http://schemas.microsoft.com/office/drawing/2014/main" id="{F4F8FCCF-C411-439D-BE98-984CE5DBBC14}"/>
              </a:ext>
            </a:extLst>
          </p:cNvPr>
          <p:cNvSpPr txBox="1">
            <a:spLocks/>
          </p:cNvSpPr>
          <p:nvPr/>
        </p:nvSpPr>
        <p:spPr>
          <a:xfrm>
            <a:off x="838200" y="224717"/>
            <a:ext cx="2133600" cy="5062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r>
              <a:rPr lang="en-US" sz="2800" b="1" dirty="0">
                <a:solidFill>
                  <a:schemeClr val="tx1"/>
                </a:solidFill>
                <a:latin typeface="Arial" panose="020B0604020202020204" pitchFamily="34" charset="0"/>
                <a:cs typeface="Arial" pitchFamily="34" charset="0"/>
              </a:rPr>
              <a:t>6. </a:t>
            </a:r>
            <a:r>
              <a:rPr lang="vi-VN" sz="2800" b="1" dirty="0">
                <a:solidFill>
                  <a:schemeClr val="tx1"/>
                </a:solidFill>
                <a:latin typeface="Arial" panose="020B0604020202020204" pitchFamily="34" charset="0"/>
                <a:cs typeface="Arial" pitchFamily="34" charset="0"/>
              </a:rPr>
              <a:t>Project.</a:t>
            </a:r>
            <a:endParaRPr lang="en-US" sz="2800" b="1" dirty="0">
              <a:solidFill>
                <a:schemeClr val="tx1"/>
              </a:solidFill>
              <a:latin typeface="Arial" panose="020B0604020202020204" pitchFamily="34" charset="0"/>
              <a:cs typeface="Arial" pitchFamily="34" charset="0"/>
            </a:endParaRPr>
          </a:p>
        </p:txBody>
      </p:sp>
      <p:sp>
        <p:nvSpPr>
          <p:cNvPr id="3" name="Bùi Liễu 0968142780">
            <a:extLst>
              <a:ext uri="{FF2B5EF4-FFF2-40B4-BE49-F238E27FC236}">
                <a16:creationId xmlns:a16="http://schemas.microsoft.com/office/drawing/2014/main" id="{DA41FA40-5F6C-627E-76B7-533A3114300D}"/>
              </a:ext>
            </a:extLst>
          </p:cNvPr>
          <p:cNvSpPr/>
          <p:nvPr/>
        </p:nvSpPr>
        <p:spPr>
          <a:xfrm>
            <a:off x="990600" y="1369224"/>
            <a:ext cx="2895600" cy="742950"/>
          </a:xfrm>
          <a:prstGeom prst="roundRect">
            <a:avLst/>
          </a:prstGeom>
          <a:solidFill>
            <a:srgbClr val="FDF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My </a:t>
            </a:r>
            <a:r>
              <a:rPr lang="en-US" sz="2000" dirty="0" err="1">
                <a:solidFill>
                  <a:schemeClr val="tx1"/>
                </a:solidFill>
                <a:latin typeface="Arial" panose="020B0604020202020204" pitchFamily="34" charset="0"/>
                <a:cs typeface="Arial" panose="020B0604020202020204" pitchFamily="34" charset="0"/>
              </a:rPr>
              <a:t>favourite</a:t>
            </a:r>
            <a:r>
              <a:rPr lang="en-US" sz="2000" dirty="0">
                <a:solidFill>
                  <a:schemeClr val="tx1"/>
                </a:solidFill>
                <a:latin typeface="Arial" panose="020B0604020202020204" pitchFamily="34" charset="0"/>
                <a:cs typeface="Arial" panose="020B0604020202020204" pitchFamily="34" charset="0"/>
              </a:rPr>
              <a:t> season is ________. It’s ______.</a:t>
            </a:r>
            <a:endParaRPr lang="vi-VN" sz="2000" dirty="0">
              <a:solidFill>
                <a:schemeClr val="tx1"/>
              </a:solidFill>
              <a:latin typeface="Arial" panose="020B0604020202020204" pitchFamily="34" charset="0"/>
              <a:cs typeface="Arial" panose="020B0604020202020204" pitchFamily="34" charset="0"/>
            </a:endParaRPr>
          </a:p>
        </p:txBody>
      </p:sp>
      <p:sp>
        <p:nvSpPr>
          <p:cNvPr id="7" name="Bùi Liễu 0968142780">
            <a:extLst>
              <a:ext uri="{FF2B5EF4-FFF2-40B4-BE49-F238E27FC236}">
                <a16:creationId xmlns:a16="http://schemas.microsoft.com/office/drawing/2014/main" id="{69B81683-F4D6-431A-887A-73D2E45A2B34}"/>
              </a:ext>
            </a:extLst>
          </p:cNvPr>
          <p:cNvSpPr/>
          <p:nvPr/>
        </p:nvSpPr>
        <p:spPr>
          <a:xfrm>
            <a:off x="4933950" y="1384023"/>
            <a:ext cx="2895600" cy="436028"/>
          </a:xfrm>
          <a:prstGeom prst="roundRect">
            <a:avLst/>
          </a:prstGeom>
          <a:solidFill>
            <a:srgbClr val="FDF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I usually wear ______.</a:t>
            </a:r>
            <a:endParaRPr lang="vi-VN"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8508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Bùi Liễu 0968142780"/>
          <p:cNvPicPr>
            <a:picLocks noChangeAspect="1"/>
          </p:cNvPicPr>
          <p:nvPr/>
        </p:nvPicPr>
        <p:blipFill rotWithShape="1">
          <a:blip r:embed="rId4">
            <a:clrChange>
              <a:clrFrom>
                <a:srgbClr val="EFFAFE"/>
              </a:clrFrom>
              <a:clrTo>
                <a:srgbClr val="EFFAFE">
                  <a:alpha val="0"/>
                </a:srgbClr>
              </a:clrTo>
            </a:clrChange>
            <a:extLst>
              <a:ext uri="{28A0092B-C50C-407E-A947-70E740481C1C}">
                <a14:useLocalDpi xmlns:a14="http://schemas.microsoft.com/office/drawing/2010/main" val="0"/>
              </a:ext>
            </a:extLst>
          </a:blip>
          <a:srcRect t="26667" b="20000"/>
          <a:stretch/>
        </p:blipFill>
        <p:spPr>
          <a:xfrm>
            <a:off x="2209800" y="895350"/>
            <a:ext cx="5125641" cy="2733675"/>
          </a:xfrm>
          <a:prstGeom prst="rect">
            <a:avLst/>
          </a:prstGeom>
        </p:spPr>
      </p:pic>
      <p:sp>
        <p:nvSpPr>
          <p:cNvPr id="4" name="Bùi Liễu 0968142780">
            <a:extLst>
              <a:ext uri="{FF2B5EF4-FFF2-40B4-BE49-F238E27FC236}">
                <a16:creationId xmlns:a16="http://schemas.microsoft.com/office/drawing/2014/main" id="{06F9ACF3-CAD4-4524-B309-82465B0C35AE}"/>
              </a:ext>
            </a:extLst>
          </p:cNvPr>
          <p:cNvSpPr txBox="1"/>
          <p:nvPr/>
        </p:nvSpPr>
        <p:spPr>
          <a:xfrm>
            <a:off x="2305050" y="2343150"/>
            <a:ext cx="4629150" cy="992579"/>
          </a:xfrm>
          <a:prstGeom prst="rect">
            <a:avLst/>
          </a:prstGeom>
          <a:noFill/>
          <a:ln>
            <a:noFill/>
          </a:ln>
        </p:spPr>
        <p:txBody>
          <a:bodyPr wrap="square" lIns="68580" tIns="34290" rIns="68580" bIns="34290" rtlCol="0">
            <a:spAutoFit/>
          </a:bodyPr>
          <a:lstStyle/>
          <a:p>
            <a:pPr algn="ctr"/>
            <a:r>
              <a:rPr lang="en-US" sz="6000" b="1" dirty="0">
                <a:ln w="13462">
                  <a:solidFill>
                    <a:schemeClr val="bg1"/>
                  </a:solidFill>
                  <a:prstDash val="solid"/>
                </a:ln>
                <a:solidFill>
                  <a:srgbClr val="FF6600"/>
                </a:solidFill>
                <a:effectLst>
                  <a:outerShdw dist="38100" dir="2700000" algn="bl" rotWithShape="0">
                    <a:schemeClr val="accent5"/>
                  </a:outerShdw>
                </a:effectLst>
                <a:latin typeface="Cooper Black" panose="0208090404030B020404" pitchFamily="18" charset="0"/>
              </a:rPr>
              <a:t>Warm-up</a:t>
            </a:r>
          </a:p>
        </p:txBody>
      </p:sp>
    </p:spTree>
    <p:extLst>
      <p:ext uri="{BB962C8B-B14F-4D97-AF65-F5344CB8AC3E}">
        <p14:creationId xmlns:p14="http://schemas.microsoft.com/office/powerpoint/2010/main" val="1319741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4" name="Bùi Liễu 0968142780"/>
          <p:cNvPicPr>
            <a:picLocks noChangeAspect="1"/>
          </p:cNvPicPr>
          <p:nvPr/>
        </p:nvPicPr>
        <p:blipFill rotWithShape="1">
          <a:blip r:embed="rId4">
            <a:clrChange>
              <a:clrFrom>
                <a:srgbClr val="EFFAFE"/>
              </a:clrFrom>
              <a:clrTo>
                <a:srgbClr val="EFFAFE">
                  <a:alpha val="0"/>
                </a:srgbClr>
              </a:clrTo>
            </a:clrChange>
            <a:extLst>
              <a:ext uri="{28A0092B-C50C-407E-A947-70E740481C1C}">
                <a14:useLocalDpi xmlns:a14="http://schemas.microsoft.com/office/drawing/2010/main" val="0"/>
              </a:ext>
            </a:extLst>
          </a:blip>
          <a:srcRect t="26667" b="20000"/>
          <a:stretch/>
        </p:blipFill>
        <p:spPr>
          <a:xfrm>
            <a:off x="1524000" y="895350"/>
            <a:ext cx="6143625" cy="3276600"/>
          </a:xfrm>
          <a:prstGeom prst="rect">
            <a:avLst/>
          </a:prstGeom>
        </p:spPr>
      </p:pic>
      <p:sp>
        <p:nvSpPr>
          <p:cNvPr id="3" name="Bùi Liễu 0968142780">
            <a:extLst>
              <a:ext uri="{FF2B5EF4-FFF2-40B4-BE49-F238E27FC236}">
                <a16:creationId xmlns:a16="http://schemas.microsoft.com/office/drawing/2014/main" id="{EB01FEA5-E320-48D2-9FC0-B18DB097EE6F}"/>
              </a:ext>
            </a:extLst>
          </p:cNvPr>
          <p:cNvSpPr txBox="1"/>
          <p:nvPr/>
        </p:nvSpPr>
        <p:spPr>
          <a:xfrm>
            <a:off x="2819400" y="2419350"/>
            <a:ext cx="4495800" cy="1546577"/>
          </a:xfrm>
          <a:prstGeom prst="rect">
            <a:avLst/>
          </a:prstGeom>
          <a:noFill/>
        </p:spPr>
        <p:txBody>
          <a:bodyPr wrap="square" lIns="68580" tIns="34290" rIns="68580" bIns="34290" rtlCol="0">
            <a:spAutoFit/>
          </a:bodyPr>
          <a:lstStyle/>
          <a:p>
            <a:r>
              <a:rPr lang="en-US" sz="4800" b="1" dirty="0">
                <a:solidFill>
                  <a:srgbClr val="FF6600"/>
                </a:solidFill>
                <a:effectLst>
                  <a:glow rad="127000">
                    <a:schemeClr val="bg1"/>
                  </a:glow>
                  <a:outerShdw blurRad="38100" dist="38100" dir="2700000" algn="tl">
                    <a:srgbClr val="000000">
                      <a:alpha val="43137"/>
                    </a:srgbClr>
                  </a:outerShdw>
                </a:effectLst>
                <a:latin typeface="Cooper Black" panose="0208090404030B020404" pitchFamily="18" charset="0"/>
              </a:rPr>
              <a:t>Fun corner </a:t>
            </a:r>
          </a:p>
          <a:p>
            <a:r>
              <a:rPr lang="en-US" sz="4800" b="1" dirty="0">
                <a:solidFill>
                  <a:srgbClr val="FF6600"/>
                </a:solidFill>
                <a:effectLst>
                  <a:glow rad="127000">
                    <a:schemeClr val="bg1"/>
                  </a:glow>
                  <a:outerShdw blurRad="38100" dist="38100" dir="2700000" algn="tl">
                    <a:srgbClr val="000000">
                      <a:alpha val="43137"/>
                    </a:srgbClr>
                  </a:outerShdw>
                </a:effectLst>
                <a:latin typeface="Cooper Black" panose="0208090404030B020404" pitchFamily="18" charset="0"/>
                <a:cs typeface="Arial" panose="020B0604020202020204" pitchFamily="34" charset="0"/>
              </a:rPr>
              <a:t>&amp;</a:t>
            </a:r>
            <a:r>
              <a:rPr lang="en-US" sz="4800" b="1" dirty="0">
                <a:solidFill>
                  <a:srgbClr val="FF6600"/>
                </a:solidFill>
                <a:effectLst>
                  <a:glow rad="127000">
                    <a:schemeClr val="bg1"/>
                  </a:glow>
                  <a:outerShdw blurRad="38100" dist="38100" dir="2700000" algn="tl">
                    <a:srgbClr val="000000">
                      <a:alpha val="43137"/>
                    </a:srgbClr>
                  </a:outerShdw>
                </a:effectLst>
                <a:latin typeface="Cooper Black" panose="0208090404030B020404" pitchFamily="18" charset="0"/>
              </a:rPr>
              <a:t> wrap - up</a:t>
            </a:r>
          </a:p>
        </p:txBody>
      </p:sp>
    </p:spTree>
    <p:extLst>
      <p:ext uri="{BB962C8B-B14F-4D97-AF65-F5344CB8AC3E}">
        <p14:creationId xmlns:p14="http://schemas.microsoft.com/office/powerpoint/2010/main" val="3313193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B31383C2-95B8-482C-A2CE-568DE16F4F39}"/>
              </a:ext>
            </a:extLst>
          </p:cNvPr>
          <p:cNvSpPr txBox="1">
            <a:spLocks/>
          </p:cNvSpPr>
          <p:nvPr/>
        </p:nvSpPr>
        <p:spPr>
          <a:xfrm>
            <a:off x="2517243" y="459858"/>
            <a:ext cx="4567296" cy="593858"/>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100" dirty="0">
                <a:ln>
                  <a:solidFill>
                    <a:schemeClr val="tx1"/>
                  </a:solidFill>
                </a:ln>
                <a:solidFill>
                  <a:srgbClr val="FFFF00"/>
                </a:solidFill>
                <a:latin typeface="Berlin Sans FB Demi" panose="020E0802020502020306" pitchFamily="34" charset="0"/>
                <a:cs typeface="Leelawadee" panose="020B0502040204020203" pitchFamily="34" charset="-34"/>
              </a:rPr>
              <a:t>Listen and choose.</a:t>
            </a:r>
          </a:p>
        </p:txBody>
      </p:sp>
      <p:pic>
        <p:nvPicPr>
          <p:cNvPr id="6" name="Bùi Liễu">
            <a:extLst>
              <a:ext uri="{FF2B5EF4-FFF2-40B4-BE49-F238E27FC236}">
                <a16:creationId xmlns:a16="http://schemas.microsoft.com/office/drawing/2014/main" id="{6C8AD05D-26CB-4475-B4A0-C1E24064F9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075" y="2159814"/>
            <a:ext cx="1938611" cy="12950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3FDFD88B-7F83-47C4-8727-E2F6CBB5F0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5526" y="2165696"/>
            <a:ext cx="2049614" cy="136434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6028848D-DD59-48C9-8EA5-976CF64CCD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95959" y="2159814"/>
            <a:ext cx="2048579" cy="13664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1B74630-1A9D-4163-A29D-244FE10AEE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71948" y="3125033"/>
            <a:ext cx="628603" cy="587249"/>
          </a:xfrm>
          <a:prstGeom prst="rect">
            <a:avLst/>
          </a:prstGeom>
        </p:spPr>
      </p:pic>
      <p:pic>
        <p:nvPicPr>
          <p:cNvPr id="17" name="Picture 16">
            <a:extLst>
              <a:ext uri="{FF2B5EF4-FFF2-40B4-BE49-F238E27FC236}">
                <a16:creationId xmlns:a16="http://schemas.microsoft.com/office/drawing/2014/main" id="{DD56E2C1-95A5-407D-8710-BB3F2B86FA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4113" y="3113719"/>
            <a:ext cx="665680" cy="630177"/>
          </a:xfrm>
          <a:prstGeom prst="rect">
            <a:avLst/>
          </a:prstGeom>
        </p:spPr>
      </p:pic>
      <p:pic>
        <p:nvPicPr>
          <p:cNvPr id="10" name="Bùi Liễu">
            <a:extLst>
              <a:ext uri="{FF2B5EF4-FFF2-40B4-BE49-F238E27FC236}">
                <a16:creationId xmlns:a16="http://schemas.microsoft.com/office/drawing/2014/main" id="{DD56E2C1-95A5-407D-8710-BB3F2B86FA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2773" y="3144380"/>
            <a:ext cx="628602" cy="595076"/>
          </a:xfrm>
          <a:prstGeom prst="rect">
            <a:avLst/>
          </a:prstGeom>
        </p:spPr>
      </p:pic>
      <p:sp>
        <p:nvSpPr>
          <p:cNvPr id="12" name="Bùi Liễu 0968142780"/>
          <p:cNvSpPr txBox="1"/>
          <p:nvPr/>
        </p:nvSpPr>
        <p:spPr>
          <a:xfrm>
            <a:off x="922043" y="3660504"/>
            <a:ext cx="7271340" cy="577081"/>
          </a:xfrm>
          <a:prstGeom prst="rect">
            <a:avLst/>
          </a:prstGeom>
          <a:noFill/>
        </p:spPr>
        <p:txBody>
          <a:bodyPr wrap="square" lIns="68580" tIns="34290" rIns="68580" bIns="34290" rtlCol="0">
            <a:spAutoFit/>
          </a:bodyPr>
          <a:lstStyle/>
          <a:p>
            <a:pPr algn="ctr"/>
            <a:r>
              <a:rPr lang="en-US" sz="3300" dirty="0">
                <a:solidFill>
                  <a:srgbClr val="FF0000"/>
                </a:solidFill>
                <a:latin typeface="Berlin Sans FB Demi" panose="020E0802020502020306" pitchFamily="34" charset="0"/>
              </a:rPr>
              <a:t>A                           B                          C</a:t>
            </a:r>
          </a:p>
        </p:txBody>
      </p:sp>
      <p:pic>
        <p:nvPicPr>
          <p:cNvPr id="3" name="Bùi Liễu">
            <a:hlinkClick r:id="" action="ppaction://hlinkshowjump?jump=nextslide"/>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22423" y="4349563"/>
            <a:ext cx="556214" cy="568506"/>
          </a:xfrm>
          <a:prstGeom prst="rect">
            <a:avLst/>
          </a:prstGeom>
        </p:spPr>
      </p:pic>
      <p:sp>
        <p:nvSpPr>
          <p:cNvPr id="9" name="TextBox 8"/>
          <p:cNvSpPr txBox="1"/>
          <p:nvPr/>
        </p:nvSpPr>
        <p:spPr>
          <a:xfrm>
            <a:off x="631860" y="459858"/>
            <a:ext cx="83819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1/8</a:t>
            </a:r>
          </a:p>
        </p:txBody>
      </p:sp>
      <p:pic>
        <p:nvPicPr>
          <p:cNvPr id="2" name="Track 53c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extLst>
              <a:ext uri="{28A0092B-C50C-407E-A947-70E740481C1C}">
                <a14:useLocalDpi xmlns:a14="http://schemas.microsoft.com/office/drawing/2010/main" val="0"/>
              </a:ext>
            </a:extLst>
          </a:blip>
          <a:stretch>
            <a:fillRect/>
          </a:stretch>
        </p:blipFill>
        <p:spPr>
          <a:xfrm>
            <a:off x="4414071" y="1176867"/>
            <a:ext cx="506552" cy="406467"/>
          </a:xfrm>
          <a:prstGeom prst="rect">
            <a:avLst/>
          </a:prstGeom>
        </p:spPr>
      </p:pic>
    </p:spTree>
    <p:extLst>
      <p:ext uri="{BB962C8B-B14F-4D97-AF65-F5344CB8AC3E}">
        <p14:creationId xmlns:p14="http://schemas.microsoft.com/office/powerpoint/2010/main" val="3672214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 -2.22222E-6 L 0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arrow.wav"/>
                                        </p:tgtEl>
                                      </p:cMediaNode>
                                    </p:audio>
                                  </p:sub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arrow.wav"/>
                                        </p:tgtEl>
                                      </p:cMediaNode>
                                    </p:audio>
                                  </p:sub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6275" fill="hold"/>
                                        <p:tgtEl>
                                          <p:spTgt spid="2"/>
                                        </p:tgtEl>
                                      </p:cBhvr>
                                    </p:cmd>
                                  </p:childTnLst>
                                </p:cTn>
                              </p:par>
                            </p:childTnLst>
                          </p:cTn>
                        </p:par>
                      </p:childTnLst>
                    </p:cTn>
                  </p:par>
                </p:childTnLst>
              </p:cTn>
              <p:nextCondLst>
                <p:cond evt="onClick" delay="0">
                  <p:tgtEl>
                    <p:spTgt spid="2"/>
                  </p:tgtEl>
                </p:cond>
              </p:nextCondLst>
            </p:seq>
            <p:audio>
              <p:cMediaNode vol="100000">
                <p:cTn id="55"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ùi Liễu">
            <a:extLst>
              <a:ext uri="{FF2B5EF4-FFF2-40B4-BE49-F238E27FC236}">
                <a16:creationId xmlns:a16="http://schemas.microsoft.com/office/drawing/2014/main" id="{6C8AD05D-26CB-4475-B4A0-C1E24064F9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1360" y="2099442"/>
            <a:ext cx="2387796" cy="159266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3FDFD88B-7F83-47C4-8727-E2F6CBB5F0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2715" y="2096220"/>
            <a:ext cx="2362042" cy="15746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6028848D-DD59-48C9-8EA5-976CF64CCD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1887" y="2094111"/>
            <a:ext cx="2307682" cy="15361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1B74630-1A9D-4163-A29D-244FE10AEE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06860" y="3227585"/>
            <a:ext cx="608540" cy="568505"/>
          </a:xfrm>
          <a:prstGeom prst="rect">
            <a:avLst/>
          </a:prstGeom>
        </p:spPr>
      </p:pic>
      <p:pic>
        <p:nvPicPr>
          <p:cNvPr id="17" name="Picture 16">
            <a:extLst>
              <a:ext uri="{FF2B5EF4-FFF2-40B4-BE49-F238E27FC236}">
                <a16:creationId xmlns:a16="http://schemas.microsoft.com/office/drawing/2014/main" id="{DD56E2C1-95A5-407D-8710-BB3F2B86FA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60376" y="3186058"/>
            <a:ext cx="600538" cy="568509"/>
          </a:xfrm>
          <a:prstGeom prst="rect">
            <a:avLst/>
          </a:prstGeom>
        </p:spPr>
      </p:pic>
      <p:pic>
        <p:nvPicPr>
          <p:cNvPr id="10" name="Bùi Liễu">
            <a:extLst>
              <a:ext uri="{FF2B5EF4-FFF2-40B4-BE49-F238E27FC236}">
                <a16:creationId xmlns:a16="http://schemas.microsoft.com/office/drawing/2014/main" id="{DD56E2C1-95A5-407D-8710-BB3F2B86FA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27330" y="3222012"/>
            <a:ext cx="567088" cy="536843"/>
          </a:xfrm>
          <a:prstGeom prst="rect">
            <a:avLst/>
          </a:prstGeom>
        </p:spPr>
      </p:pic>
      <p:sp>
        <p:nvSpPr>
          <p:cNvPr id="12" name="Bùi Liễu 0968142780"/>
          <p:cNvSpPr txBox="1"/>
          <p:nvPr/>
        </p:nvSpPr>
        <p:spPr>
          <a:xfrm>
            <a:off x="936330" y="3765582"/>
            <a:ext cx="7271340" cy="577081"/>
          </a:xfrm>
          <a:prstGeom prst="rect">
            <a:avLst/>
          </a:prstGeom>
          <a:noFill/>
        </p:spPr>
        <p:txBody>
          <a:bodyPr wrap="square" lIns="68580" tIns="34290" rIns="68580" bIns="34290" rtlCol="0">
            <a:spAutoFit/>
          </a:bodyPr>
          <a:lstStyle/>
          <a:p>
            <a:pPr algn="ctr"/>
            <a:r>
              <a:rPr lang="en-US" sz="3300" dirty="0">
                <a:solidFill>
                  <a:srgbClr val="FF0000"/>
                </a:solidFill>
                <a:latin typeface="Berlin Sans FB Demi" panose="020E0802020502020306" pitchFamily="34" charset="0"/>
              </a:rPr>
              <a:t>A                           B                          C</a:t>
            </a:r>
          </a:p>
        </p:txBody>
      </p:sp>
      <p:pic>
        <p:nvPicPr>
          <p:cNvPr id="3" name="Bùi Liễu">
            <a:hlinkClick r:id="" action="ppaction://hlinkshowjump?jump=nextslide"/>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22423" y="4349563"/>
            <a:ext cx="556214" cy="568506"/>
          </a:xfrm>
          <a:prstGeom prst="rect">
            <a:avLst/>
          </a:prstGeom>
        </p:spPr>
      </p:pic>
      <p:sp>
        <p:nvSpPr>
          <p:cNvPr id="21" name="TextBox 20"/>
          <p:cNvSpPr txBox="1"/>
          <p:nvPr/>
        </p:nvSpPr>
        <p:spPr>
          <a:xfrm>
            <a:off x="688593" y="539227"/>
            <a:ext cx="83819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2/8</a:t>
            </a:r>
          </a:p>
        </p:txBody>
      </p:sp>
      <p:sp>
        <p:nvSpPr>
          <p:cNvPr id="9" name="Text Placeholder 7">
            <a:extLst>
              <a:ext uri="{FF2B5EF4-FFF2-40B4-BE49-F238E27FC236}">
                <a16:creationId xmlns:a16="http://schemas.microsoft.com/office/drawing/2014/main" id="{BD237BAE-C7FE-FA99-42EF-9AFEDA022E43}"/>
              </a:ext>
            </a:extLst>
          </p:cNvPr>
          <p:cNvSpPr txBox="1">
            <a:spLocks/>
          </p:cNvSpPr>
          <p:nvPr/>
        </p:nvSpPr>
        <p:spPr>
          <a:xfrm>
            <a:off x="2517243" y="459858"/>
            <a:ext cx="4567296" cy="593858"/>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100" dirty="0">
                <a:ln>
                  <a:solidFill>
                    <a:schemeClr val="tx1"/>
                  </a:solidFill>
                </a:ln>
                <a:solidFill>
                  <a:srgbClr val="FFFF00"/>
                </a:solidFill>
                <a:latin typeface="Berlin Sans FB Demi" panose="020E0802020502020306" pitchFamily="34" charset="0"/>
                <a:cs typeface="Leelawadee" panose="020B0502040204020203" pitchFamily="34" charset="-34"/>
              </a:rPr>
              <a:t>Listen and choose.</a:t>
            </a:r>
          </a:p>
        </p:txBody>
      </p:sp>
      <p:pic>
        <p:nvPicPr>
          <p:cNvPr id="4" name="Track 53d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extLst>
              <a:ext uri="{28A0092B-C50C-407E-A947-70E740481C1C}">
                <a14:useLocalDpi xmlns:a14="http://schemas.microsoft.com/office/drawing/2010/main" val="0"/>
              </a:ext>
            </a:extLst>
          </a:blip>
          <a:stretch>
            <a:fillRect/>
          </a:stretch>
        </p:blipFill>
        <p:spPr>
          <a:xfrm>
            <a:off x="4368800" y="1151467"/>
            <a:ext cx="527656" cy="423401"/>
          </a:xfrm>
          <a:prstGeom prst="rect">
            <a:avLst/>
          </a:prstGeom>
        </p:spPr>
      </p:pic>
    </p:spTree>
    <p:extLst>
      <p:ext uri="{BB962C8B-B14F-4D97-AF65-F5344CB8AC3E}">
        <p14:creationId xmlns:p14="http://schemas.microsoft.com/office/powerpoint/2010/main" val="3756116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par>
                                <p:cTn id="20" presetID="34" presetClass="emph" presetSubtype="0" fill="hold" grpId="0" nodeType="withEffect">
                                  <p:stCondLst>
                                    <p:cond delay="0"/>
                                  </p:stCondLst>
                                  <p:iterate type="lt">
                                    <p:tmPct val="10000"/>
                                  </p:iterate>
                                  <p:childTnLst>
                                    <p:animMotion origin="layout" path="M 0 -2.22222E-6 L 0 -0.07222 " pathEditMode="relative" rAng="0" ptsTypes="AA">
                                      <p:cBhvr>
                                        <p:cTn id="21" dur="250" accel="50000" decel="50000" autoRev="1" fill="hold">
                                          <p:stCondLst>
                                            <p:cond delay="0"/>
                                          </p:stCondLst>
                                        </p:cTn>
                                        <p:tgtEl>
                                          <p:spTgt spid="9"/>
                                        </p:tgtEl>
                                        <p:attrNameLst>
                                          <p:attrName>ppt_x</p:attrName>
                                          <p:attrName>ppt_y</p:attrName>
                                        </p:attrNameLst>
                                      </p:cBhvr>
                                      <p:rCtr x="0" y="-3611"/>
                                    </p:animMotion>
                                    <p:animRot by="1500000">
                                      <p:cBhvr>
                                        <p:cTn id="22" dur="125" fill="hold">
                                          <p:stCondLst>
                                            <p:cond delay="0"/>
                                          </p:stCondLst>
                                        </p:cTn>
                                        <p:tgtEl>
                                          <p:spTgt spid="9"/>
                                        </p:tgtEl>
                                        <p:attrNameLst>
                                          <p:attrName>r</p:attrName>
                                        </p:attrNameLst>
                                      </p:cBhvr>
                                    </p:animRot>
                                    <p:animRot by="-1500000">
                                      <p:cBhvr>
                                        <p:cTn id="23" dur="125" fill="hold">
                                          <p:stCondLst>
                                            <p:cond delay="125"/>
                                          </p:stCondLst>
                                        </p:cTn>
                                        <p:tgtEl>
                                          <p:spTgt spid="9"/>
                                        </p:tgtEl>
                                        <p:attrNameLst>
                                          <p:attrName>r</p:attrName>
                                        </p:attrNameLst>
                                      </p:cBhvr>
                                    </p:animRot>
                                    <p:animRot by="-1500000">
                                      <p:cBhvr>
                                        <p:cTn id="24" dur="125" fill="hold">
                                          <p:stCondLst>
                                            <p:cond delay="250"/>
                                          </p:stCondLst>
                                        </p:cTn>
                                        <p:tgtEl>
                                          <p:spTgt spid="9"/>
                                        </p:tgtEl>
                                        <p:attrNameLst>
                                          <p:attrName>r</p:attrName>
                                        </p:attrNameLst>
                                      </p:cBhvr>
                                    </p:animRot>
                                    <p:animRot by="1500000">
                                      <p:cBhvr>
                                        <p:cTn id="25"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5726" fill="hold"/>
                                        <p:tgtEl>
                                          <p:spTgt spid="4"/>
                                        </p:tgtEl>
                                      </p:cBhvr>
                                    </p:cmd>
                                  </p:childTnLst>
                                </p:cTn>
                              </p:par>
                            </p:childTnLst>
                          </p:cTn>
                        </p:par>
                      </p:childTnLst>
                    </p:cTn>
                  </p:par>
                </p:childTnLst>
              </p:cTn>
              <p:nextCondLst>
                <p:cond evt="onClick" delay="0">
                  <p:tgtEl>
                    <p:spTgt spid="4"/>
                  </p:tgtEl>
                </p:cond>
              </p:nextCondLst>
            </p:seq>
            <p:audio>
              <p:cMediaNode vol="100000">
                <p:cTn id="55"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ùi Liễu">
            <a:extLst>
              <a:ext uri="{FF2B5EF4-FFF2-40B4-BE49-F238E27FC236}">
                <a16:creationId xmlns:a16="http://schemas.microsoft.com/office/drawing/2014/main" id="{6C8AD05D-26CB-4475-B4A0-C1E24064F9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9083" y="2018387"/>
            <a:ext cx="2455260" cy="16319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3FDFD88B-7F83-47C4-8727-E2F6CBB5F0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9443" y="2054668"/>
            <a:ext cx="2457357" cy="16382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6028848D-DD59-48C9-8EA5-976CF64CCD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6469" y="2034565"/>
            <a:ext cx="2397175" cy="159811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1B74630-1A9D-4163-A29D-244FE10AEE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16670" y="3195329"/>
            <a:ext cx="616544" cy="575983"/>
          </a:xfrm>
          <a:prstGeom prst="rect">
            <a:avLst/>
          </a:prstGeom>
        </p:spPr>
      </p:pic>
      <p:pic>
        <p:nvPicPr>
          <p:cNvPr id="17" name="Picture 16">
            <a:extLst>
              <a:ext uri="{FF2B5EF4-FFF2-40B4-BE49-F238E27FC236}">
                <a16:creationId xmlns:a16="http://schemas.microsoft.com/office/drawing/2014/main" id="{DD56E2C1-95A5-407D-8710-BB3F2B86FA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41977" y="3230044"/>
            <a:ext cx="608436" cy="575986"/>
          </a:xfrm>
          <a:prstGeom prst="rect">
            <a:avLst/>
          </a:prstGeom>
        </p:spPr>
      </p:pic>
      <p:pic>
        <p:nvPicPr>
          <p:cNvPr id="10" name="Bùi Liễu">
            <a:extLst>
              <a:ext uri="{FF2B5EF4-FFF2-40B4-BE49-F238E27FC236}">
                <a16:creationId xmlns:a16="http://schemas.microsoft.com/office/drawing/2014/main" id="{DD56E2C1-95A5-407D-8710-BB3F2B86FA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15211" y="3160020"/>
            <a:ext cx="574545" cy="543903"/>
          </a:xfrm>
          <a:prstGeom prst="rect">
            <a:avLst/>
          </a:prstGeom>
        </p:spPr>
      </p:pic>
      <p:sp>
        <p:nvSpPr>
          <p:cNvPr id="12" name="Bùi Liễu 0968142780"/>
          <p:cNvSpPr txBox="1"/>
          <p:nvPr/>
        </p:nvSpPr>
        <p:spPr>
          <a:xfrm>
            <a:off x="972523" y="3698721"/>
            <a:ext cx="7271340" cy="577081"/>
          </a:xfrm>
          <a:prstGeom prst="rect">
            <a:avLst/>
          </a:prstGeom>
          <a:noFill/>
        </p:spPr>
        <p:txBody>
          <a:bodyPr wrap="square" lIns="68580" tIns="34290" rIns="68580" bIns="34290" rtlCol="0">
            <a:spAutoFit/>
          </a:bodyPr>
          <a:lstStyle/>
          <a:p>
            <a:pPr algn="ctr"/>
            <a:r>
              <a:rPr lang="en-US" sz="3300" dirty="0">
                <a:solidFill>
                  <a:srgbClr val="FF0000"/>
                </a:solidFill>
                <a:latin typeface="Berlin Sans FB Demi" panose="020E0802020502020306" pitchFamily="34" charset="0"/>
              </a:rPr>
              <a:t>A                         B                        C</a:t>
            </a:r>
          </a:p>
        </p:txBody>
      </p:sp>
      <p:pic>
        <p:nvPicPr>
          <p:cNvPr id="3" name="Bùi Liễu">
            <a:hlinkClick r:id="" action="ppaction://hlinkshowjump?jump=nextslide"/>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22423" y="4349563"/>
            <a:ext cx="556214" cy="568506"/>
          </a:xfrm>
          <a:prstGeom prst="rect">
            <a:avLst/>
          </a:prstGeom>
        </p:spPr>
      </p:pic>
      <p:sp>
        <p:nvSpPr>
          <p:cNvPr id="21" name="TextBox 20"/>
          <p:cNvSpPr txBox="1"/>
          <p:nvPr/>
        </p:nvSpPr>
        <p:spPr>
          <a:xfrm>
            <a:off x="517230" y="546310"/>
            <a:ext cx="83819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3/8</a:t>
            </a:r>
          </a:p>
        </p:txBody>
      </p:sp>
      <p:sp>
        <p:nvSpPr>
          <p:cNvPr id="9" name="Text Placeholder 7">
            <a:extLst>
              <a:ext uri="{FF2B5EF4-FFF2-40B4-BE49-F238E27FC236}">
                <a16:creationId xmlns:a16="http://schemas.microsoft.com/office/drawing/2014/main" id="{0B30E002-2740-B102-955E-BB32869A402A}"/>
              </a:ext>
            </a:extLst>
          </p:cNvPr>
          <p:cNvSpPr txBox="1">
            <a:spLocks/>
          </p:cNvSpPr>
          <p:nvPr/>
        </p:nvSpPr>
        <p:spPr>
          <a:xfrm>
            <a:off x="2517243" y="459858"/>
            <a:ext cx="4567296" cy="593858"/>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100" dirty="0">
                <a:ln>
                  <a:solidFill>
                    <a:schemeClr val="tx1"/>
                  </a:solidFill>
                </a:ln>
                <a:solidFill>
                  <a:srgbClr val="FFFF00"/>
                </a:solidFill>
                <a:latin typeface="Berlin Sans FB Demi" panose="020E0802020502020306" pitchFamily="34" charset="0"/>
                <a:cs typeface="Leelawadee" panose="020B0502040204020203" pitchFamily="34" charset="-34"/>
              </a:rPr>
              <a:t>Listen and choose.</a:t>
            </a:r>
          </a:p>
        </p:txBody>
      </p:sp>
      <p:pic>
        <p:nvPicPr>
          <p:cNvPr id="4" name="Track 57a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extLst>
              <a:ext uri="{28A0092B-C50C-407E-A947-70E740481C1C}">
                <a14:useLocalDpi xmlns:a14="http://schemas.microsoft.com/office/drawing/2010/main" val="0"/>
              </a:ext>
            </a:extLst>
          </a:blip>
          <a:stretch>
            <a:fillRect/>
          </a:stretch>
        </p:blipFill>
        <p:spPr>
          <a:xfrm>
            <a:off x="4368799" y="1156997"/>
            <a:ext cx="541868" cy="434805"/>
          </a:xfrm>
          <a:prstGeom prst="rect">
            <a:avLst/>
          </a:prstGeom>
        </p:spPr>
      </p:pic>
    </p:spTree>
    <p:extLst>
      <p:ext uri="{BB962C8B-B14F-4D97-AF65-F5344CB8AC3E}">
        <p14:creationId xmlns:p14="http://schemas.microsoft.com/office/powerpoint/2010/main" val="4222681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par>
                                <p:cTn id="20" presetID="34" presetClass="emph" presetSubtype="0" fill="hold" grpId="0" nodeType="withEffect">
                                  <p:stCondLst>
                                    <p:cond delay="0"/>
                                  </p:stCondLst>
                                  <p:iterate type="lt">
                                    <p:tmPct val="10000"/>
                                  </p:iterate>
                                  <p:childTnLst>
                                    <p:animMotion origin="layout" path="M 0 -2.22222E-6 L 0 -0.07222 " pathEditMode="relative" rAng="0" ptsTypes="AA">
                                      <p:cBhvr>
                                        <p:cTn id="21" dur="250" accel="50000" decel="50000" autoRev="1" fill="hold">
                                          <p:stCondLst>
                                            <p:cond delay="0"/>
                                          </p:stCondLst>
                                        </p:cTn>
                                        <p:tgtEl>
                                          <p:spTgt spid="9"/>
                                        </p:tgtEl>
                                        <p:attrNameLst>
                                          <p:attrName>ppt_x</p:attrName>
                                          <p:attrName>ppt_y</p:attrName>
                                        </p:attrNameLst>
                                      </p:cBhvr>
                                      <p:rCtr x="0" y="-3611"/>
                                    </p:animMotion>
                                    <p:animRot by="1500000">
                                      <p:cBhvr>
                                        <p:cTn id="22" dur="125" fill="hold">
                                          <p:stCondLst>
                                            <p:cond delay="0"/>
                                          </p:stCondLst>
                                        </p:cTn>
                                        <p:tgtEl>
                                          <p:spTgt spid="9"/>
                                        </p:tgtEl>
                                        <p:attrNameLst>
                                          <p:attrName>r</p:attrName>
                                        </p:attrNameLst>
                                      </p:cBhvr>
                                    </p:animRot>
                                    <p:animRot by="-1500000">
                                      <p:cBhvr>
                                        <p:cTn id="23" dur="125" fill="hold">
                                          <p:stCondLst>
                                            <p:cond delay="125"/>
                                          </p:stCondLst>
                                        </p:cTn>
                                        <p:tgtEl>
                                          <p:spTgt spid="9"/>
                                        </p:tgtEl>
                                        <p:attrNameLst>
                                          <p:attrName>r</p:attrName>
                                        </p:attrNameLst>
                                      </p:cBhvr>
                                    </p:animRot>
                                    <p:animRot by="-1500000">
                                      <p:cBhvr>
                                        <p:cTn id="24" dur="125" fill="hold">
                                          <p:stCondLst>
                                            <p:cond delay="250"/>
                                          </p:stCondLst>
                                        </p:cTn>
                                        <p:tgtEl>
                                          <p:spTgt spid="9"/>
                                        </p:tgtEl>
                                        <p:attrNameLst>
                                          <p:attrName>r</p:attrName>
                                        </p:attrNameLst>
                                      </p:cBhvr>
                                    </p:animRot>
                                    <p:animRot by="1500000">
                                      <p:cBhvr>
                                        <p:cTn id="25"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6170" fill="hold"/>
                                        <p:tgtEl>
                                          <p:spTgt spid="4"/>
                                        </p:tgtEl>
                                      </p:cBhvr>
                                    </p:cmd>
                                  </p:childTnLst>
                                </p:cTn>
                              </p:par>
                            </p:childTnLst>
                          </p:cTn>
                        </p:par>
                      </p:childTnLst>
                    </p:cTn>
                  </p:par>
                </p:childTnLst>
              </p:cTn>
              <p:nextCondLst>
                <p:cond evt="onClick" delay="0">
                  <p:tgtEl>
                    <p:spTgt spid="4"/>
                  </p:tgtEl>
                </p:cond>
              </p:nextCondLst>
            </p:seq>
            <p:audio>
              <p:cMediaNode vol="100000">
                <p:cTn id="55"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ùi Liễu">
            <a:extLst>
              <a:ext uri="{FF2B5EF4-FFF2-40B4-BE49-F238E27FC236}">
                <a16:creationId xmlns:a16="http://schemas.microsoft.com/office/drawing/2014/main" id="{6C8AD05D-26CB-4475-B4A0-C1E24064F9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1125" y="2136913"/>
            <a:ext cx="1938607" cy="12924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3FDFD88B-7F83-47C4-8727-E2F6CBB5F0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2855" y="2107157"/>
            <a:ext cx="2049614" cy="13677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6028848D-DD59-48C9-8EA5-976CF64CCD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835" y="2060936"/>
            <a:ext cx="2049577" cy="13622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1B74630-1A9D-4163-A29D-244FE10AEE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70373" y="3150134"/>
            <a:ext cx="608540" cy="568505"/>
          </a:xfrm>
          <a:prstGeom prst="rect">
            <a:avLst/>
          </a:prstGeom>
        </p:spPr>
      </p:pic>
      <p:pic>
        <p:nvPicPr>
          <p:cNvPr id="17" name="Picture 16">
            <a:extLst>
              <a:ext uri="{FF2B5EF4-FFF2-40B4-BE49-F238E27FC236}">
                <a16:creationId xmlns:a16="http://schemas.microsoft.com/office/drawing/2014/main" id="{DD56E2C1-95A5-407D-8710-BB3F2B86FA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6205" y="3139060"/>
            <a:ext cx="600538" cy="568509"/>
          </a:xfrm>
          <a:prstGeom prst="rect">
            <a:avLst/>
          </a:prstGeom>
        </p:spPr>
      </p:pic>
      <p:pic>
        <p:nvPicPr>
          <p:cNvPr id="10" name="Bùi Liễu">
            <a:extLst>
              <a:ext uri="{FF2B5EF4-FFF2-40B4-BE49-F238E27FC236}">
                <a16:creationId xmlns:a16="http://schemas.microsoft.com/office/drawing/2014/main" id="{DD56E2C1-95A5-407D-8710-BB3F2B86FA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69605" y="3074575"/>
            <a:ext cx="567088" cy="536843"/>
          </a:xfrm>
          <a:prstGeom prst="rect">
            <a:avLst/>
          </a:prstGeom>
        </p:spPr>
      </p:pic>
      <p:sp>
        <p:nvSpPr>
          <p:cNvPr id="12" name="Bùi Liễu 0968142780"/>
          <p:cNvSpPr txBox="1"/>
          <p:nvPr/>
        </p:nvSpPr>
        <p:spPr>
          <a:xfrm>
            <a:off x="793339" y="3600900"/>
            <a:ext cx="7271340" cy="577081"/>
          </a:xfrm>
          <a:prstGeom prst="rect">
            <a:avLst/>
          </a:prstGeom>
          <a:noFill/>
        </p:spPr>
        <p:txBody>
          <a:bodyPr wrap="square" lIns="68580" tIns="34290" rIns="68580" bIns="34290" rtlCol="0">
            <a:spAutoFit/>
          </a:bodyPr>
          <a:lstStyle/>
          <a:p>
            <a:pPr algn="ctr"/>
            <a:r>
              <a:rPr lang="en-US" sz="3300" dirty="0">
                <a:solidFill>
                  <a:srgbClr val="FF0000"/>
                </a:solidFill>
                <a:latin typeface="Berlin Sans FB Demi" panose="020E0802020502020306" pitchFamily="34" charset="0"/>
              </a:rPr>
              <a:t>A                          B                          C</a:t>
            </a:r>
          </a:p>
        </p:txBody>
      </p:sp>
      <p:pic>
        <p:nvPicPr>
          <p:cNvPr id="3" name="Bùi Liễu">
            <a:hlinkClick r:id="" action="ppaction://hlinkshowjump?jump=nextslide"/>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22423" y="4349563"/>
            <a:ext cx="556214" cy="568506"/>
          </a:xfrm>
          <a:prstGeom prst="rect">
            <a:avLst/>
          </a:prstGeom>
        </p:spPr>
      </p:pic>
      <p:sp>
        <p:nvSpPr>
          <p:cNvPr id="9" name="TextBox 8"/>
          <p:cNvSpPr txBox="1"/>
          <p:nvPr/>
        </p:nvSpPr>
        <p:spPr>
          <a:xfrm>
            <a:off x="658816" y="442299"/>
            <a:ext cx="83819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4/8</a:t>
            </a:r>
          </a:p>
        </p:txBody>
      </p:sp>
      <p:sp>
        <p:nvSpPr>
          <p:cNvPr id="14" name="Text Placeholder 7">
            <a:extLst>
              <a:ext uri="{FF2B5EF4-FFF2-40B4-BE49-F238E27FC236}">
                <a16:creationId xmlns:a16="http://schemas.microsoft.com/office/drawing/2014/main" id="{97BFCFA0-3904-0E27-D1F6-540BA5CC6946}"/>
              </a:ext>
            </a:extLst>
          </p:cNvPr>
          <p:cNvSpPr txBox="1">
            <a:spLocks/>
          </p:cNvSpPr>
          <p:nvPr/>
        </p:nvSpPr>
        <p:spPr>
          <a:xfrm>
            <a:off x="2517243" y="459858"/>
            <a:ext cx="4567296" cy="593858"/>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100" dirty="0">
                <a:ln>
                  <a:solidFill>
                    <a:schemeClr val="tx1"/>
                  </a:solidFill>
                </a:ln>
                <a:solidFill>
                  <a:srgbClr val="FFFF00"/>
                </a:solidFill>
                <a:latin typeface="Berlin Sans FB Demi" panose="020E0802020502020306" pitchFamily="34" charset="0"/>
                <a:cs typeface="Leelawadee" panose="020B0502040204020203" pitchFamily="34" charset="-34"/>
              </a:rPr>
              <a:t>Listen and choose.</a:t>
            </a:r>
          </a:p>
        </p:txBody>
      </p:sp>
      <p:pic>
        <p:nvPicPr>
          <p:cNvPr id="2" name="Track 57c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extLst>
              <a:ext uri="{28A0092B-C50C-407E-A947-70E740481C1C}">
                <a14:useLocalDpi xmlns:a14="http://schemas.microsoft.com/office/drawing/2010/main" val="0"/>
              </a:ext>
            </a:extLst>
          </a:blip>
          <a:stretch>
            <a:fillRect/>
          </a:stretch>
        </p:blipFill>
        <p:spPr>
          <a:xfrm>
            <a:off x="4336166" y="1227668"/>
            <a:ext cx="506553" cy="406468"/>
          </a:xfrm>
          <a:prstGeom prst="rect">
            <a:avLst/>
          </a:prstGeom>
        </p:spPr>
      </p:pic>
    </p:spTree>
    <p:extLst>
      <p:ext uri="{BB962C8B-B14F-4D97-AF65-F5344CB8AC3E}">
        <p14:creationId xmlns:p14="http://schemas.microsoft.com/office/powerpoint/2010/main" val="2160708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par>
                                <p:cTn id="20" presetID="34" presetClass="emph" presetSubtype="0" fill="hold" grpId="0" nodeType="withEffect">
                                  <p:stCondLst>
                                    <p:cond delay="0"/>
                                  </p:stCondLst>
                                  <p:iterate type="lt">
                                    <p:tmPct val="10000"/>
                                  </p:iterate>
                                  <p:childTnLst>
                                    <p:animMotion origin="layout" path="M 0 -2.22222E-6 L 0 -0.07222 " pathEditMode="relative" rAng="0" ptsTypes="AA">
                                      <p:cBhvr>
                                        <p:cTn id="21" dur="250" accel="50000" decel="50000" autoRev="1" fill="hold">
                                          <p:stCondLst>
                                            <p:cond delay="0"/>
                                          </p:stCondLst>
                                        </p:cTn>
                                        <p:tgtEl>
                                          <p:spTgt spid="14"/>
                                        </p:tgtEl>
                                        <p:attrNameLst>
                                          <p:attrName>ppt_x</p:attrName>
                                          <p:attrName>ppt_y</p:attrName>
                                        </p:attrNameLst>
                                      </p:cBhvr>
                                      <p:rCtr x="0" y="-3611"/>
                                    </p:animMotion>
                                    <p:animRot by="1500000">
                                      <p:cBhvr>
                                        <p:cTn id="22" dur="125" fill="hold">
                                          <p:stCondLst>
                                            <p:cond delay="0"/>
                                          </p:stCondLst>
                                        </p:cTn>
                                        <p:tgtEl>
                                          <p:spTgt spid="14"/>
                                        </p:tgtEl>
                                        <p:attrNameLst>
                                          <p:attrName>r</p:attrName>
                                        </p:attrNameLst>
                                      </p:cBhvr>
                                    </p:animRot>
                                    <p:animRot by="-1500000">
                                      <p:cBhvr>
                                        <p:cTn id="23" dur="125" fill="hold">
                                          <p:stCondLst>
                                            <p:cond delay="125"/>
                                          </p:stCondLst>
                                        </p:cTn>
                                        <p:tgtEl>
                                          <p:spTgt spid="14"/>
                                        </p:tgtEl>
                                        <p:attrNameLst>
                                          <p:attrName>r</p:attrName>
                                        </p:attrNameLst>
                                      </p:cBhvr>
                                    </p:animRot>
                                    <p:animRot by="-1500000">
                                      <p:cBhvr>
                                        <p:cTn id="24" dur="125" fill="hold">
                                          <p:stCondLst>
                                            <p:cond delay="250"/>
                                          </p:stCondLst>
                                        </p:cTn>
                                        <p:tgtEl>
                                          <p:spTgt spid="14"/>
                                        </p:tgtEl>
                                        <p:attrNameLst>
                                          <p:attrName>r</p:attrName>
                                        </p:attrNameLst>
                                      </p:cBhvr>
                                    </p:animRot>
                                    <p:animRot by="1500000">
                                      <p:cBhvr>
                                        <p:cTn id="25"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5517" fill="hold"/>
                                        <p:tgtEl>
                                          <p:spTgt spid="2"/>
                                        </p:tgtEl>
                                      </p:cBhvr>
                                    </p:cmd>
                                  </p:childTnLst>
                                </p:cTn>
                              </p:par>
                            </p:childTnLst>
                          </p:cTn>
                        </p:par>
                      </p:childTnLst>
                    </p:cTn>
                  </p:par>
                </p:childTnLst>
              </p:cTn>
              <p:nextCondLst>
                <p:cond evt="onClick" delay="0">
                  <p:tgtEl>
                    <p:spTgt spid="2"/>
                  </p:tgtEl>
                </p:cond>
              </p:nextCondLst>
            </p:seq>
            <p:audio>
              <p:cMediaNode vol="100000">
                <p:cTn id="55" fill="hold" display="0">
                  <p:stCondLst>
                    <p:cond delay="indefinite"/>
                  </p:stCondLst>
                  <p:endCondLst>
                    <p:cond evt="onStopAudio" delay="0">
                      <p:tgtEl>
                        <p:sldTgt/>
                      </p:tgtEl>
                    </p:cond>
                  </p:endCondLst>
                </p:cTn>
                <p:tgtEl>
                  <p:spTgt spid="2"/>
                </p:tgtEl>
              </p:cMediaNode>
            </p:audio>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ùi Liễu">
            <a:extLst>
              <a:ext uri="{FF2B5EF4-FFF2-40B4-BE49-F238E27FC236}">
                <a16:creationId xmlns:a16="http://schemas.microsoft.com/office/drawing/2014/main" id="{6C8AD05D-26CB-4475-B4A0-C1E24064F9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4377" y="2193405"/>
            <a:ext cx="1948429" cy="12969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3FDFD88B-7F83-47C4-8727-E2F6CBB5F0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4344" y="2166576"/>
            <a:ext cx="2049614" cy="13670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6028848D-DD59-48C9-8EA5-976CF64CCD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390" y="2156781"/>
            <a:ext cx="2039283" cy="13595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1B74630-1A9D-4163-A29D-244FE10AEE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24282" y="3189278"/>
            <a:ext cx="608536" cy="568502"/>
          </a:xfrm>
          <a:prstGeom prst="rect">
            <a:avLst/>
          </a:prstGeom>
        </p:spPr>
      </p:pic>
      <p:pic>
        <p:nvPicPr>
          <p:cNvPr id="17" name="Picture 16">
            <a:extLst>
              <a:ext uri="{FF2B5EF4-FFF2-40B4-BE49-F238E27FC236}">
                <a16:creationId xmlns:a16="http://schemas.microsoft.com/office/drawing/2014/main" id="{DD56E2C1-95A5-407D-8710-BB3F2B86FA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23439" y="3178492"/>
            <a:ext cx="600535" cy="568506"/>
          </a:xfrm>
          <a:prstGeom prst="rect">
            <a:avLst/>
          </a:prstGeom>
        </p:spPr>
      </p:pic>
      <p:pic>
        <p:nvPicPr>
          <p:cNvPr id="10" name="Bùi Liễu">
            <a:extLst>
              <a:ext uri="{FF2B5EF4-FFF2-40B4-BE49-F238E27FC236}">
                <a16:creationId xmlns:a16="http://schemas.microsoft.com/office/drawing/2014/main" id="{DD56E2C1-95A5-407D-8710-BB3F2B86FA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99758" y="3149404"/>
            <a:ext cx="567085" cy="536840"/>
          </a:xfrm>
          <a:prstGeom prst="rect">
            <a:avLst/>
          </a:prstGeom>
        </p:spPr>
      </p:pic>
      <p:sp>
        <p:nvSpPr>
          <p:cNvPr id="12" name="Bùi Liễu 0968142780"/>
          <p:cNvSpPr txBox="1"/>
          <p:nvPr/>
        </p:nvSpPr>
        <p:spPr>
          <a:xfrm>
            <a:off x="936330" y="3609395"/>
            <a:ext cx="7271340" cy="577081"/>
          </a:xfrm>
          <a:prstGeom prst="rect">
            <a:avLst/>
          </a:prstGeom>
          <a:noFill/>
        </p:spPr>
        <p:txBody>
          <a:bodyPr wrap="square" lIns="68580" tIns="34290" rIns="68580" bIns="34290" rtlCol="0">
            <a:spAutoFit/>
          </a:bodyPr>
          <a:lstStyle/>
          <a:p>
            <a:pPr algn="ctr"/>
            <a:r>
              <a:rPr lang="en-US" sz="3300" dirty="0">
                <a:solidFill>
                  <a:srgbClr val="FF0000"/>
                </a:solidFill>
                <a:latin typeface="Berlin Sans FB Demi" panose="020E0802020502020306" pitchFamily="34" charset="0"/>
              </a:rPr>
              <a:t>A                         B                         C</a:t>
            </a:r>
          </a:p>
        </p:txBody>
      </p:sp>
      <p:pic>
        <p:nvPicPr>
          <p:cNvPr id="3" name="Bùi Liễu">
            <a:hlinkClick r:id="" action="ppaction://hlinkshowjump?jump=nextslide"/>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22423" y="4349563"/>
            <a:ext cx="556214" cy="568506"/>
          </a:xfrm>
          <a:prstGeom prst="rect">
            <a:avLst/>
          </a:prstGeom>
        </p:spPr>
      </p:pic>
      <p:sp>
        <p:nvSpPr>
          <p:cNvPr id="9" name="TextBox 8"/>
          <p:cNvSpPr txBox="1"/>
          <p:nvPr/>
        </p:nvSpPr>
        <p:spPr>
          <a:xfrm>
            <a:off x="606316" y="433394"/>
            <a:ext cx="83819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5/8</a:t>
            </a:r>
          </a:p>
        </p:txBody>
      </p:sp>
      <p:sp>
        <p:nvSpPr>
          <p:cNvPr id="14" name="Text Placeholder 7">
            <a:extLst>
              <a:ext uri="{FF2B5EF4-FFF2-40B4-BE49-F238E27FC236}">
                <a16:creationId xmlns:a16="http://schemas.microsoft.com/office/drawing/2014/main" id="{DC812E28-2AFA-67DD-E0B3-AC8147F20826}"/>
              </a:ext>
            </a:extLst>
          </p:cNvPr>
          <p:cNvSpPr txBox="1">
            <a:spLocks/>
          </p:cNvSpPr>
          <p:nvPr/>
        </p:nvSpPr>
        <p:spPr>
          <a:xfrm>
            <a:off x="2517243" y="459858"/>
            <a:ext cx="4567296" cy="593858"/>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100" dirty="0">
                <a:ln>
                  <a:solidFill>
                    <a:schemeClr val="tx1"/>
                  </a:solidFill>
                </a:ln>
                <a:solidFill>
                  <a:srgbClr val="FFFF00"/>
                </a:solidFill>
                <a:latin typeface="Berlin Sans FB Demi" panose="020E0802020502020306" pitchFamily="34" charset="0"/>
                <a:cs typeface="Leelawadee" panose="020B0502040204020203" pitchFamily="34" charset="-34"/>
              </a:rPr>
              <a:t>Listen and choose.</a:t>
            </a:r>
          </a:p>
        </p:txBody>
      </p:sp>
      <p:pic>
        <p:nvPicPr>
          <p:cNvPr id="2" name="Track 53a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extLst>
              <a:ext uri="{28A0092B-C50C-407E-A947-70E740481C1C}">
                <a14:useLocalDpi xmlns:a14="http://schemas.microsoft.com/office/drawing/2010/main" val="0"/>
              </a:ext>
            </a:extLst>
          </a:blip>
          <a:stretch>
            <a:fillRect/>
          </a:stretch>
        </p:blipFill>
        <p:spPr>
          <a:xfrm>
            <a:off x="4484724" y="1244793"/>
            <a:ext cx="485209" cy="389341"/>
          </a:xfrm>
          <a:prstGeom prst="rect">
            <a:avLst/>
          </a:prstGeom>
        </p:spPr>
      </p:pic>
    </p:spTree>
    <p:extLst>
      <p:ext uri="{BB962C8B-B14F-4D97-AF65-F5344CB8AC3E}">
        <p14:creationId xmlns:p14="http://schemas.microsoft.com/office/powerpoint/2010/main" val="1087703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par>
                                <p:cTn id="20" presetID="34" presetClass="emph" presetSubtype="0" fill="hold" grpId="0" nodeType="withEffect">
                                  <p:stCondLst>
                                    <p:cond delay="0"/>
                                  </p:stCondLst>
                                  <p:iterate type="lt">
                                    <p:tmPct val="10000"/>
                                  </p:iterate>
                                  <p:childTnLst>
                                    <p:animMotion origin="layout" path="M 0 -2.22222E-6 L 0 -0.07222 " pathEditMode="relative" rAng="0" ptsTypes="AA">
                                      <p:cBhvr>
                                        <p:cTn id="21" dur="250" accel="50000" decel="50000" autoRev="1" fill="hold">
                                          <p:stCondLst>
                                            <p:cond delay="0"/>
                                          </p:stCondLst>
                                        </p:cTn>
                                        <p:tgtEl>
                                          <p:spTgt spid="14"/>
                                        </p:tgtEl>
                                        <p:attrNameLst>
                                          <p:attrName>ppt_x</p:attrName>
                                          <p:attrName>ppt_y</p:attrName>
                                        </p:attrNameLst>
                                      </p:cBhvr>
                                      <p:rCtr x="0" y="-3611"/>
                                    </p:animMotion>
                                    <p:animRot by="1500000">
                                      <p:cBhvr>
                                        <p:cTn id="22" dur="125" fill="hold">
                                          <p:stCondLst>
                                            <p:cond delay="0"/>
                                          </p:stCondLst>
                                        </p:cTn>
                                        <p:tgtEl>
                                          <p:spTgt spid="14"/>
                                        </p:tgtEl>
                                        <p:attrNameLst>
                                          <p:attrName>r</p:attrName>
                                        </p:attrNameLst>
                                      </p:cBhvr>
                                    </p:animRot>
                                    <p:animRot by="-1500000">
                                      <p:cBhvr>
                                        <p:cTn id="23" dur="125" fill="hold">
                                          <p:stCondLst>
                                            <p:cond delay="125"/>
                                          </p:stCondLst>
                                        </p:cTn>
                                        <p:tgtEl>
                                          <p:spTgt spid="14"/>
                                        </p:tgtEl>
                                        <p:attrNameLst>
                                          <p:attrName>r</p:attrName>
                                        </p:attrNameLst>
                                      </p:cBhvr>
                                    </p:animRot>
                                    <p:animRot by="-1500000">
                                      <p:cBhvr>
                                        <p:cTn id="24" dur="125" fill="hold">
                                          <p:stCondLst>
                                            <p:cond delay="250"/>
                                          </p:stCondLst>
                                        </p:cTn>
                                        <p:tgtEl>
                                          <p:spTgt spid="14"/>
                                        </p:tgtEl>
                                        <p:attrNameLst>
                                          <p:attrName>r</p:attrName>
                                        </p:attrNameLst>
                                      </p:cBhvr>
                                    </p:animRot>
                                    <p:animRot by="1500000">
                                      <p:cBhvr>
                                        <p:cTn id="25"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5413" fill="hold"/>
                                        <p:tgtEl>
                                          <p:spTgt spid="2"/>
                                        </p:tgtEl>
                                      </p:cBhvr>
                                    </p:cmd>
                                  </p:childTnLst>
                                </p:cTn>
                              </p:par>
                            </p:childTnLst>
                          </p:cTn>
                        </p:par>
                      </p:childTnLst>
                    </p:cTn>
                  </p:par>
                </p:childTnLst>
              </p:cTn>
              <p:nextCondLst>
                <p:cond evt="onClick" delay="0">
                  <p:tgtEl>
                    <p:spTgt spid="2"/>
                  </p:tgtEl>
                </p:cond>
              </p:nextCondLst>
            </p:seq>
            <p:audio>
              <p:cMediaNode vol="100000">
                <p:cTn id="55" fill="hold" display="0">
                  <p:stCondLst>
                    <p:cond delay="indefinite"/>
                  </p:stCondLst>
                  <p:endCondLst>
                    <p:cond evt="onStopAudio" delay="0">
                      <p:tgtEl>
                        <p:sldTgt/>
                      </p:tgtEl>
                    </p:cond>
                  </p:endCondLst>
                </p:cTn>
                <p:tgtEl>
                  <p:spTgt spid="2"/>
                </p:tgtEl>
              </p:cMediaNode>
            </p:audio>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ùi Liễu">
            <a:extLst>
              <a:ext uri="{FF2B5EF4-FFF2-40B4-BE49-F238E27FC236}">
                <a16:creationId xmlns:a16="http://schemas.microsoft.com/office/drawing/2014/main" id="{6C8AD05D-26CB-4475-B4A0-C1E24064F9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2589" y="2038156"/>
            <a:ext cx="2444212" cy="162947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3FDFD88B-7F83-47C4-8727-E2F6CBB5F0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7197" y="2050303"/>
            <a:ext cx="2410525" cy="160458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6028848D-DD59-48C9-8EA5-976CF64CCD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6217" y="2040429"/>
            <a:ext cx="2337281" cy="155897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1B74630-1A9D-4163-A29D-244FE10AEE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04802" y="3270815"/>
            <a:ext cx="608540" cy="568505"/>
          </a:xfrm>
          <a:prstGeom prst="rect">
            <a:avLst/>
          </a:prstGeom>
        </p:spPr>
      </p:pic>
      <p:pic>
        <p:nvPicPr>
          <p:cNvPr id="17" name="Picture 16">
            <a:extLst>
              <a:ext uri="{FF2B5EF4-FFF2-40B4-BE49-F238E27FC236}">
                <a16:creationId xmlns:a16="http://schemas.microsoft.com/office/drawing/2014/main" id="{DD56E2C1-95A5-407D-8710-BB3F2B86FA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21249" y="3231728"/>
            <a:ext cx="600538" cy="568509"/>
          </a:xfrm>
          <a:prstGeom prst="rect">
            <a:avLst/>
          </a:prstGeom>
        </p:spPr>
      </p:pic>
      <p:pic>
        <p:nvPicPr>
          <p:cNvPr id="10" name="Bùi Liễu">
            <a:extLst>
              <a:ext uri="{FF2B5EF4-FFF2-40B4-BE49-F238E27FC236}">
                <a16:creationId xmlns:a16="http://schemas.microsoft.com/office/drawing/2014/main" id="{DD56E2C1-95A5-407D-8710-BB3F2B86FA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73724" y="3203430"/>
            <a:ext cx="567088" cy="536843"/>
          </a:xfrm>
          <a:prstGeom prst="rect">
            <a:avLst/>
          </a:prstGeom>
        </p:spPr>
      </p:pic>
      <p:sp>
        <p:nvSpPr>
          <p:cNvPr id="12" name="Bùi Liễu 0968142780"/>
          <p:cNvSpPr txBox="1"/>
          <p:nvPr/>
        </p:nvSpPr>
        <p:spPr>
          <a:xfrm>
            <a:off x="936330" y="3765582"/>
            <a:ext cx="7271340" cy="577081"/>
          </a:xfrm>
          <a:prstGeom prst="rect">
            <a:avLst/>
          </a:prstGeom>
          <a:noFill/>
        </p:spPr>
        <p:txBody>
          <a:bodyPr wrap="square" lIns="68580" tIns="34290" rIns="68580" bIns="34290" rtlCol="0">
            <a:spAutoFit/>
          </a:bodyPr>
          <a:lstStyle/>
          <a:p>
            <a:pPr algn="ctr"/>
            <a:r>
              <a:rPr lang="en-US" sz="3300" dirty="0">
                <a:solidFill>
                  <a:srgbClr val="FF0000"/>
                </a:solidFill>
                <a:latin typeface="Berlin Sans FB Demi" panose="020E0802020502020306" pitchFamily="34" charset="0"/>
              </a:rPr>
              <a:t>A                           B                          C</a:t>
            </a:r>
          </a:p>
        </p:txBody>
      </p:sp>
      <p:pic>
        <p:nvPicPr>
          <p:cNvPr id="3" name="Bùi Liễu">
            <a:hlinkClick r:id="" action="ppaction://hlinkshowjump?jump=nextslide"/>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22423" y="4349563"/>
            <a:ext cx="556214" cy="568506"/>
          </a:xfrm>
          <a:prstGeom prst="rect">
            <a:avLst/>
          </a:prstGeom>
        </p:spPr>
      </p:pic>
      <p:sp>
        <p:nvSpPr>
          <p:cNvPr id="21" name="TextBox 20"/>
          <p:cNvSpPr txBox="1"/>
          <p:nvPr/>
        </p:nvSpPr>
        <p:spPr>
          <a:xfrm>
            <a:off x="609600" y="539227"/>
            <a:ext cx="83819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6/8</a:t>
            </a:r>
          </a:p>
        </p:txBody>
      </p:sp>
      <p:sp>
        <p:nvSpPr>
          <p:cNvPr id="2" name="Text Placeholder 7">
            <a:extLst>
              <a:ext uri="{FF2B5EF4-FFF2-40B4-BE49-F238E27FC236}">
                <a16:creationId xmlns:a16="http://schemas.microsoft.com/office/drawing/2014/main" id="{1C8DC0E9-A558-0A2B-2908-8F163C131B99}"/>
              </a:ext>
            </a:extLst>
          </p:cNvPr>
          <p:cNvSpPr txBox="1">
            <a:spLocks/>
          </p:cNvSpPr>
          <p:nvPr/>
        </p:nvSpPr>
        <p:spPr>
          <a:xfrm>
            <a:off x="2517243" y="459858"/>
            <a:ext cx="4567296" cy="593858"/>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100" dirty="0">
                <a:ln>
                  <a:solidFill>
                    <a:schemeClr val="tx1"/>
                  </a:solidFill>
                </a:ln>
                <a:solidFill>
                  <a:srgbClr val="FFFF00"/>
                </a:solidFill>
                <a:latin typeface="Berlin Sans FB Demi" panose="020E0802020502020306" pitchFamily="34" charset="0"/>
                <a:cs typeface="Leelawadee" panose="020B0502040204020203" pitchFamily="34" charset="-34"/>
              </a:rPr>
              <a:t>Listen and choose.</a:t>
            </a:r>
          </a:p>
        </p:txBody>
      </p:sp>
      <p:pic>
        <p:nvPicPr>
          <p:cNvPr id="4" name="Track 53b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extLst>
              <a:ext uri="{28A0092B-C50C-407E-A947-70E740481C1C}">
                <a14:useLocalDpi xmlns:a14="http://schemas.microsoft.com/office/drawing/2010/main" val="0"/>
              </a:ext>
            </a:extLst>
          </a:blip>
          <a:stretch>
            <a:fillRect/>
          </a:stretch>
        </p:blipFill>
        <p:spPr>
          <a:xfrm>
            <a:off x="4368800" y="1251906"/>
            <a:ext cx="508000" cy="407629"/>
          </a:xfrm>
          <a:prstGeom prst="rect">
            <a:avLst/>
          </a:prstGeom>
        </p:spPr>
      </p:pic>
    </p:spTree>
    <p:extLst>
      <p:ext uri="{BB962C8B-B14F-4D97-AF65-F5344CB8AC3E}">
        <p14:creationId xmlns:p14="http://schemas.microsoft.com/office/powerpoint/2010/main" val="239000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par>
                                <p:cTn id="20" presetID="34" presetClass="emph" presetSubtype="0" fill="hold" grpId="0" nodeType="withEffect">
                                  <p:stCondLst>
                                    <p:cond delay="0"/>
                                  </p:stCondLst>
                                  <p:iterate type="lt">
                                    <p:tmPct val="10000"/>
                                  </p:iterate>
                                  <p:childTnLst>
                                    <p:animMotion origin="layout" path="M 0 -2.22222E-6 L 0 -0.07222 " pathEditMode="relative" rAng="0" ptsTypes="AA">
                                      <p:cBhvr>
                                        <p:cTn id="21" dur="250" accel="50000" decel="50000" autoRev="1" fill="hold">
                                          <p:stCondLst>
                                            <p:cond delay="0"/>
                                          </p:stCondLst>
                                        </p:cTn>
                                        <p:tgtEl>
                                          <p:spTgt spid="2"/>
                                        </p:tgtEl>
                                        <p:attrNameLst>
                                          <p:attrName>ppt_x</p:attrName>
                                          <p:attrName>ppt_y</p:attrName>
                                        </p:attrNameLst>
                                      </p:cBhvr>
                                      <p:rCtr x="0" y="-3611"/>
                                    </p:animMotion>
                                    <p:animRot by="1500000">
                                      <p:cBhvr>
                                        <p:cTn id="22" dur="125" fill="hold">
                                          <p:stCondLst>
                                            <p:cond delay="0"/>
                                          </p:stCondLst>
                                        </p:cTn>
                                        <p:tgtEl>
                                          <p:spTgt spid="2"/>
                                        </p:tgtEl>
                                        <p:attrNameLst>
                                          <p:attrName>r</p:attrName>
                                        </p:attrNameLst>
                                      </p:cBhvr>
                                    </p:animRot>
                                    <p:animRot by="-1500000">
                                      <p:cBhvr>
                                        <p:cTn id="23" dur="125" fill="hold">
                                          <p:stCondLst>
                                            <p:cond delay="125"/>
                                          </p:stCondLst>
                                        </p:cTn>
                                        <p:tgtEl>
                                          <p:spTgt spid="2"/>
                                        </p:tgtEl>
                                        <p:attrNameLst>
                                          <p:attrName>r</p:attrName>
                                        </p:attrNameLst>
                                      </p:cBhvr>
                                    </p:animRot>
                                    <p:animRot by="-1500000">
                                      <p:cBhvr>
                                        <p:cTn id="24" dur="125" fill="hold">
                                          <p:stCondLst>
                                            <p:cond delay="250"/>
                                          </p:stCondLst>
                                        </p:cTn>
                                        <p:tgtEl>
                                          <p:spTgt spid="2"/>
                                        </p:tgtEl>
                                        <p:attrNameLst>
                                          <p:attrName>r</p:attrName>
                                        </p:attrNameLst>
                                      </p:cBhvr>
                                    </p:animRot>
                                    <p:animRot by="1500000">
                                      <p:cBhvr>
                                        <p:cTn id="25"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5648" fill="hold"/>
                                        <p:tgtEl>
                                          <p:spTgt spid="4"/>
                                        </p:tgtEl>
                                      </p:cBhvr>
                                    </p:cmd>
                                  </p:childTnLst>
                                </p:cTn>
                              </p:par>
                            </p:childTnLst>
                          </p:cTn>
                        </p:par>
                      </p:childTnLst>
                    </p:cTn>
                  </p:par>
                </p:childTnLst>
              </p:cTn>
              <p:nextCondLst>
                <p:cond evt="onClick" delay="0">
                  <p:tgtEl>
                    <p:spTgt spid="4"/>
                  </p:tgtEl>
                </p:cond>
              </p:nextCondLst>
            </p:seq>
            <p:audio>
              <p:cMediaNode vol="100000">
                <p:cTn id="55"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ùi Liễu">
            <a:extLst>
              <a:ext uri="{FF2B5EF4-FFF2-40B4-BE49-F238E27FC236}">
                <a16:creationId xmlns:a16="http://schemas.microsoft.com/office/drawing/2014/main" id="{6C8AD05D-26CB-4475-B4A0-C1E24064F9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4377" y="2191769"/>
            <a:ext cx="1948429" cy="130026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3FDFD88B-7F83-47C4-8727-E2F6CBB5F0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5844" y="2188480"/>
            <a:ext cx="2049575" cy="136226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6028848D-DD59-48C9-8EA5-976CF64CCD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7874" y="2128376"/>
            <a:ext cx="2049615" cy="13664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1B74630-1A9D-4163-A29D-244FE10AEE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4102" y="3238247"/>
            <a:ext cx="543546" cy="507787"/>
          </a:xfrm>
          <a:prstGeom prst="rect">
            <a:avLst/>
          </a:prstGeom>
        </p:spPr>
      </p:pic>
      <p:pic>
        <p:nvPicPr>
          <p:cNvPr id="17" name="Picture 16">
            <a:extLst>
              <a:ext uri="{FF2B5EF4-FFF2-40B4-BE49-F238E27FC236}">
                <a16:creationId xmlns:a16="http://schemas.microsoft.com/office/drawing/2014/main" id="{DD56E2C1-95A5-407D-8710-BB3F2B86FA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4741" y="3246952"/>
            <a:ext cx="536398" cy="507790"/>
          </a:xfrm>
          <a:prstGeom prst="rect">
            <a:avLst/>
          </a:prstGeom>
        </p:spPr>
      </p:pic>
      <p:pic>
        <p:nvPicPr>
          <p:cNvPr id="10" name="Bùi Liễu">
            <a:extLst>
              <a:ext uri="{FF2B5EF4-FFF2-40B4-BE49-F238E27FC236}">
                <a16:creationId xmlns:a16="http://schemas.microsoft.com/office/drawing/2014/main" id="{DD56E2C1-95A5-407D-8710-BB3F2B86FA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84228" y="3170033"/>
            <a:ext cx="506521" cy="479506"/>
          </a:xfrm>
          <a:prstGeom prst="rect">
            <a:avLst/>
          </a:prstGeom>
        </p:spPr>
      </p:pic>
      <p:sp>
        <p:nvSpPr>
          <p:cNvPr id="12" name="Bùi Liễu 0968142780"/>
          <p:cNvSpPr txBox="1"/>
          <p:nvPr/>
        </p:nvSpPr>
        <p:spPr>
          <a:xfrm>
            <a:off x="882921" y="3635424"/>
            <a:ext cx="7271340" cy="577081"/>
          </a:xfrm>
          <a:prstGeom prst="rect">
            <a:avLst/>
          </a:prstGeom>
          <a:noFill/>
        </p:spPr>
        <p:txBody>
          <a:bodyPr wrap="square" lIns="68580" tIns="34290" rIns="68580" bIns="34290" rtlCol="0">
            <a:spAutoFit/>
          </a:bodyPr>
          <a:lstStyle/>
          <a:p>
            <a:pPr algn="ctr"/>
            <a:r>
              <a:rPr lang="en-US" sz="3300" dirty="0">
                <a:solidFill>
                  <a:srgbClr val="FF0000"/>
                </a:solidFill>
                <a:latin typeface="Berlin Sans FB Demi" panose="020E0802020502020306" pitchFamily="34" charset="0"/>
              </a:rPr>
              <a:t>A                           B                          C</a:t>
            </a:r>
          </a:p>
        </p:txBody>
      </p:sp>
      <p:pic>
        <p:nvPicPr>
          <p:cNvPr id="3" name="Bùi Liễu">
            <a:hlinkClick r:id="" action="ppaction://hlinkshowjump?jump=nextslide"/>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8974" y="4386209"/>
            <a:ext cx="556214" cy="568506"/>
          </a:xfrm>
          <a:prstGeom prst="rect">
            <a:avLst/>
          </a:prstGeom>
        </p:spPr>
      </p:pic>
      <p:sp>
        <p:nvSpPr>
          <p:cNvPr id="9" name="TextBox 8"/>
          <p:cNvSpPr txBox="1"/>
          <p:nvPr/>
        </p:nvSpPr>
        <p:spPr>
          <a:xfrm>
            <a:off x="609600" y="566586"/>
            <a:ext cx="83819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7/8</a:t>
            </a:r>
          </a:p>
        </p:txBody>
      </p:sp>
      <p:sp>
        <p:nvSpPr>
          <p:cNvPr id="5" name="Text Placeholder 7">
            <a:extLst>
              <a:ext uri="{FF2B5EF4-FFF2-40B4-BE49-F238E27FC236}">
                <a16:creationId xmlns:a16="http://schemas.microsoft.com/office/drawing/2014/main" id="{01455FBB-1861-02AA-5B04-BAFBEE3FB09E}"/>
              </a:ext>
            </a:extLst>
          </p:cNvPr>
          <p:cNvSpPr txBox="1">
            <a:spLocks/>
          </p:cNvSpPr>
          <p:nvPr/>
        </p:nvSpPr>
        <p:spPr>
          <a:xfrm>
            <a:off x="2517243" y="459858"/>
            <a:ext cx="4567296" cy="593858"/>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100" dirty="0">
                <a:ln>
                  <a:solidFill>
                    <a:schemeClr val="tx1"/>
                  </a:solidFill>
                </a:ln>
                <a:solidFill>
                  <a:srgbClr val="FFFF00"/>
                </a:solidFill>
                <a:latin typeface="Berlin Sans FB Demi" panose="020E0802020502020306" pitchFamily="34" charset="0"/>
                <a:cs typeface="Leelawadee" panose="020B0502040204020203" pitchFamily="34" charset="-34"/>
              </a:rPr>
              <a:t>Listen and choose.</a:t>
            </a:r>
          </a:p>
        </p:txBody>
      </p:sp>
      <p:pic>
        <p:nvPicPr>
          <p:cNvPr id="2" name="Track 57b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extLst>
              <a:ext uri="{28A0092B-C50C-407E-A947-70E740481C1C}">
                <a14:useLocalDpi xmlns:a14="http://schemas.microsoft.com/office/drawing/2010/main" val="0"/>
              </a:ext>
            </a:extLst>
          </a:blip>
          <a:stretch>
            <a:fillRect/>
          </a:stretch>
        </p:blipFill>
        <p:spPr>
          <a:xfrm>
            <a:off x="4368800" y="1284202"/>
            <a:ext cx="508000" cy="407629"/>
          </a:xfrm>
          <a:prstGeom prst="rect">
            <a:avLst/>
          </a:prstGeom>
        </p:spPr>
      </p:pic>
    </p:spTree>
    <p:extLst>
      <p:ext uri="{BB962C8B-B14F-4D97-AF65-F5344CB8AC3E}">
        <p14:creationId xmlns:p14="http://schemas.microsoft.com/office/powerpoint/2010/main" val="1749555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par>
                                <p:cTn id="20" presetID="34" presetClass="emph" presetSubtype="0" fill="hold" grpId="0" nodeType="withEffect">
                                  <p:stCondLst>
                                    <p:cond delay="0"/>
                                  </p:stCondLst>
                                  <p:iterate type="lt">
                                    <p:tmPct val="10000"/>
                                  </p:iterate>
                                  <p:childTnLst>
                                    <p:animMotion origin="layout" path="M 0 -2.22222E-6 L 0 -0.07222 " pathEditMode="relative" rAng="0" ptsTypes="AA">
                                      <p:cBhvr>
                                        <p:cTn id="21" dur="250" accel="50000" decel="50000" autoRev="1" fill="hold">
                                          <p:stCondLst>
                                            <p:cond delay="0"/>
                                          </p:stCondLst>
                                        </p:cTn>
                                        <p:tgtEl>
                                          <p:spTgt spid="5"/>
                                        </p:tgtEl>
                                        <p:attrNameLst>
                                          <p:attrName>ppt_x</p:attrName>
                                          <p:attrName>ppt_y</p:attrName>
                                        </p:attrNameLst>
                                      </p:cBhvr>
                                      <p:rCtr x="0" y="-3611"/>
                                    </p:animMotion>
                                    <p:animRot by="1500000">
                                      <p:cBhvr>
                                        <p:cTn id="22" dur="125" fill="hold">
                                          <p:stCondLst>
                                            <p:cond delay="0"/>
                                          </p:stCondLst>
                                        </p:cTn>
                                        <p:tgtEl>
                                          <p:spTgt spid="5"/>
                                        </p:tgtEl>
                                        <p:attrNameLst>
                                          <p:attrName>r</p:attrName>
                                        </p:attrNameLst>
                                      </p:cBhvr>
                                    </p:animRot>
                                    <p:animRot by="-1500000">
                                      <p:cBhvr>
                                        <p:cTn id="23" dur="125" fill="hold">
                                          <p:stCondLst>
                                            <p:cond delay="125"/>
                                          </p:stCondLst>
                                        </p:cTn>
                                        <p:tgtEl>
                                          <p:spTgt spid="5"/>
                                        </p:tgtEl>
                                        <p:attrNameLst>
                                          <p:attrName>r</p:attrName>
                                        </p:attrNameLst>
                                      </p:cBhvr>
                                    </p:animRot>
                                    <p:animRot by="-1500000">
                                      <p:cBhvr>
                                        <p:cTn id="24" dur="125" fill="hold">
                                          <p:stCondLst>
                                            <p:cond delay="250"/>
                                          </p:stCondLst>
                                        </p:cTn>
                                        <p:tgtEl>
                                          <p:spTgt spid="5"/>
                                        </p:tgtEl>
                                        <p:attrNameLst>
                                          <p:attrName>r</p:attrName>
                                        </p:attrNameLst>
                                      </p:cBhvr>
                                    </p:animRot>
                                    <p:animRot by="1500000">
                                      <p:cBhvr>
                                        <p:cTn id="2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6196" fill="hold"/>
                                        <p:tgtEl>
                                          <p:spTgt spid="2"/>
                                        </p:tgtEl>
                                      </p:cBhvr>
                                    </p:cmd>
                                  </p:childTnLst>
                                </p:cTn>
                              </p:par>
                            </p:childTnLst>
                          </p:cTn>
                        </p:par>
                      </p:childTnLst>
                    </p:cTn>
                  </p:par>
                </p:childTnLst>
              </p:cTn>
              <p:nextCondLst>
                <p:cond evt="onClick" delay="0">
                  <p:tgtEl>
                    <p:spTgt spid="2"/>
                  </p:tgtEl>
                </p:cond>
              </p:nextCondLst>
            </p:seq>
            <p:audio>
              <p:cMediaNode vol="100000">
                <p:cTn id="55"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ùi Liễu">
            <a:extLst>
              <a:ext uri="{FF2B5EF4-FFF2-40B4-BE49-F238E27FC236}">
                <a16:creationId xmlns:a16="http://schemas.microsoft.com/office/drawing/2014/main" id="{6C8AD05D-26CB-4475-B4A0-C1E24064F9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2956" y="2058103"/>
            <a:ext cx="2402903" cy="16019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3FDFD88B-7F83-47C4-8727-E2F6CBB5F0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5221" y="2103743"/>
            <a:ext cx="2382156" cy="158970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6028848D-DD59-48C9-8EA5-976CF64CCD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4915" y="2084497"/>
            <a:ext cx="2318753" cy="15458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1B74630-1A9D-4163-A29D-244FE10AEE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87147" y="3177751"/>
            <a:ext cx="647180" cy="604603"/>
          </a:xfrm>
          <a:prstGeom prst="rect">
            <a:avLst/>
          </a:prstGeom>
        </p:spPr>
      </p:pic>
      <p:pic>
        <p:nvPicPr>
          <p:cNvPr id="17" name="Picture 16">
            <a:extLst>
              <a:ext uri="{FF2B5EF4-FFF2-40B4-BE49-F238E27FC236}">
                <a16:creationId xmlns:a16="http://schemas.microsoft.com/office/drawing/2014/main" id="{DD56E2C1-95A5-407D-8710-BB3F2B86FA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00530" y="3194541"/>
            <a:ext cx="638670" cy="604608"/>
          </a:xfrm>
          <a:prstGeom prst="rect">
            <a:avLst/>
          </a:prstGeom>
        </p:spPr>
      </p:pic>
      <p:pic>
        <p:nvPicPr>
          <p:cNvPr id="10" name="Bùi Liễu">
            <a:extLst>
              <a:ext uri="{FF2B5EF4-FFF2-40B4-BE49-F238E27FC236}">
                <a16:creationId xmlns:a16="http://schemas.microsoft.com/office/drawing/2014/main" id="{DD56E2C1-95A5-407D-8710-BB3F2B86FA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17849" y="3185403"/>
            <a:ext cx="603096" cy="570931"/>
          </a:xfrm>
          <a:prstGeom prst="rect">
            <a:avLst/>
          </a:prstGeom>
        </p:spPr>
      </p:pic>
      <p:sp>
        <p:nvSpPr>
          <p:cNvPr id="12" name="Bùi Liễu 0968142780"/>
          <p:cNvSpPr txBox="1"/>
          <p:nvPr/>
        </p:nvSpPr>
        <p:spPr>
          <a:xfrm>
            <a:off x="936329" y="3666647"/>
            <a:ext cx="7271340" cy="577081"/>
          </a:xfrm>
          <a:prstGeom prst="rect">
            <a:avLst/>
          </a:prstGeom>
          <a:noFill/>
        </p:spPr>
        <p:txBody>
          <a:bodyPr wrap="square" lIns="68580" tIns="34290" rIns="68580" bIns="34290" rtlCol="0">
            <a:spAutoFit/>
          </a:bodyPr>
          <a:lstStyle/>
          <a:p>
            <a:pPr algn="ctr"/>
            <a:r>
              <a:rPr lang="en-US" sz="3300" dirty="0">
                <a:solidFill>
                  <a:srgbClr val="FF0000"/>
                </a:solidFill>
                <a:latin typeface="Berlin Sans FB Demi" panose="020E0802020502020306" pitchFamily="34" charset="0"/>
              </a:rPr>
              <a:t>A                         B                        C</a:t>
            </a:r>
          </a:p>
        </p:txBody>
      </p:sp>
      <p:pic>
        <p:nvPicPr>
          <p:cNvPr id="3" name="Bùi Liễu">
            <a:hlinkClick r:id="" action="ppaction://hlinkshowjump?jump=nextslide"/>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705600" y="4277693"/>
            <a:ext cx="533400" cy="590756"/>
          </a:xfrm>
          <a:prstGeom prst="rect">
            <a:avLst/>
          </a:prstGeom>
        </p:spPr>
      </p:pic>
      <p:sp>
        <p:nvSpPr>
          <p:cNvPr id="21" name="TextBox 20"/>
          <p:cNvSpPr txBox="1"/>
          <p:nvPr/>
        </p:nvSpPr>
        <p:spPr>
          <a:xfrm>
            <a:off x="712241" y="438150"/>
            <a:ext cx="83819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8/8</a:t>
            </a:r>
          </a:p>
        </p:txBody>
      </p:sp>
      <p:sp>
        <p:nvSpPr>
          <p:cNvPr id="2" name="Text Placeholder 7">
            <a:extLst>
              <a:ext uri="{FF2B5EF4-FFF2-40B4-BE49-F238E27FC236}">
                <a16:creationId xmlns:a16="http://schemas.microsoft.com/office/drawing/2014/main" id="{80C51EF7-F98F-FE8B-F40D-0317D2936B0A}"/>
              </a:ext>
            </a:extLst>
          </p:cNvPr>
          <p:cNvSpPr txBox="1">
            <a:spLocks/>
          </p:cNvSpPr>
          <p:nvPr/>
        </p:nvSpPr>
        <p:spPr>
          <a:xfrm>
            <a:off x="2517243" y="459858"/>
            <a:ext cx="4567296" cy="593858"/>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100" dirty="0">
                <a:ln>
                  <a:solidFill>
                    <a:schemeClr val="tx1"/>
                  </a:solidFill>
                </a:ln>
                <a:solidFill>
                  <a:srgbClr val="FFFF00"/>
                </a:solidFill>
                <a:latin typeface="Berlin Sans FB Demi" panose="020E0802020502020306" pitchFamily="34" charset="0"/>
                <a:cs typeface="Leelawadee" panose="020B0502040204020203" pitchFamily="34" charset="-34"/>
              </a:rPr>
              <a:t>Listen and choose.</a:t>
            </a:r>
          </a:p>
        </p:txBody>
      </p:sp>
      <p:pic>
        <p:nvPicPr>
          <p:cNvPr id="4" name="Track 57d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extLst>
              <a:ext uri="{28A0092B-C50C-407E-A947-70E740481C1C}">
                <a14:useLocalDpi xmlns:a14="http://schemas.microsoft.com/office/drawing/2010/main" val="0"/>
              </a:ext>
            </a:extLst>
          </a:blip>
          <a:stretch>
            <a:fillRect/>
          </a:stretch>
        </p:blipFill>
        <p:spPr>
          <a:xfrm>
            <a:off x="4394491" y="1153885"/>
            <a:ext cx="524642" cy="420983"/>
          </a:xfrm>
          <a:prstGeom prst="rect">
            <a:avLst/>
          </a:prstGeom>
        </p:spPr>
      </p:pic>
    </p:spTree>
    <p:extLst>
      <p:ext uri="{BB962C8B-B14F-4D97-AF65-F5344CB8AC3E}">
        <p14:creationId xmlns:p14="http://schemas.microsoft.com/office/powerpoint/2010/main" val="267938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par>
                                <p:cTn id="20" presetID="34" presetClass="emph" presetSubtype="0" fill="hold" grpId="0" nodeType="withEffect">
                                  <p:stCondLst>
                                    <p:cond delay="0"/>
                                  </p:stCondLst>
                                  <p:iterate type="lt">
                                    <p:tmPct val="10000"/>
                                  </p:iterate>
                                  <p:childTnLst>
                                    <p:animMotion origin="layout" path="M 0 -2.22222E-6 L 0 -0.07222 " pathEditMode="relative" rAng="0" ptsTypes="AA">
                                      <p:cBhvr>
                                        <p:cTn id="21" dur="250" accel="50000" decel="50000" autoRev="1" fill="hold">
                                          <p:stCondLst>
                                            <p:cond delay="0"/>
                                          </p:stCondLst>
                                        </p:cTn>
                                        <p:tgtEl>
                                          <p:spTgt spid="2"/>
                                        </p:tgtEl>
                                        <p:attrNameLst>
                                          <p:attrName>ppt_x</p:attrName>
                                          <p:attrName>ppt_y</p:attrName>
                                        </p:attrNameLst>
                                      </p:cBhvr>
                                      <p:rCtr x="0" y="-3611"/>
                                    </p:animMotion>
                                    <p:animRot by="1500000">
                                      <p:cBhvr>
                                        <p:cTn id="22" dur="125" fill="hold">
                                          <p:stCondLst>
                                            <p:cond delay="0"/>
                                          </p:stCondLst>
                                        </p:cTn>
                                        <p:tgtEl>
                                          <p:spTgt spid="2"/>
                                        </p:tgtEl>
                                        <p:attrNameLst>
                                          <p:attrName>r</p:attrName>
                                        </p:attrNameLst>
                                      </p:cBhvr>
                                    </p:animRot>
                                    <p:animRot by="-1500000">
                                      <p:cBhvr>
                                        <p:cTn id="23" dur="125" fill="hold">
                                          <p:stCondLst>
                                            <p:cond delay="125"/>
                                          </p:stCondLst>
                                        </p:cTn>
                                        <p:tgtEl>
                                          <p:spTgt spid="2"/>
                                        </p:tgtEl>
                                        <p:attrNameLst>
                                          <p:attrName>r</p:attrName>
                                        </p:attrNameLst>
                                      </p:cBhvr>
                                    </p:animRot>
                                    <p:animRot by="-1500000">
                                      <p:cBhvr>
                                        <p:cTn id="24" dur="125" fill="hold">
                                          <p:stCondLst>
                                            <p:cond delay="250"/>
                                          </p:stCondLst>
                                        </p:cTn>
                                        <p:tgtEl>
                                          <p:spTgt spid="2"/>
                                        </p:tgtEl>
                                        <p:attrNameLst>
                                          <p:attrName>r</p:attrName>
                                        </p:attrNameLst>
                                      </p:cBhvr>
                                    </p:animRot>
                                    <p:animRot by="1500000">
                                      <p:cBhvr>
                                        <p:cTn id="25"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6170" fill="hold"/>
                                        <p:tgtEl>
                                          <p:spTgt spid="4"/>
                                        </p:tgtEl>
                                      </p:cBhvr>
                                    </p:cmd>
                                  </p:childTnLst>
                                </p:cTn>
                              </p:par>
                            </p:childTnLst>
                          </p:cTn>
                        </p:par>
                      </p:childTnLst>
                    </p:cTn>
                  </p:par>
                </p:childTnLst>
              </p:cTn>
              <p:nextCondLst>
                <p:cond evt="onClick" delay="0">
                  <p:tgtEl>
                    <p:spTgt spid="4"/>
                  </p:tgtEl>
                </p:cond>
              </p:nextCondLst>
            </p:seq>
            <p:audio>
              <p:cMediaNode vol="100000">
                <p:cTn id="55"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ùi Liễu 09681427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33350"/>
            <a:ext cx="6648450" cy="4542262"/>
          </a:xfrm>
          <a:prstGeom prst="rect">
            <a:avLst/>
          </a:prstGeom>
        </p:spPr>
      </p:pic>
      <p:sp>
        <p:nvSpPr>
          <p:cNvPr id="3" name="Bùi Liễu 0968142780">
            <a:extLst>
              <a:ext uri="{FF2B5EF4-FFF2-40B4-BE49-F238E27FC236}">
                <a16:creationId xmlns:a16="http://schemas.microsoft.com/office/drawing/2014/main" id="{C921156D-7230-40C0-84A7-376EF5CDEB98}"/>
              </a:ext>
            </a:extLst>
          </p:cNvPr>
          <p:cNvSpPr txBox="1"/>
          <p:nvPr/>
        </p:nvSpPr>
        <p:spPr>
          <a:xfrm>
            <a:off x="2286000" y="1874975"/>
            <a:ext cx="4629150" cy="1107996"/>
          </a:xfrm>
          <a:prstGeom prst="rect">
            <a:avLst/>
          </a:prstGeom>
          <a:noFill/>
        </p:spPr>
        <p:txBody>
          <a:bodyPr wrap="square" rtlCol="0">
            <a:spAutoFit/>
          </a:bodyPr>
          <a:lstStyle/>
          <a:p>
            <a:r>
              <a:rPr lang="en-US" sz="6600" b="1" dirty="0">
                <a:solidFill>
                  <a:srgbClr val="FF6600"/>
                </a:solidFill>
                <a:effectLst>
                  <a:glow rad="127000">
                    <a:schemeClr val="bg1"/>
                  </a:glow>
                  <a:outerShdw blurRad="38100" dist="38100" dir="2700000" algn="tl">
                    <a:srgbClr val="000000">
                      <a:alpha val="43137"/>
                    </a:srgbClr>
                  </a:outerShdw>
                </a:effectLst>
                <a:latin typeface="Cooper Black" panose="0208090404030B020404" pitchFamily="18" charset="0"/>
                <a:ea typeface="Arial-Rounded" panose="020B0500000000000000" pitchFamily="34" charset="0"/>
                <a:cs typeface="Arial-Rounded" panose="020B0500000000000000" pitchFamily="34" charset="0"/>
              </a:rPr>
              <a:t>Good job!</a:t>
            </a:r>
          </a:p>
        </p:txBody>
      </p:sp>
    </p:spTree>
    <p:extLst>
      <p:ext uri="{BB962C8B-B14F-4D97-AF65-F5344CB8AC3E}">
        <p14:creationId xmlns:p14="http://schemas.microsoft.com/office/powerpoint/2010/main" val="3971062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4EA35806-23A5-E30F-198E-56627856F85C}"/>
              </a:ext>
            </a:extLst>
          </p:cNvPr>
          <p:cNvGrpSpPr/>
          <p:nvPr/>
        </p:nvGrpSpPr>
        <p:grpSpPr>
          <a:xfrm>
            <a:off x="0" y="-1"/>
            <a:ext cx="9144000" cy="5143501"/>
            <a:chOff x="0" y="-1"/>
            <a:chExt cx="12192000" cy="6858001"/>
          </a:xfrm>
        </p:grpSpPr>
        <p:pic>
          <p:nvPicPr>
            <p:cNvPr id="101" name="Picture 100">
              <a:extLst>
                <a:ext uri="{FF2B5EF4-FFF2-40B4-BE49-F238E27FC236}">
                  <a16:creationId xmlns:a16="http://schemas.microsoft.com/office/drawing/2014/main" id="{DD0EE566-68AE-AF3D-FED1-1C6D5E604780}"/>
                </a:ext>
              </a:extLst>
            </p:cNvPr>
            <p:cNvPicPr>
              <a:picLocks noChangeAspect="1"/>
            </p:cNvPicPr>
            <p:nvPr/>
          </p:nvPicPr>
          <p:blipFill rotWithShape="1">
            <a:blip r:embed="rId4">
              <a:extLst>
                <a:ext uri="{28A0092B-C50C-407E-A947-70E740481C1C}">
                  <a14:useLocalDpi xmlns:a14="http://schemas.microsoft.com/office/drawing/2010/main" val="0"/>
                </a:ext>
              </a:extLst>
            </a:blip>
            <a:srcRect b="5633"/>
            <a:stretch/>
          </p:blipFill>
          <p:spPr>
            <a:xfrm>
              <a:off x="0" y="386301"/>
              <a:ext cx="12192000" cy="6471699"/>
            </a:xfrm>
            <a:prstGeom prst="rect">
              <a:avLst/>
            </a:prstGeom>
          </p:spPr>
        </p:pic>
        <p:pic>
          <p:nvPicPr>
            <p:cNvPr id="102" name="Picture 101">
              <a:extLst>
                <a:ext uri="{FF2B5EF4-FFF2-40B4-BE49-F238E27FC236}">
                  <a16:creationId xmlns:a16="http://schemas.microsoft.com/office/drawing/2014/main" id="{B59D1D07-1065-32B4-837A-D4E006B898C3}"/>
                </a:ext>
              </a:extLst>
            </p:cNvPr>
            <p:cNvPicPr>
              <a:picLocks noChangeAspect="1"/>
            </p:cNvPicPr>
            <p:nvPr/>
          </p:nvPicPr>
          <p:blipFill rotWithShape="1">
            <a:blip r:embed="rId4">
              <a:extLst>
                <a:ext uri="{28A0092B-C50C-407E-A947-70E740481C1C}">
                  <a14:useLocalDpi xmlns:a14="http://schemas.microsoft.com/office/drawing/2010/main" val="0"/>
                </a:ext>
              </a:extLst>
            </a:blip>
            <a:srcRect b="98720"/>
            <a:stretch/>
          </p:blipFill>
          <p:spPr>
            <a:xfrm>
              <a:off x="0" y="-1"/>
              <a:ext cx="12192000" cy="532435"/>
            </a:xfrm>
            <a:prstGeom prst="rect">
              <a:avLst/>
            </a:prstGeom>
          </p:spPr>
        </p:pic>
      </p:grpSp>
      <p:grpSp>
        <p:nvGrpSpPr>
          <p:cNvPr id="9" name="Group 8"/>
          <p:cNvGrpSpPr/>
          <p:nvPr/>
        </p:nvGrpSpPr>
        <p:grpSpPr>
          <a:xfrm>
            <a:off x="3411625" y="3807216"/>
            <a:ext cx="2752583" cy="923937"/>
            <a:chOff x="1015770" y="3242926"/>
            <a:chExt cx="1041630" cy="1329014"/>
          </a:xfrm>
        </p:grpSpPr>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57449"/>
            <a:stretch/>
          </p:blipFill>
          <p:spPr>
            <a:xfrm>
              <a:off x="1534475" y="3242926"/>
              <a:ext cx="522925" cy="1329014"/>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57449"/>
            <a:stretch/>
          </p:blipFill>
          <p:spPr>
            <a:xfrm flipH="1">
              <a:off x="1015770" y="3242926"/>
              <a:ext cx="522925" cy="1329014"/>
            </a:xfrm>
            <a:prstGeom prst="rect">
              <a:avLst/>
            </a:prstGeom>
          </p:spPr>
        </p:pic>
      </p:grpSp>
      <p:sp>
        <p:nvSpPr>
          <p:cNvPr id="2" name="Bùi Liễu 0968142780"/>
          <p:cNvSpPr txBox="1"/>
          <p:nvPr/>
        </p:nvSpPr>
        <p:spPr>
          <a:xfrm>
            <a:off x="1981733" y="1085681"/>
            <a:ext cx="5623518" cy="1084912"/>
          </a:xfrm>
          <a:prstGeom prst="rect">
            <a:avLst/>
          </a:prstGeom>
          <a:noFill/>
        </p:spPr>
        <p:txBody>
          <a:bodyPr wrap="square" lIns="68580" tIns="34290" rIns="68580" bIns="34290" rtlCol="0">
            <a:spAutoFit/>
          </a:bodyPr>
          <a:lstStyle>
            <a:defPPr>
              <a:defRPr lang="en-US"/>
            </a:defPPr>
            <a:lvl1pPr algn="ctr">
              <a:defRPr sz="8800" b="0">
                <a:ln w="0"/>
                <a:solidFill>
                  <a:srgbClr val="CB370F"/>
                </a:solidFill>
                <a:effectLst>
                  <a:reflection blurRad="6350" stA="53000" endA="300" endPos="35500" dir="5400000" sy="-90000" algn="bl" rotWithShape="0"/>
                </a:effectLst>
                <a:latin typeface="Berlin Sans FB Demi" panose="020E0802020502020306" pitchFamily="34" charset="0"/>
              </a:defRPr>
            </a:lvl1pPr>
          </a:lstStyle>
          <a:p>
            <a:r>
              <a:rPr lang="en-US" sz="6600" dirty="0">
                <a:ln w="0">
                  <a:solidFill>
                    <a:schemeClr val="accent2">
                      <a:lumMod val="20000"/>
                      <a:lumOff val="80000"/>
                    </a:schemeClr>
                  </a:solidFill>
                </a:ln>
                <a:solidFill>
                  <a:srgbClr val="FF0000"/>
                </a:solidFill>
                <a:effectLst>
                  <a:outerShdw blurRad="60007" dist="310007" dir="7680000" sy="30000" kx="1300200" algn="ctr" rotWithShape="0">
                    <a:prstClr val="black">
                      <a:alpha val="32000"/>
                    </a:prstClr>
                  </a:outerShdw>
                </a:effectLst>
                <a:latin typeface="Cooper Black" panose="0208090404030B020404" pitchFamily="18" charset="0"/>
              </a:rPr>
              <a:t>Let’s play!</a:t>
            </a:r>
            <a:endParaRPr lang="vi-VN" sz="6600" dirty="0">
              <a:ln w="0">
                <a:solidFill>
                  <a:schemeClr val="accent2">
                    <a:lumMod val="20000"/>
                    <a:lumOff val="80000"/>
                  </a:schemeClr>
                </a:solidFill>
              </a:ln>
              <a:solidFill>
                <a:srgbClr val="FF0000"/>
              </a:solidFill>
              <a:effectLst>
                <a:outerShdw blurRad="60007" dist="310007" dir="7680000" sy="30000" kx="1300200" algn="ctr" rotWithShape="0">
                  <a:prstClr val="black">
                    <a:alpha val="32000"/>
                  </a:prstClr>
                </a:outerShdw>
              </a:effectLst>
            </a:endParaRPr>
          </a:p>
        </p:txBody>
      </p:sp>
      <p:pic>
        <p:nvPicPr>
          <p:cNvPr id="6" name="Picture 5">
            <a:hlinkClick r:id="" action="ppaction://hlinkshowjump?jump=nextslide"/>
          </p:cNvPr>
          <p:cNvPicPr>
            <a:picLocks noChangeAspect="1"/>
          </p:cNvPicPr>
          <p:nvPr/>
        </p:nvPicPr>
        <p:blipFill rotWithShape="1">
          <a:blip r:embed="rId6"/>
          <a:srcRect b="16108"/>
          <a:stretch/>
        </p:blipFill>
        <p:spPr>
          <a:xfrm>
            <a:off x="3411625" y="3807215"/>
            <a:ext cx="2752583" cy="836223"/>
          </a:xfrm>
          <a:prstGeom prst="rect">
            <a:avLst/>
          </a:prstGeom>
        </p:spPr>
      </p:pic>
      <p:pic>
        <p:nvPicPr>
          <p:cNvPr id="4" name="Nhạc hay 6 Bùi Liễu">
            <a:hlinkClick r:id="" action="ppaction://media"/>
            <a:extLst>
              <a:ext uri="{FF2B5EF4-FFF2-40B4-BE49-F238E27FC236}">
                <a16:creationId xmlns:a16="http://schemas.microsoft.com/office/drawing/2014/main" id="{056C4D4F-E394-EC0C-42EC-07B87FF16D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075" y="46044"/>
            <a:ext cx="487363" cy="487363"/>
          </a:xfrm>
          <a:prstGeom prst="rect">
            <a:avLst/>
          </a:prstGeom>
        </p:spPr>
      </p:pic>
    </p:spTree>
    <p:extLst>
      <p:ext uri="{BB962C8B-B14F-4D97-AF65-F5344CB8AC3E}">
        <p14:creationId xmlns:p14="http://schemas.microsoft.com/office/powerpoint/2010/main" val="599376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250" fill="hold"/>
                                        <p:tgtEl>
                                          <p:spTgt spid="2"/>
                                        </p:tgtEl>
                                        <p:attrNameLst>
                                          <p:attrName>ppt_x</p:attrName>
                                        </p:attrNameLst>
                                      </p:cBhvr>
                                      <p:tavLst>
                                        <p:tav tm="0">
                                          <p:val>
                                            <p:strVal val="#ppt_x"/>
                                          </p:val>
                                        </p:tav>
                                        <p:tav tm="100000">
                                          <p:val>
                                            <p:strVal val="#ppt_x"/>
                                          </p:val>
                                        </p:tav>
                                      </p:tavLst>
                                    </p:anim>
                                    <p:anim calcmode="lin" valueType="num">
                                      <p:cBhvr additive="base">
                                        <p:cTn id="10" dur="2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659" numSld="9">
                <p:cTn id="11"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FE725-A97A-03F5-BE85-5BF1A8254D0C}"/>
            </a:ext>
          </a:extLst>
        </p:cNvPr>
        <p:cNvGrpSpPr/>
        <p:nvPr/>
      </p:nvGrpSpPr>
      <p:grpSpPr>
        <a:xfrm>
          <a:off x="0" y="0"/>
          <a:ext cx="0" cy="0"/>
          <a:chOff x="0" y="0"/>
          <a:chExt cx="0" cy="0"/>
        </a:xfrm>
      </p:grpSpPr>
      <p:sp>
        <p:nvSpPr>
          <p:cNvPr id="39" name="Bùi Liễu 0968142780">
            <a:extLst>
              <a:ext uri="{FF2B5EF4-FFF2-40B4-BE49-F238E27FC236}">
                <a16:creationId xmlns:a16="http://schemas.microsoft.com/office/drawing/2014/main" id="{F357318D-BAB9-EAB3-3DB9-3C3B65C7468A}"/>
              </a:ext>
            </a:extLst>
          </p:cNvPr>
          <p:cNvSpPr txBox="1">
            <a:spLocks/>
          </p:cNvSpPr>
          <p:nvPr/>
        </p:nvSpPr>
        <p:spPr>
          <a:xfrm>
            <a:off x="264170" y="3959446"/>
            <a:ext cx="2258328" cy="41679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400" dirty="0">
                <a:solidFill>
                  <a:schemeClr val="tx1"/>
                </a:solidFill>
                <a:latin typeface="Arial" panose="020B0604020202020204" pitchFamily="34" charset="0"/>
                <a:cs typeface="Arial" panose="020B0604020202020204" pitchFamily="34" charset="0"/>
              </a:rPr>
              <a:t>spring / warm </a:t>
            </a:r>
          </a:p>
        </p:txBody>
      </p:sp>
      <p:sp>
        <p:nvSpPr>
          <p:cNvPr id="40" name="Bùi Liễu 0968142780">
            <a:extLst>
              <a:ext uri="{FF2B5EF4-FFF2-40B4-BE49-F238E27FC236}">
                <a16:creationId xmlns:a16="http://schemas.microsoft.com/office/drawing/2014/main" id="{046B9857-CE5B-E15F-93F8-01B90F1FCF5D}"/>
              </a:ext>
            </a:extLst>
          </p:cNvPr>
          <p:cNvSpPr txBox="1">
            <a:spLocks/>
          </p:cNvSpPr>
          <p:nvPr/>
        </p:nvSpPr>
        <p:spPr>
          <a:xfrm>
            <a:off x="4600942" y="4224429"/>
            <a:ext cx="2091858" cy="409722"/>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400" dirty="0">
                <a:solidFill>
                  <a:schemeClr val="tx1"/>
                </a:solidFill>
                <a:latin typeface="Arial" panose="020B0604020202020204" pitchFamily="34" charset="0"/>
                <a:cs typeface="Arial" panose="020B0604020202020204" pitchFamily="34" charset="0"/>
              </a:rPr>
              <a:t>autumn / cool</a:t>
            </a:r>
          </a:p>
        </p:txBody>
      </p:sp>
      <p:sp>
        <p:nvSpPr>
          <p:cNvPr id="41" name="Bùi Liễu 0968142780">
            <a:extLst>
              <a:ext uri="{FF2B5EF4-FFF2-40B4-BE49-F238E27FC236}">
                <a16:creationId xmlns:a16="http://schemas.microsoft.com/office/drawing/2014/main" id="{8E043E9F-2B8E-69DD-FE17-478ABE319CDA}"/>
              </a:ext>
            </a:extLst>
          </p:cNvPr>
          <p:cNvSpPr txBox="1">
            <a:spLocks/>
          </p:cNvSpPr>
          <p:nvPr/>
        </p:nvSpPr>
        <p:spPr>
          <a:xfrm>
            <a:off x="2403251" y="4213256"/>
            <a:ext cx="2091858" cy="41524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400" dirty="0">
                <a:solidFill>
                  <a:schemeClr val="tx1"/>
                </a:solidFill>
                <a:latin typeface="Arial" panose="020B0604020202020204" pitchFamily="34" charset="0"/>
                <a:cs typeface="Arial" panose="020B0604020202020204" pitchFamily="34" charset="0"/>
              </a:rPr>
              <a:t>summer / hot </a:t>
            </a:r>
          </a:p>
        </p:txBody>
      </p:sp>
      <p:sp>
        <p:nvSpPr>
          <p:cNvPr id="42" name="Bùi Liễu 0968142780">
            <a:extLst>
              <a:ext uri="{FF2B5EF4-FFF2-40B4-BE49-F238E27FC236}">
                <a16:creationId xmlns:a16="http://schemas.microsoft.com/office/drawing/2014/main" id="{28BA42BD-A993-73AC-F50C-30016F070D55}"/>
              </a:ext>
            </a:extLst>
          </p:cNvPr>
          <p:cNvSpPr txBox="1">
            <a:spLocks/>
          </p:cNvSpPr>
          <p:nvPr/>
        </p:nvSpPr>
        <p:spPr>
          <a:xfrm>
            <a:off x="6603433" y="3978361"/>
            <a:ext cx="2411397" cy="44584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400" dirty="0">
                <a:solidFill>
                  <a:schemeClr val="tx1"/>
                </a:solidFill>
                <a:latin typeface="Arial" panose="020B0604020202020204" pitchFamily="34" charset="0"/>
                <a:cs typeface="Arial" panose="020B0604020202020204" pitchFamily="34" charset="0"/>
              </a:rPr>
              <a:t>winter / cold</a:t>
            </a:r>
          </a:p>
        </p:txBody>
      </p:sp>
      <p:sp>
        <p:nvSpPr>
          <p:cNvPr id="43" name="Bùi Liễu 0968142780">
            <a:extLst>
              <a:ext uri="{FF2B5EF4-FFF2-40B4-BE49-F238E27FC236}">
                <a16:creationId xmlns:a16="http://schemas.microsoft.com/office/drawing/2014/main" id="{19D8296E-60A6-B881-D7AC-3A9B48734409}"/>
              </a:ext>
            </a:extLst>
          </p:cNvPr>
          <p:cNvSpPr txBox="1"/>
          <p:nvPr/>
        </p:nvSpPr>
        <p:spPr>
          <a:xfrm>
            <a:off x="1881489" y="1072738"/>
            <a:ext cx="5772550" cy="408623"/>
          </a:xfrm>
          <a:prstGeom prst="wedgeRoundRectCallout">
            <a:avLst>
              <a:gd name="adj1" fmla="val -54770"/>
              <a:gd name="adj2" fmla="val -14217"/>
              <a:gd name="adj3" fmla="val 16667"/>
            </a:avLst>
          </a:prstGeom>
          <a:noFill/>
          <a:ln w="6350">
            <a:solidFill>
              <a:srgbClr val="FF0000"/>
            </a:solid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400" dirty="0">
                <a:ln>
                  <a:noFill/>
                </a:ln>
                <a:solidFill>
                  <a:schemeClr val="tx1"/>
                </a:solidFill>
                <a:effectLst/>
                <a:latin typeface="Arial" pitchFamily="34" charset="0"/>
                <a:cs typeface="Arial" pitchFamily="34" charset="0"/>
              </a:rPr>
              <a:t>How’s the weather in Ha </a:t>
            </a:r>
            <a:r>
              <a:rPr lang="en-US" sz="2400" dirty="0" err="1">
                <a:ln>
                  <a:noFill/>
                </a:ln>
                <a:solidFill>
                  <a:schemeClr val="tx1"/>
                </a:solidFill>
                <a:effectLst/>
                <a:latin typeface="Arial" pitchFamily="34" charset="0"/>
                <a:cs typeface="Arial" pitchFamily="34" charset="0"/>
              </a:rPr>
              <a:t>Noi</a:t>
            </a:r>
            <a:r>
              <a:rPr lang="en-US" sz="2400" dirty="0">
                <a:ln>
                  <a:noFill/>
                </a:ln>
                <a:solidFill>
                  <a:schemeClr val="tx1"/>
                </a:solidFill>
                <a:effectLst/>
                <a:latin typeface="Arial" pitchFamily="34" charset="0"/>
                <a:cs typeface="Arial" pitchFamily="34" charset="0"/>
              </a:rPr>
              <a:t> in _____?</a:t>
            </a:r>
          </a:p>
        </p:txBody>
      </p:sp>
      <p:pic>
        <p:nvPicPr>
          <p:cNvPr id="68" name="Bùi Liễu 0968142780">
            <a:extLst>
              <a:ext uri="{FF2B5EF4-FFF2-40B4-BE49-F238E27FC236}">
                <a16:creationId xmlns:a16="http://schemas.microsoft.com/office/drawing/2014/main" id="{7820C71C-F83B-5AEF-EF55-514881D05B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405"/>
          <a:stretch/>
        </p:blipFill>
        <p:spPr>
          <a:xfrm>
            <a:off x="488018" y="2864855"/>
            <a:ext cx="1772348" cy="1126617"/>
          </a:xfrm>
          <a:prstGeom prst="roundRect">
            <a:avLst/>
          </a:prstGeom>
          <a:ln w="12700">
            <a:noFill/>
            <a:prstDash val="sysDash"/>
          </a:ln>
        </p:spPr>
      </p:pic>
      <p:pic>
        <p:nvPicPr>
          <p:cNvPr id="69" name="Bùi Liễu 0968142780">
            <a:extLst>
              <a:ext uri="{FF2B5EF4-FFF2-40B4-BE49-F238E27FC236}">
                <a16:creationId xmlns:a16="http://schemas.microsoft.com/office/drawing/2014/main" id="{2EE68A01-20B4-F958-40B3-52E77E5C59DA}"/>
              </a:ext>
            </a:extLst>
          </p:cNvPr>
          <p:cNvPicPr>
            <a:picLocks noChangeAspect="1"/>
          </p:cNvPicPr>
          <p:nvPr/>
        </p:nvPicPr>
        <p:blipFill>
          <a:blip r:embed="rId5" cstate="print">
            <a:extLst>
              <a:ext uri="{28A0092B-C50C-407E-A947-70E740481C1C}">
                <a14:useLocalDpi xmlns:a14="http://schemas.microsoft.com/office/drawing/2010/main" val="0"/>
              </a:ext>
            </a:extLst>
          </a:blip>
          <a:srcRect t="2253" b="2253"/>
          <a:stretch/>
        </p:blipFill>
        <p:spPr>
          <a:xfrm>
            <a:off x="2576215" y="3097812"/>
            <a:ext cx="1772349" cy="1126617"/>
          </a:xfrm>
          <a:prstGeom prst="roundRect">
            <a:avLst/>
          </a:prstGeom>
          <a:ln w="12700">
            <a:noFill/>
            <a:prstDash val="sysDash"/>
          </a:ln>
        </p:spPr>
      </p:pic>
      <p:pic>
        <p:nvPicPr>
          <p:cNvPr id="23" name="Bùi Liễu 0968142780">
            <a:extLst>
              <a:ext uri="{FF2B5EF4-FFF2-40B4-BE49-F238E27FC236}">
                <a16:creationId xmlns:a16="http://schemas.microsoft.com/office/drawing/2014/main" id="{B341474F-5D3C-0D29-8734-E5013579ADCA}"/>
              </a:ext>
            </a:extLst>
          </p:cNvPr>
          <p:cNvPicPr>
            <a:picLocks noChangeAspect="1"/>
          </p:cNvPicPr>
          <p:nvPr/>
        </p:nvPicPr>
        <p:blipFill>
          <a:blip r:embed="rId6" cstate="print">
            <a:extLst>
              <a:ext uri="{28A0092B-C50C-407E-A947-70E740481C1C}">
                <a14:useLocalDpi xmlns:a14="http://schemas.microsoft.com/office/drawing/2010/main" val="0"/>
              </a:ext>
            </a:extLst>
          </a:blip>
          <a:srcRect t="2325" b="2325"/>
          <a:stretch/>
        </p:blipFill>
        <p:spPr>
          <a:xfrm>
            <a:off x="4739467" y="3097812"/>
            <a:ext cx="1772348" cy="1126617"/>
          </a:xfrm>
          <a:prstGeom prst="roundRect">
            <a:avLst/>
          </a:prstGeom>
          <a:ln w="12700">
            <a:noFill/>
            <a:prstDash val="sysDash"/>
          </a:ln>
        </p:spPr>
      </p:pic>
      <p:pic>
        <p:nvPicPr>
          <p:cNvPr id="24" name="Bùi Liễu 0968142780">
            <a:extLst>
              <a:ext uri="{FF2B5EF4-FFF2-40B4-BE49-F238E27FC236}">
                <a16:creationId xmlns:a16="http://schemas.microsoft.com/office/drawing/2014/main" id="{4F1E973A-34E7-D1F0-8CF4-EC4CC9EB3E6C}"/>
              </a:ext>
            </a:extLst>
          </p:cNvPr>
          <p:cNvPicPr>
            <a:picLocks noChangeAspect="1"/>
          </p:cNvPicPr>
          <p:nvPr/>
        </p:nvPicPr>
        <p:blipFill>
          <a:blip r:embed="rId7" cstate="print">
            <a:extLst>
              <a:ext uri="{28A0092B-C50C-407E-A947-70E740481C1C}">
                <a14:useLocalDpi xmlns:a14="http://schemas.microsoft.com/office/drawing/2010/main" val="0"/>
              </a:ext>
            </a:extLst>
          </a:blip>
          <a:srcRect t="2421" b="2421"/>
          <a:stretch/>
        </p:blipFill>
        <p:spPr>
          <a:xfrm>
            <a:off x="6922958" y="2905495"/>
            <a:ext cx="1772348" cy="1126617"/>
          </a:xfrm>
          <a:prstGeom prst="roundRect">
            <a:avLst/>
          </a:prstGeom>
          <a:ln w="12700">
            <a:noFill/>
            <a:prstDash val="sysDash"/>
          </a:ln>
        </p:spPr>
      </p:pic>
      <p:pic>
        <p:nvPicPr>
          <p:cNvPr id="17" name="Bùi Liễu 0968142780">
            <a:extLst>
              <a:ext uri="{FF2B5EF4-FFF2-40B4-BE49-F238E27FC236}">
                <a16:creationId xmlns:a16="http://schemas.microsoft.com/office/drawing/2014/main" id="{E9822BAC-37DE-41C7-867B-68C74806FF2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4309" b="4309"/>
          <a:stretch/>
        </p:blipFill>
        <p:spPr bwMode="auto">
          <a:xfrm>
            <a:off x="1078350" y="1054488"/>
            <a:ext cx="445651" cy="441611"/>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18" name="Bùi Liễu 0968142780">
            <a:extLst>
              <a:ext uri="{FF2B5EF4-FFF2-40B4-BE49-F238E27FC236}">
                <a16:creationId xmlns:a16="http://schemas.microsoft.com/office/drawing/2014/main" id="{CCCA21D5-2D00-DBA5-69B7-3E2694627EA1}"/>
              </a:ext>
            </a:extLst>
          </p:cNvPr>
          <p:cNvPicPr/>
          <p:nvPr/>
        </p:nvPicPr>
        <p:blipFill>
          <a:blip r:embed="rId9" cstate="print">
            <a:extLst>
              <a:ext uri="{28A0092B-C50C-407E-A947-70E740481C1C}">
                <a14:useLocalDpi xmlns:a14="http://schemas.microsoft.com/office/drawing/2010/main" val="0"/>
              </a:ext>
            </a:extLst>
          </a:blip>
          <a:srcRect t="6918" b="6918"/>
          <a:stretch/>
        </p:blipFill>
        <p:spPr>
          <a:xfrm>
            <a:off x="5939493" y="1621981"/>
            <a:ext cx="440852" cy="445703"/>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4" name="Bùi Liễu 0968142780">
            <a:extLst>
              <a:ext uri="{FF2B5EF4-FFF2-40B4-BE49-F238E27FC236}">
                <a16:creationId xmlns:a16="http://schemas.microsoft.com/office/drawing/2014/main" id="{CC0CBAC0-B0A2-04A6-2F4D-CD9F57D06B23}"/>
              </a:ext>
            </a:extLst>
          </p:cNvPr>
          <p:cNvSpPr txBox="1"/>
          <p:nvPr/>
        </p:nvSpPr>
        <p:spPr>
          <a:xfrm>
            <a:off x="3488188" y="1674326"/>
            <a:ext cx="2167623" cy="408623"/>
          </a:xfrm>
          <a:prstGeom prst="wedgeRoundRectCallout">
            <a:avLst>
              <a:gd name="adj1" fmla="val 60765"/>
              <a:gd name="adj2" fmla="val -1749"/>
              <a:gd name="adj3" fmla="val 16667"/>
            </a:avLst>
          </a:prstGeom>
          <a:noFill/>
          <a:ln w="6350">
            <a:solidFill>
              <a:srgbClr val="FF0000"/>
            </a:solid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400" dirty="0">
                <a:ln>
                  <a:noFill/>
                </a:ln>
                <a:solidFill>
                  <a:sysClr val="windowText" lastClr="000000"/>
                </a:solidFill>
                <a:effectLst/>
                <a:latin typeface="Arial" panose="020B0604020202020204" pitchFamily="34" charset="0"/>
                <a:cs typeface="Arial" panose="020B0604020202020204" pitchFamily="34" charset="0"/>
              </a:rPr>
              <a:t>It’s ________.</a:t>
            </a:r>
            <a:endParaRPr lang="vi-VN" sz="2400" dirty="0">
              <a:ln>
                <a:noFill/>
              </a:ln>
              <a:solidFill>
                <a:sysClr val="windowText" lastClr="000000"/>
              </a:solidFill>
              <a:effectLst/>
              <a:latin typeface="Arial" panose="020B0604020202020204" pitchFamily="34" charset="0"/>
              <a:cs typeface="Arial" panose="020B0604020202020204" pitchFamily="34" charset="0"/>
            </a:endParaRPr>
          </a:p>
        </p:txBody>
      </p:sp>
      <p:cxnSp>
        <p:nvCxnSpPr>
          <p:cNvPr id="3" name="Bùi Liễu 0968142780">
            <a:extLst>
              <a:ext uri="{FF2B5EF4-FFF2-40B4-BE49-F238E27FC236}">
                <a16:creationId xmlns:a16="http://schemas.microsoft.com/office/drawing/2014/main" id="{8E3C2C68-2294-92F3-304E-C02E276568CB}"/>
              </a:ext>
            </a:extLst>
          </p:cNvPr>
          <p:cNvCxnSpPr>
            <a:cxnSpLocks/>
            <a:stCxn id="4" idx="2"/>
          </p:cNvCxnSpPr>
          <p:nvPr/>
        </p:nvCxnSpPr>
        <p:spPr>
          <a:xfrm flipH="1">
            <a:off x="1742053" y="2082949"/>
            <a:ext cx="2829947" cy="7053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Bùi Liễu 0968142780">
            <a:extLst>
              <a:ext uri="{FF2B5EF4-FFF2-40B4-BE49-F238E27FC236}">
                <a16:creationId xmlns:a16="http://schemas.microsoft.com/office/drawing/2014/main" id="{AB6C1BCB-A342-A517-7A5E-451D1579B6B0}"/>
              </a:ext>
            </a:extLst>
          </p:cNvPr>
          <p:cNvCxnSpPr>
            <a:cxnSpLocks/>
            <a:stCxn id="4" idx="2"/>
          </p:cNvCxnSpPr>
          <p:nvPr/>
        </p:nvCxnSpPr>
        <p:spPr>
          <a:xfrm flipH="1">
            <a:off x="3747592" y="2082949"/>
            <a:ext cx="824408" cy="8218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Bùi Liễu 0968142780">
            <a:extLst>
              <a:ext uri="{FF2B5EF4-FFF2-40B4-BE49-F238E27FC236}">
                <a16:creationId xmlns:a16="http://schemas.microsoft.com/office/drawing/2014/main" id="{002E85AA-DBBA-9ABD-B0B5-EFF21B5F60AE}"/>
              </a:ext>
            </a:extLst>
          </p:cNvPr>
          <p:cNvCxnSpPr>
            <a:cxnSpLocks/>
            <a:stCxn id="4" idx="2"/>
          </p:cNvCxnSpPr>
          <p:nvPr/>
        </p:nvCxnSpPr>
        <p:spPr>
          <a:xfrm>
            <a:off x="4572000" y="2082949"/>
            <a:ext cx="832994" cy="8218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Bùi Liễu 0968142780">
            <a:extLst>
              <a:ext uri="{FF2B5EF4-FFF2-40B4-BE49-F238E27FC236}">
                <a16:creationId xmlns:a16="http://schemas.microsoft.com/office/drawing/2014/main" id="{5BA86705-6801-E654-B032-E0D8C62C4A3D}"/>
              </a:ext>
            </a:extLst>
          </p:cNvPr>
          <p:cNvCxnSpPr>
            <a:cxnSpLocks/>
            <a:stCxn id="4" idx="2"/>
          </p:cNvCxnSpPr>
          <p:nvPr/>
        </p:nvCxnSpPr>
        <p:spPr>
          <a:xfrm>
            <a:off x="4572000" y="2082949"/>
            <a:ext cx="2829946" cy="7166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Bùi Liễu  0968142780">
            <a:extLst>
              <a:ext uri="{FF2B5EF4-FFF2-40B4-BE49-F238E27FC236}">
                <a16:creationId xmlns:a16="http://schemas.microsoft.com/office/drawing/2014/main" id="{09F9AD80-AC47-5E98-BDE2-53AAF2B912B5}"/>
              </a:ext>
            </a:extLst>
          </p:cNvPr>
          <p:cNvSpPr txBox="1"/>
          <p:nvPr/>
        </p:nvSpPr>
        <p:spPr>
          <a:xfrm>
            <a:off x="3533181" y="192398"/>
            <a:ext cx="2135521" cy="769441"/>
          </a:xfrm>
          <a:prstGeom prst="rect">
            <a:avLst/>
          </a:prstGeom>
          <a:noFill/>
        </p:spPr>
        <p:txBody>
          <a:bodyPr wrap="none" rtlCol="0">
            <a:spAutoFit/>
          </a:bodyPr>
          <a:lstStyle/>
          <a:p>
            <a:r>
              <a:rPr lang="en-US" sz="4400" b="1" dirty="0">
                <a:solidFill>
                  <a:srgbClr val="FF6600"/>
                </a:solidFill>
                <a:effectLst>
                  <a:outerShdw blurRad="38100" dist="38100" dir="2700000" algn="tl">
                    <a:srgbClr val="000000">
                      <a:alpha val="43137"/>
                    </a:srgbClr>
                  </a:outerShdw>
                </a:effectLst>
                <a:latin typeface="Berlin Sans FB" panose="020E0602020502020306" pitchFamily="34" charset="0"/>
                <a:cs typeface="Arial" panose="020B0604020202020204" pitchFamily="34" charset="0"/>
              </a:rPr>
              <a:t>Review</a:t>
            </a:r>
          </a:p>
        </p:txBody>
      </p:sp>
    </p:spTree>
    <p:extLst>
      <p:ext uri="{BB962C8B-B14F-4D97-AF65-F5344CB8AC3E}">
        <p14:creationId xmlns:p14="http://schemas.microsoft.com/office/powerpoint/2010/main" val="4243888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250"/>
                                        <p:tgtEl>
                                          <p:spTgt spid="6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250"/>
                                        <p:tgtEl>
                                          <p:spTgt spid="39"/>
                                        </p:tgtEl>
                                      </p:cBhvr>
                                    </p:animEffect>
                                    <p:anim calcmode="lin" valueType="num">
                                      <p:cBhvr>
                                        <p:cTn id="16" dur="1250" fill="hold"/>
                                        <p:tgtEl>
                                          <p:spTgt spid="39"/>
                                        </p:tgtEl>
                                        <p:attrNameLst>
                                          <p:attrName>ppt_x</p:attrName>
                                        </p:attrNameLst>
                                      </p:cBhvr>
                                      <p:tavLst>
                                        <p:tav tm="0">
                                          <p:val>
                                            <p:strVal val="#ppt_x"/>
                                          </p:val>
                                        </p:tav>
                                        <p:tav tm="100000">
                                          <p:val>
                                            <p:strVal val="#ppt_x"/>
                                          </p:val>
                                        </p:tav>
                                      </p:tavLst>
                                    </p:anim>
                                    <p:anim calcmode="lin" valueType="num">
                                      <p:cBhvr>
                                        <p:cTn id="17" dur="1250" fill="hold"/>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1250"/>
                                        <p:tgtEl>
                                          <p:spTgt spid="69"/>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25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250"/>
                                        <p:tgtEl>
                                          <p:spTgt spid="41"/>
                                        </p:tgtEl>
                                      </p:cBhvr>
                                    </p:animEffect>
                                    <p:anim calcmode="lin" valueType="num">
                                      <p:cBhvr>
                                        <p:cTn id="31" dur="1250" fill="hold"/>
                                        <p:tgtEl>
                                          <p:spTgt spid="41"/>
                                        </p:tgtEl>
                                        <p:attrNameLst>
                                          <p:attrName>ppt_x</p:attrName>
                                        </p:attrNameLst>
                                      </p:cBhvr>
                                      <p:tavLst>
                                        <p:tav tm="0">
                                          <p:val>
                                            <p:strVal val="#ppt_x"/>
                                          </p:val>
                                        </p:tav>
                                        <p:tav tm="100000">
                                          <p:val>
                                            <p:strVal val="#ppt_x"/>
                                          </p:val>
                                        </p:tav>
                                      </p:tavLst>
                                    </p:anim>
                                    <p:anim calcmode="lin" valueType="num">
                                      <p:cBhvr>
                                        <p:cTn id="32" dur="125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25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250"/>
                                        <p:tgtEl>
                                          <p:spTgt spid="20"/>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1250"/>
                                        <p:tgtEl>
                                          <p:spTgt spid="40"/>
                                        </p:tgtEl>
                                      </p:cBhvr>
                                    </p:animEffect>
                                    <p:anim calcmode="lin" valueType="num">
                                      <p:cBhvr>
                                        <p:cTn id="46" dur="1250" fill="hold"/>
                                        <p:tgtEl>
                                          <p:spTgt spid="40"/>
                                        </p:tgtEl>
                                        <p:attrNameLst>
                                          <p:attrName>ppt_x</p:attrName>
                                        </p:attrNameLst>
                                      </p:cBhvr>
                                      <p:tavLst>
                                        <p:tav tm="0">
                                          <p:val>
                                            <p:strVal val="#ppt_x"/>
                                          </p:val>
                                        </p:tav>
                                        <p:tav tm="100000">
                                          <p:val>
                                            <p:strVal val="#ppt_x"/>
                                          </p:val>
                                        </p:tav>
                                      </p:tavLst>
                                    </p:anim>
                                    <p:anim calcmode="lin" valueType="num">
                                      <p:cBhvr>
                                        <p:cTn id="47" dur="125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250"/>
                                        <p:tgtEl>
                                          <p:spTgt spid="24"/>
                                        </p:tgtEl>
                                      </p:cBhvr>
                                    </p:animEffect>
                                  </p:childTnLst>
                                </p:cTn>
                              </p:par>
                              <p:par>
                                <p:cTn id="53" presetID="10"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250"/>
                                        <p:tgtEl>
                                          <p:spTgt spid="26"/>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1250"/>
                                        <p:tgtEl>
                                          <p:spTgt spid="42"/>
                                        </p:tgtEl>
                                      </p:cBhvr>
                                    </p:animEffect>
                                    <p:anim calcmode="lin" valueType="num">
                                      <p:cBhvr>
                                        <p:cTn id="61" dur="1250" fill="hold"/>
                                        <p:tgtEl>
                                          <p:spTgt spid="42"/>
                                        </p:tgtEl>
                                        <p:attrNameLst>
                                          <p:attrName>ppt_x</p:attrName>
                                        </p:attrNameLst>
                                      </p:cBhvr>
                                      <p:tavLst>
                                        <p:tav tm="0">
                                          <p:val>
                                            <p:strVal val="#ppt_x"/>
                                          </p:val>
                                        </p:tav>
                                        <p:tav tm="100000">
                                          <p:val>
                                            <p:strVal val="#ppt_x"/>
                                          </p:val>
                                        </p:tav>
                                      </p:tavLst>
                                    </p:anim>
                                    <p:anim calcmode="lin" valueType="num">
                                      <p:cBhvr>
                                        <p:cTn id="62" dur="125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BEA47-97C7-0AFD-D3DC-C33BC4AC4553}"/>
            </a:ext>
          </a:extLst>
        </p:cNvPr>
        <p:cNvGrpSpPr/>
        <p:nvPr/>
      </p:nvGrpSpPr>
      <p:grpSpPr>
        <a:xfrm>
          <a:off x="0" y="0"/>
          <a:ext cx="0" cy="0"/>
          <a:chOff x="0" y="0"/>
          <a:chExt cx="0" cy="0"/>
        </a:xfrm>
      </p:grpSpPr>
      <p:sp>
        <p:nvSpPr>
          <p:cNvPr id="39" name="Bùi Liễu 0968142780">
            <a:extLst>
              <a:ext uri="{FF2B5EF4-FFF2-40B4-BE49-F238E27FC236}">
                <a16:creationId xmlns:a16="http://schemas.microsoft.com/office/drawing/2014/main" id="{CB476B25-C93C-07D2-2602-149F80D22B29}"/>
              </a:ext>
            </a:extLst>
          </p:cNvPr>
          <p:cNvSpPr txBox="1">
            <a:spLocks/>
          </p:cNvSpPr>
          <p:nvPr/>
        </p:nvSpPr>
        <p:spPr>
          <a:xfrm>
            <a:off x="100562" y="3902640"/>
            <a:ext cx="2553214" cy="41679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000" b="1" dirty="0">
                <a:solidFill>
                  <a:schemeClr val="tx1"/>
                </a:solidFill>
                <a:latin typeface="Arial" panose="020B0604020202020204" pitchFamily="34" charset="0"/>
                <a:cs typeface="Arial" panose="020B0604020202020204" pitchFamily="34" charset="0"/>
              </a:rPr>
              <a:t>spring / a blouse</a:t>
            </a:r>
          </a:p>
        </p:txBody>
      </p:sp>
      <p:sp>
        <p:nvSpPr>
          <p:cNvPr id="40" name="Bùi Liễu 0968142780">
            <a:extLst>
              <a:ext uri="{FF2B5EF4-FFF2-40B4-BE49-F238E27FC236}">
                <a16:creationId xmlns:a16="http://schemas.microsoft.com/office/drawing/2014/main" id="{0BA5220E-D1DC-C22B-060D-6895C1005292}"/>
              </a:ext>
            </a:extLst>
          </p:cNvPr>
          <p:cNvSpPr txBox="1">
            <a:spLocks/>
          </p:cNvSpPr>
          <p:nvPr/>
        </p:nvSpPr>
        <p:spPr>
          <a:xfrm>
            <a:off x="4510691" y="4406983"/>
            <a:ext cx="2390340" cy="409722"/>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000" b="1" dirty="0">
                <a:solidFill>
                  <a:schemeClr val="tx1"/>
                </a:solidFill>
                <a:latin typeface="Arial" panose="020B0604020202020204" pitchFamily="34" charset="0"/>
                <a:cs typeface="Arial" panose="020B0604020202020204" pitchFamily="34" charset="0"/>
              </a:rPr>
              <a:t>autumn / jeans</a:t>
            </a:r>
          </a:p>
        </p:txBody>
      </p:sp>
      <p:sp>
        <p:nvSpPr>
          <p:cNvPr id="41" name="Bùi Liễu 0968142780">
            <a:extLst>
              <a:ext uri="{FF2B5EF4-FFF2-40B4-BE49-F238E27FC236}">
                <a16:creationId xmlns:a16="http://schemas.microsoft.com/office/drawing/2014/main" id="{E5209E76-5945-2E97-0BD1-F7874152E89C}"/>
              </a:ext>
            </a:extLst>
          </p:cNvPr>
          <p:cNvSpPr txBox="1">
            <a:spLocks/>
          </p:cNvSpPr>
          <p:nvPr/>
        </p:nvSpPr>
        <p:spPr>
          <a:xfrm>
            <a:off x="2210276" y="4412317"/>
            <a:ext cx="2460234" cy="41524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000" b="1" dirty="0">
                <a:solidFill>
                  <a:schemeClr val="tx1"/>
                </a:solidFill>
                <a:latin typeface="Arial" panose="020B0604020202020204" pitchFamily="34" charset="0"/>
                <a:cs typeface="Arial" panose="020B0604020202020204" pitchFamily="34" charset="0"/>
              </a:rPr>
              <a:t>summer / trousers</a:t>
            </a:r>
          </a:p>
        </p:txBody>
      </p:sp>
      <p:sp>
        <p:nvSpPr>
          <p:cNvPr id="42" name="Bùi Liễu 0968142780">
            <a:extLst>
              <a:ext uri="{FF2B5EF4-FFF2-40B4-BE49-F238E27FC236}">
                <a16:creationId xmlns:a16="http://schemas.microsoft.com/office/drawing/2014/main" id="{A27BC7F4-0CAD-1EFD-829E-2CC040B245E4}"/>
              </a:ext>
            </a:extLst>
          </p:cNvPr>
          <p:cNvSpPr txBox="1">
            <a:spLocks/>
          </p:cNvSpPr>
          <p:nvPr/>
        </p:nvSpPr>
        <p:spPr>
          <a:xfrm>
            <a:off x="6532690" y="3868256"/>
            <a:ext cx="2390341" cy="44584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000" b="1" dirty="0">
                <a:solidFill>
                  <a:schemeClr val="tx1"/>
                </a:solidFill>
                <a:latin typeface="Arial" panose="020B0604020202020204" pitchFamily="34" charset="0"/>
                <a:cs typeface="Arial" panose="020B0604020202020204" pitchFamily="34" charset="0"/>
              </a:rPr>
              <a:t>winter / a jumper</a:t>
            </a:r>
          </a:p>
        </p:txBody>
      </p:sp>
      <p:sp>
        <p:nvSpPr>
          <p:cNvPr id="43" name="Bùi Liễu 0968142780">
            <a:extLst>
              <a:ext uri="{FF2B5EF4-FFF2-40B4-BE49-F238E27FC236}">
                <a16:creationId xmlns:a16="http://schemas.microsoft.com/office/drawing/2014/main" id="{283EF022-D7BC-113D-CE27-13779B5E33B1}"/>
              </a:ext>
            </a:extLst>
          </p:cNvPr>
          <p:cNvSpPr txBox="1"/>
          <p:nvPr/>
        </p:nvSpPr>
        <p:spPr>
          <a:xfrm>
            <a:off x="2016488" y="1216645"/>
            <a:ext cx="5603512" cy="408623"/>
          </a:xfrm>
          <a:prstGeom prst="wedgeRoundRectCallout">
            <a:avLst>
              <a:gd name="adj1" fmla="val -54648"/>
              <a:gd name="adj2" fmla="val -19879"/>
              <a:gd name="adj3" fmla="val 16667"/>
            </a:avLst>
          </a:prstGeom>
          <a:solidFill>
            <a:schemeClr val="bg1"/>
          </a:solidFill>
          <a:ln w="6350">
            <a:solidFill>
              <a:srgbClr val="FF0000"/>
            </a:solid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400" dirty="0">
                <a:ln>
                  <a:noFill/>
                </a:ln>
                <a:solidFill>
                  <a:schemeClr val="tx1"/>
                </a:solidFill>
                <a:effectLst/>
                <a:latin typeface="Arial" pitchFamily="34" charset="0"/>
                <a:cs typeface="Arial" pitchFamily="34" charset="0"/>
              </a:rPr>
              <a:t>What do you usually wear in _____?</a:t>
            </a:r>
          </a:p>
        </p:txBody>
      </p:sp>
      <p:pic>
        <p:nvPicPr>
          <p:cNvPr id="68" name="Bùi Liễu 0968142780">
            <a:extLst>
              <a:ext uri="{FF2B5EF4-FFF2-40B4-BE49-F238E27FC236}">
                <a16:creationId xmlns:a16="http://schemas.microsoft.com/office/drawing/2014/main" id="{28DF1403-91FD-E6F9-081C-270816C28922}"/>
              </a:ext>
            </a:extLst>
          </p:cNvPr>
          <p:cNvPicPr>
            <a:picLocks noChangeAspect="1"/>
          </p:cNvPicPr>
          <p:nvPr/>
        </p:nvPicPr>
        <p:blipFill>
          <a:blip r:embed="rId4" cstate="print">
            <a:extLst>
              <a:ext uri="{28A0092B-C50C-407E-A947-70E740481C1C}">
                <a14:useLocalDpi xmlns:a14="http://schemas.microsoft.com/office/drawing/2010/main" val="0"/>
              </a:ext>
            </a:extLst>
          </a:blip>
          <a:srcRect t="2181" b="2181"/>
          <a:stretch/>
        </p:blipFill>
        <p:spPr>
          <a:xfrm>
            <a:off x="584729" y="2871872"/>
            <a:ext cx="1635065" cy="1039351"/>
          </a:xfrm>
          <a:prstGeom prst="roundRect">
            <a:avLst/>
          </a:prstGeom>
          <a:ln w="12700">
            <a:noFill/>
            <a:prstDash val="sysDash"/>
          </a:ln>
        </p:spPr>
      </p:pic>
      <p:pic>
        <p:nvPicPr>
          <p:cNvPr id="69" name="Bùi Liễu 0968142780">
            <a:extLst>
              <a:ext uri="{FF2B5EF4-FFF2-40B4-BE49-F238E27FC236}">
                <a16:creationId xmlns:a16="http://schemas.microsoft.com/office/drawing/2014/main" id="{6C45916A-22AF-3D15-A29F-2F0F4A5F49D3}"/>
              </a:ext>
            </a:extLst>
          </p:cNvPr>
          <p:cNvPicPr>
            <a:picLocks noChangeAspect="1"/>
          </p:cNvPicPr>
          <p:nvPr/>
        </p:nvPicPr>
        <p:blipFill>
          <a:blip r:embed="rId5" cstate="print">
            <a:extLst>
              <a:ext uri="{28A0092B-C50C-407E-A947-70E740481C1C}">
                <a14:useLocalDpi xmlns:a14="http://schemas.microsoft.com/office/drawing/2010/main" val="0"/>
              </a:ext>
            </a:extLst>
          </a:blip>
          <a:srcRect t="2373" b="2373"/>
          <a:stretch/>
        </p:blipFill>
        <p:spPr>
          <a:xfrm>
            <a:off x="2653776" y="3372966"/>
            <a:ext cx="1635065" cy="1039351"/>
          </a:xfrm>
          <a:prstGeom prst="roundRect">
            <a:avLst/>
          </a:prstGeom>
          <a:ln w="12700">
            <a:noFill/>
            <a:prstDash val="sysDash"/>
          </a:ln>
        </p:spPr>
      </p:pic>
      <p:sp>
        <p:nvSpPr>
          <p:cNvPr id="75" name="Bùi Liễu 0968142780">
            <a:extLst>
              <a:ext uri="{FF2B5EF4-FFF2-40B4-BE49-F238E27FC236}">
                <a16:creationId xmlns:a16="http://schemas.microsoft.com/office/drawing/2014/main" id="{3705A07E-30B7-6E5D-E4F6-42CE1F77DB17}"/>
              </a:ext>
            </a:extLst>
          </p:cNvPr>
          <p:cNvSpPr txBox="1"/>
          <p:nvPr/>
        </p:nvSpPr>
        <p:spPr>
          <a:xfrm>
            <a:off x="3200399" y="1837061"/>
            <a:ext cx="2652662" cy="408623"/>
          </a:xfrm>
          <a:prstGeom prst="wedgeRoundRectCallout">
            <a:avLst>
              <a:gd name="adj1" fmla="val 55141"/>
              <a:gd name="adj2" fmla="val -3993"/>
              <a:gd name="adj3" fmla="val 16667"/>
            </a:avLst>
          </a:prstGeom>
          <a:solidFill>
            <a:schemeClr val="bg1"/>
          </a:solidFill>
          <a:ln w="6350">
            <a:solidFill>
              <a:srgbClr val="FF0000"/>
            </a:solid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400" dirty="0">
                <a:ln>
                  <a:noFill/>
                </a:ln>
                <a:solidFill>
                  <a:schemeClr val="tx1"/>
                </a:solidFill>
                <a:effectLst/>
                <a:latin typeface="Arial" pitchFamily="34" charset="0"/>
                <a:cs typeface="Arial" pitchFamily="34" charset="0"/>
              </a:rPr>
              <a:t>I wear _______.</a:t>
            </a:r>
            <a:endParaRPr lang="vi-VN" sz="2400" dirty="0">
              <a:ln>
                <a:noFill/>
              </a:ln>
              <a:solidFill>
                <a:schemeClr val="tx1"/>
              </a:solidFill>
              <a:effectLst/>
              <a:latin typeface="Arial" pitchFamily="34" charset="0"/>
              <a:cs typeface="Arial" pitchFamily="34" charset="0"/>
            </a:endParaRPr>
          </a:p>
        </p:txBody>
      </p:sp>
      <p:pic>
        <p:nvPicPr>
          <p:cNvPr id="23" name="Bùi Liễu 0968142780">
            <a:extLst>
              <a:ext uri="{FF2B5EF4-FFF2-40B4-BE49-F238E27FC236}">
                <a16:creationId xmlns:a16="http://schemas.microsoft.com/office/drawing/2014/main" id="{7E2E00F5-0380-E0D6-A7DA-BF18C3ACCB91}"/>
              </a:ext>
            </a:extLst>
          </p:cNvPr>
          <p:cNvPicPr>
            <a:picLocks noChangeAspect="1"/>
          </p:cNvPicPr>
          <p:nvPr/>
        </p:nvPicPr>
        <p:blipFill>
          <a:blip r:embed="rId6" cstate="print">
            <a:extLst>
              <a:ext uri="{28A0092B-C50C-407E-A947-70E740481C1C}">
                <a14:useLocalDpi xmlns:a14="http://schemas.microsoft.com/office/drawing/2010/main" val="0"/>
              </a:ext>
            </a:extLst>
          </a:blip>
          <a:srcRect t="2325" b="2325"/>
          <a:stretch/>
        </p:blipFill>
        <p:spPr>
          <a:xfrm>
            <a:off x="4855161" y="3356777"/>
            <a:ext cx="1635065" cy="1039351"/>
          </a:xfrm>
          <a:prstGeom prst="roundRect">
            <a:avLst/>
          </a:prstGeom>
          <a:ln w="12700">
            <a:noFill/>
            <a:prstDash val="sysDash"/>
          </a:ln>
        </p:spPr>
      </p:pic>
      <p:pic>
        <p:nvPicPr>
          <p:cNvPr id="24" name="Bùi Liễu 0968142780">
            <a:extLst>
              <a:ext uri="{FF2B5EF4-FFF2-40B4-BE49-F238E27FC236}">
                <a16:creationId xmlns:a16="http://schemas.microsoft.com/office/drawing/2014/main" id="{5D1DB7C7-8C9D-A175-F862-F525C88DC5B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6"/>
          <a:stretch/>
        </p:blipFill>
        <p:spPr>
          <a:xfrm>
            <a:off x="6858000" y="2857956"/>
            <a:ext cx="1739723" cy="1039350"/>
          </a:xfrm>
          <a:prstGeom prst="roundRect">
            <a:avLst/>
          </a:prstGeom>
          <a:ln w="12700">
            <a:noFill/>
            <a:prstDash val="sysDash"/>
          </a:ln>
        </p:spPr>
      </p:pic>
      <p:pic>
        <p:nvPicPr>
          <p:cNvPr id="17" name="Bùi Liễu 0968142780">
            <a:extLst>
              <a:ext uri="{FF2B5EF4-FFF2-40B4-BE49-F238E27FC236}">
                <a16:creationId xmlns:a16="http://schemas.microsoft.com/office/drawing/2014/main" id="{EB615C35-7715-30D1-47AE-D016674830A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4309" b="4309"/>
          <a:stretch/>
        </p:blipFill>
        <p:spPr bwMode="auto">
          <a:xfrm>
            <a:off x="1295399" y="1200150"/>
            <a:ext cx="445651" cy="441611"/>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18" name="Bùi Liễu 0968142780">
            <a:extLst>
              <a:ext uri="{FF2B5EF4-FFF2-40B4-BE49-F238E27FC236}">
                <a16:creationId xmlns:a16="http://schemas.microsoft.com/office/drawing/2014/main" id="{B0EF40BC-7592-0583-0395-DFE8F1B92025}"/>
              </a:ext>
            </a:extLst>
          </p:cNvPr>
          <p:cNvPicPr/>
          <p:nvPr/>
        </p:nvPicPr>
        <p:blipFill>
          <a:blip r:embed="rId9" cstate="print">
            <a:extLst>
              <a:ext uri="{28A0092B-C50C-407E-A947-70E740481C1C}">
                <a14:useLocalDpi xmlns:a14="http://schemas.microsoft.com/office/drawing/2010/main" val="0"/>
              </a:ext>
            </a:extLst>
          </a:blip>
          <a:srcRect t="6918" b="6918"/>
          <a:stretch/>
        </p:blipFill>
        <p:spPr>
          <a:xfrm>
            <a:off x="6095999" y="1778361"/>
            <a:ext cx="440852" cy="445703"/>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 name="Bùi Liễu  0968142780">
            <a:extLst>
              <a:ext uri="{FF2B5EF4-FFF2-40B4-BE49-F238E27FC236}">
                <a16:creationId xmlns:a16="http://schemas.microsoft.com/office/drawing/2014/main" id="{F6F35FA7-397A-E9D6-857B-1FC09E94983B}"/>
              </a:ext>
            </a:extLst>
          </p:cNvPr>
          <p:cNvSpPr txBox="1"/>
          <p:nvPr/>
        </p:nvSpPr>
        <p:spPr>
          <a:xfrm>
            <a:off x="3608440" y="233818"/>
            <a:ext cx="2135521" cy="769441"/>
          </a:xfrm>
          <a:prstGeom prst="rect">
            <a:avLst/>
          </a:prstGeom>
          <a:noFill/>
        </p:spPr>
        <p:txBody>
          <a:bodyPr wrap="none" rtlCol="0">
            <a:spAutoFit/>
          </a:bodyPr>
          <a:lstStyle/>
          <a:p>
            <a:r>
              <a:rPr lang="en-US" sz="4400" b="1" dirty="0">
                <a:solidFill>
                  <a:srgbClr val="FF6600"/>
                </a:solidFill>
                <a:effectLst>
                  <a:outerShdw blurRad="38100" dist="38100" dir="2700000" algn="tl">
                    <a:srgbClr val="000000">
                      <a:alpha val="43137"/>
                    </a:srgbClr>
                  </a:outerShdw>
                </a:effectLst>
                <a:latin typeface="Berlin Sans FB" panose="020E0602020502020306" pitchFamily="34" charset="0"/>
                <a:cs typeface="Arial" panose="020B0604020202020204" pitchFamily="34" charset="0"/>
              </a:rPr>
              <a:t>Review</a:t>
            </a:r>
          </a:p>
        </p:txBody>
      </p:sp>
    </p:spTree>
    <p:extLst>
      <p:ext uri="{BB962C8B-B14F-4D97-AF65-F5344CB8AC3E}">
        <p14:creationId xmlns:p14="http://schemas.microsoft.com/office/powerpoint/2010/main" val="386317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25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250"/>
                                        <p:tgtEl>
                                          <p:spTgt spid="39"/>
                                        </p:tgtEl>
                                      </p:cBhvr>
                                    </p:animEffect>
                                    <p:anim calcmode="lin" valueType="num">
                                      <p:cBhvr>
                                        <p:cTn id="13" dur="1250" fill="hold"/>
                                        <p:tgtEl>
                                          <p:spTgt spid="39"/>
                                        </p:tgtEl>
                                        <p:attrNameLst>
                                          <p:attrName>ppt_x</p:attrName>
                                        </p:attrNameLst>
                                      </p:cBhvr>
                                      <p:tavLst>
                                        <p:tav tm="0">
                                          <p:val>
                                            <p:strVal val="#ppt_x"/>
                                          </p:val>
                                        </p:tav>
                                        <p:tav tm="100000">
                                          <p:val>
                                            <p:strVal val="#ppt_x"/>
                                          </p:val>
                                        </p:tav>
                                      </p:tavLst>
                                    </p:anim>
                                    <p:anim calcmode="lin" valueType="num">
                                      <p:cBhvr>
                                        <p:cTn id="14" dur="1250" fill="hold"/>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125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250"/>
                                        <p:tgtEl>
                                          <p:spTgt spid="41"/>
                                        </p:tgtEl>
                                      </p:cBhvr>
                                    </p:animEffect>
                                    <p:anim calcmode="lin" valueType="num">
                                      <p:cBhvr>
                                        <p:cTn id="25" dur="1250" fill="hold"/>
                                        <p:tgtEl>
                                          <p:spTgt spid="41"/>
                                        </p:tgtEl>
                                        <p:attrNameLst>
                                          <p:attrName>ppt_x</p:attrName>
                                        </p:attrNameLst>
                                      </p:cBhvr>
                                      <p:tavLst>
                                        <p:tav tm="0">
                                          <p:val>
                                            <p:strVal val="#ppt_x"/>
                                          </p:val>
                                        </p:tav>
                                        <p:tav tm="100000">
                                          <p:val>
                                            <p:strVal val="#ppt_x"/>
                                          </p:val>
                                        </p:tav>
                                      </p:tavLst>
                                    </p:anim>
                                    <p:anim calcmode="lin" valueType="num">
                                      <p:cBhvr>
                                        <p:cTn id="26" dur="125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25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250"/>
                                        <p:tgtEl>
                                          <p:spTgt spid="40"/>
                                        </p:tgtEl>
                                      </p:cBhvr>
                                    </p:animEffect>
                                    <p:anim calcmode="lin" valueType="num">
                                      <p:cBhvr>
                                        <p:cTn id="37" dur="1250" fill="hold"/>
                                        <p:tgtEl>
                                          <p:spTgt spid="40"/>
                                        </p:tgtEl>
                                        <p:attrNameLst>
                                          <p:attrName>ppt_x</p:attrName>
                                        </p:attrNameLst>
                                      </p:cBhvr>
                                      <p:tavLst>
                                        <p:tav tm="0">
                                          <p:val>
                                            <p:strVal val="#ppt_x"/>
                                          </p:val>
                                        </p:tav>
                                        <p:tav tm="100000">
                                          <p:val>
                                            <p:strVal val="#ppt_x"/>
                                          </p:val>
                                        </p:tav>
                                      </p:tavLst>
                                    </p:anim>
                                    <p:anim calcmode="lin" valueType="num">
                                      <p:cBhvr>
                                        <p:cTn id="38" dur="125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25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250"/>
                                        <p:tgtEl>
                                          <p:spTgt spid="42"/>
                                        </p:tgtEl>
                                      </p:cBhvr>
                                    </p:animEffect>
                                    <p:anim calcmode="lin" valueType="num">
                                      <p:cBhvr>
                                        <p:cTn id="49" dur="1250" fill="hold"/>
                                        <p:tgtEl>
                                          <p:spTgt spid="42"/>
                                        </p:tgtEl>
                                        <p:attrNameLst>
                                          <p:attrName>ppt_x</p:attrName>
                                        </p:attrNameLst>
                                      </p:cBhvr>
                                      <p:tavLst>
                                        <p:tav tm="0">
                                          <p:val>
                                            <p:strVal val="#ppt_x"/>
                                          </p:val>
                                        </p:tav>
                                        <p:tav tm="100000">
                                          <p:val>
                                            <p:strVal val="#ppt_x"/>
                                          </p:val>
                                        </p:tav>
                                      </p:tavLst>
                                    </p:anim>
                                    <p:anim calcmode="lin" valueType="num">
                                      <p:cBhvr>
                                        <p:cTn id="50" dur="125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ùi Liễu 0968142780"/>
          <p:cNvSpPr/>
          <p:nvPr/>
        </p:nvSpPr>
        <p:spPr>
          <a:xfrm>
            <a:off x="2590800" y="447660"/>
            <a:ext cx="3962400" cy="800100"/>
          </a:xfrm>
          <a:prstGeom prst="roundRect">
            <a:avLst/>
          </a:prstGeom>
          <a:no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4000" b="1" dirty="0">
                <a:solidFill>
                  <a:srgbClr val="FF6600"/>
                </a:solidFill>
                <a:latin typeface="Cooper Black" panose="0208090404030B020404" pitchFamily="18" charset="0"/>
                <a:cs typeface="Arial" pitchFamily="34" charset="0"/>
              </a:rPr>
              <a:t>Homework</a:t>
            </a:r>
            <a:endParaRPr lang="en-US" sz="4400" b="1" dirty="0">
              <a:solidFill>
                <a:srgbClr val="FF6600"/>
              </a:solidFill>
              <a:latin typeface="Cooper Black" panose="0208090404030B020404" pitchFamily="18" charset="0"/>
              <a:cs typeface="Arial" pitchFamily="34" charset="0"/>
            </a:endParaRPr>
          </a:p>
        </p:txBody>
      </p:sp>
      <p:sp>
        <p:nvSpPr>
          <p:cNvPr id="3" name="Bùi Liễu 0968142780"/>
          <p:cNvSpPr/>
          <p:nvPr/>
        </p:nvSpPr>
        <p:spPr>
          <a:xfrm>
            <a:off x="1746520" y="2200176"/>
            <a:ext cx="291830" cy="248055"/>
          </a:xfrm>
          <a:prstGeom prst="rightArrow">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bg1"/>
              </a:solidFill>
            </a:endParaRPr>
          </a:p>
        </p:txBody>
      </p:sp>
      <p:sp>
        <p:nvSpPr>
          <p:cNvPr id="4" name="Bùi Liễu 0968142780"/>
          <p:cNvSpPr/>
          <p:nvPr/>
        </p:nvSpPr>
        <p:spPr>
          <a:xfrm>
            <a:off x="1746520" y="2841166"/>
            <a:ext cx="291830" cy="248055"/>
          </a:xfrm>
          <a:prstGeom prst="rightArrow">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bg1"/>
              </a:solidFill>
            </a:endParaRPr>
          </a:p>
        </p:txBody>
      </p:sp>
      <p:sp>
        <p:nvSpPr>
          <p:cNvPr id="5" name="Bùi Liễu 0968142780"/>
          <p:cNvSpPr/>
          <p:nvPr/>
        </p:nvSpPr>
        <p:spPr>
          <a:xfrm>
            <a:off x="2209800" y="1952381"/>
            <a:ext cx="7042898" cy="1238737"/>
          </a:xfrm>
          <a:prstGeom prst="rect">
            <a:avLst/>
          </a:prstGeom>
        </p:spPr>
        <p:txBody>
          <a:bodyPr wrap="square" lIns="68580" tIns="34290" rIns="68580" bIns="34290">
            <a:spAutoFit/>
          </a:bodyPr>
          <a:lstStyle/>
          <a:p>
            <a:pPr>
              <a:lnSpc>
                <a:spcPct val="150000"/>
              </a:lnSpc>
            </a:pPr>
            <a:r>
              <a:rPr lang="en-US" sz="2700" dirty="0">
                <a:latin typeface="Arial" panose="020B0604020202020204" pitchFamily="34" charset="0"/>
                <a:cs typeface="Arial" panose="020B0604020202020204" pitchFamily="34" charset="0"/>
              </a:rPr>
              <a:t>…………………………………….</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Prepare for unit 17 lesson 1 (1+2+3).</a:t>
            </a:r>
          </a:p>
        </p:txBody>
      </p:sp>
    </p:spTree>
    <p:extLst>
      <p:ext uri="{BB962C8B-B14F-4D97-AF65-F5344CB8AC3E}">
        <p14:creationId xmlns:p14="http://schemas.microsoft.com/office/powerpoint/2010/main" val="1165660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grpSp>
        <p:nvGrpSpPr>
          <p:cNvPr id="8" name="Bùi Liễu 0968142780"/>
          <p:cNvGrpSpPr/>
          <p:nvPr/>
        </p:nvGrpSpPr>
        <p:grpSpPr>
          <a:xfrm>
            <a:off x="1676400" y="1123950"/>
            <a:ext cx="6019800" cy="2362200"/>
            <a:chOff x="1676400" y="1123950"/>
            <a:chExt cx="6019800" cy="2665950"/>
          </a:xfrm>
        </p:grpSpPr>
        <p:pic>
          <p:nvPicPr>
            <p:cNvPr id="3" name="Bùi Liễu 09681427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6400" y="1123950"/>
              <a:ext cx="6019800" cy="2665950"/>
            </a:xfrm>
            <a:prstGeom prst="rect">
              <a:avLst/>
            </a:prstGeom>
          </p:spPr>
        </p:pic>
        <p:sp>
          <p:nvSpPr>
            <p:cNvPr id="4" name="Bùi Liễu 0968142780">
              <a:extLst>
                <a:ext uri="{FF2B5EF4-FFF2-40B4-BE49-F238E27FC236}">
                  <a16:creationId xmlns:a16="http://schemas.microsoft.com/office/drawing/2014/main" id="{87B35543-4E76-432C-9F8B-61425C09C71F}"/>
                </a:ext>
              </a:extLst>
            </p:cNvPr>
            <p:cNvSpPr txBox="1"/>
            <p:nvPr/>
          </p:nvSpPr>
          <p:spPr>
            <a:xfrm>
              <a:off x="2362200" y="2343150"/>
              <a:ext cx="4629150" cy="900246"/>
            </a:xfrm>
            <a:prstGeom prst="rect">
              <a:avLst/>
            </a:prstGeom>
            <a:noFill/>
          </p:spPr>
          <p:txBody>
            <a:bodyPr wrap="square" lIns="68580" tIns="34290" rIns="68580" bIns="34290" rtlCol="0">
              <a:spAutoFit/>
            </a:bodyPr>
            <a:lstStyle/>
            <a:p>
              <a:pPr algn="ctr"/>
              <a:r>
                <a:rPr lang="en-US" sz="5400" b="1" dirty="0">
                  <a:solidFill>
                    <a:srgbClr val="FF6600"/>
                  </a:solidFill>
                  <a:effectLst>
                    <a:glow rad="127000">
                      <a:schemeClr val="bg1"/>
                    </a:glow>
                    <a:outerShdw blurRad="38100" dist="38100" dir="2700000" algn="tl">
                      <a:srgbClr val="000000">
                        <a:alpha val="43137"/>
                      </a:srgbClr>
                    </a:outerShdw>
                  </a:effectLst>
                  <a:latin typeface="Cooper Black" panose="0208090404030B020404" pitchFamily="18" charset="0"/>
                </a:rPr>
                <a:t>Goodbye!</a:t>
              </a:r>
            </a:p>
          </p:txBody>
        </p:sp>
      </p:grpSp>
      <p:pic>
        <p:nvPicPr>
          <p:cNvPr id="9" name="Bùi Liễu 096814278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53200" y="-1771650"/>
            <a:ext cx="609600" cy="609600"/>
          </a:xfrm>
          <a:prstGeom prst="rect">
            <a:avLst/>
          </a:prstGeom>
        </p:spPr>
      </p:pic>
      <p:pic>
        <p:nvPicPr>
          <p:cNvPr id="10" name="Bùi Liễu 096814278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67600" y="-1771650"/>
            <a:ext cx="609600" cy="609600"/>
          </a:xfrm>
          <a:prstGeom prst="rect">
            <a:avLst/>
          </a:prstGeom>
        </p:spPr>
      </p:pic>
      <p:pic>
        <p:nvPicPr>
          <p:cNvPr id="11" name="Bùi Liễu 096814278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1771650"/>
            <a:ext cx="609600" cy="609600"/>
          </a:xfrm>
          <a:prstGeom prst="rect">
            <a:avLst/>
          </a:prstGeom>
        </p:spPr>
      </p:pic>
    </p:spTree>
    <p:extLst>
      <p:ext uri="{BB962C8B-B14F-4D97-AF65-F5344CB8AC3E}">
        <p14:creationId xmlns:p14="http://schemas.microsoft.com/office/powerpoint/2010/main" val="3063384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0" fill="hold"/>
                                        <p:tgtEl>
                                          <p:spTgt spid="9"/>
                                        </p:tgtEl>
                                      </p:cBhvr>
                                    </p:cmd>
                                  </p:childTnLst>
                                </p:cTn>
                              </p:par>
                              <p:par>
                                <p:cTn id="7" presetID="1" presetClass="mediacall" presetSubtype="0" fill="hold" nodeType="withEffect">
                                  <p:stCondLst>
                                    <p:cond delay="400"/>
                                  </p:stCondLst>
                                  <p:childTnLst>
                                    <p:cmd type="call" cmd="playFrom(0.0)">
                                      <p:cBhvr>
                                        <p:cTn id="8" dur="1512" fill="hold"/>
                                        <p:tgtEl>
                                          <p:spTgt spid="10"/>
                                        </p:tgtEl>
                                      </p:cBhvr>
                                    </p:cmd>
                                  </p:childTnLst>
                                </p:cTn>
                              </p:par>
                              <p:par>
                                <p:cTn id="9" presetID="1" presetClass="mediacall" presetSubtype="0" fill="hold" nodeType="withEffect">
                                  <p:stCondLst>
                                    <p:cond delay="300"/>
                                  </p:stCondLst>
                                  <p:childTnLst>
                                    <p:cmd type="call" cmd="playFrom(0.0)">
                                      <p:cBhvr>
                                        <p:cTn id="10" dur="1512" fill="hold"/>
                                        <p:tgtEl>
                                          <p:spTgt spid="11"/>
                                        </p:tgtEl>
                                      </p:cBhvr>
                                    </p:cmd>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
                                        <p:tgtEl>
                                          <p:spTgt spid="8"/>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4" name="Good bye Bùi Liễu 0968142780.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14" fill="hold" display="0">
                  <p:stCondLst>
                    <p:cond delay="indefinite"/>
                  </p:stCondLst>
                  <p:endCondLst>
                    <p:cond evt="onStopAudio" delay="0">
                      <p:tgtEl>
                        <p:sldTgt/>
                      </p:tgtEl>
                    </p:cond>
                  </p:endCondLst>
                </p:cTn>
                <p:tgtEl>
                  <p:spTgt spid="9"/>
                </p:tgtEl>
              </p:cMediaNode>
            </p:audio>
            <p:audio>
              <p:cMediaNode vol="100000">
                <p:cTn id="15" fill="hold" display="0">
                  <p:stCondLst>
                    <p:cond delay="indefinite"/>
                  </p:stCondLst>
                  <p:endCondLst>
                    <p:cond evt="onStopAudio" delay="0">
                      <p:tgtEl>
                        <p:sldTgt/>
                      </p:tgtEl>
                    </p:cond>
                  </p:endCondLst>
                </p:cTn>
                <p:tgtEl>
                  <p:spTgt spid="10"/>
                </p:tgtEl>
              </p:cMediaNode>
            </p:audio>
            <p:audio>
              <p:cMediaNode vol="100000">
                <p:cTn id="16"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8F0848-3B3C-35CF-16A1-4777718D5134}"/>
              </a:ext>
            </a:extLst>
          </p:cNvPr>
          <p:cNvGrpSpPr/>
          <p:nvPr/>
        </p:nvGrpSpPr>
        <p:grpSpPr>
          <a:xfrm>
            <a:off x="0" y="-1"/>
            <a:ext cx="9144000" cy="5143501"/>
            <a:chOff x="0" y="-1"/>
            <a:chExt cx="12192000" cy="6858001"/>
          </a:xfrm>
        </p:grpSpPr>
        <p:pic>
          <p:nvPicPr>
            <p:cNvPr id="11" name="Picture 10">
              <a:extLst>
                <a:ext uri="{FF2B5EF4-FFF2-40B4-BE49-F238E27FC236}">
                  <a16:creationId xmlns:a16="http://schemas.microsoft.com/office/drawing/2014/main" id="{263EBFD6-5D2E-7885-679A-4BF26BFB3624}"/>
                </a:ext>
              </a:extLst>
            </p:cNvPr>
            <p:cNvPicPr>
              <a:picLocks noChangeAspect="1"/>
            </p:cNvPicPr>
            <p:nvPr/>
          </p:nvPicPr>
          <p:blipFill rotWithShape="1">
            <a:blip r:embed="rId5">
              <a:extLst>
                <a:ext uri="{28A0092B-C50C-407E-A947-70E740481C1C}">
                  <a14:useLocalDpi xmlns:a14="http://schemas.microsoft.com/office/drawing/2010/main" val="0"/>
                </a:ext>
              </a:extLst>
            </a:blip>
            <a:srcRect b="5633"/>
            <a:stretch/>
          </p:blipFill>
          <p:spPr>
            <a:xfrm>
              <a:off x="0" y="386301"/>
              <a:ext cx="12192000" cy="6471699"/>
            </a:xfrm>
            <a:prstGeom prst="rect">
              <a:avLst/>
            </a:prstGeom>
          </p:spPr>
        </p:pic>
        <p:pic>
          <p:nvPicPr>
            <p:cNvPr id="20" name="Picture 19">
              <a:extLst>
                <a:ext uri="{FF2B5EF4-FFF2-40B4-BE49-F238E27FC236}">
                  <a16:creationId xmlns:a16="http://schemas.microsoft.com/office/drawing/2014/main" id="{D498E13C-46D2-2FD3-D86D-D4ADA6650A0A}"/>
                </a:ext>
              </a:extLst>
            </p:cNvPr>
            <p:cNvPicPr>
              <a:picLocks noChangeAspect="1"/>
            </p:cNvPicPr>
            <p:nvPr/>
          </p:nvPicPr>
          <p:blipFill rotWithShape="1">
            <a:blip r:embed="rId5">
              <a:extLst>
                <a:ext uri="{28A0092B-C50C-407E-A947-70E740481C1C}">
                  <a14:useLocalDpi xmlns:a14="http://schemas.microsoft.com/office/drawing/2010/main" val="0"/>
                </a:ext>
              </a:extLst>
            </a:blip>
            <a:srcRect b="98720"/>
            <a:stretch/>
          </p:blipFill>
          <p:spPr>
            <a:xfrm>
              <a:off x="0" y="-1"/>
              <a:ext cx="12192000" cy="532435"/>
            </a:xfrm>
            <a:prstGeom prst="rect">
              <a:avLst/>
            </a:prstGeom>
          </p:spPr>
        </p:pic>
      </p:grpSp>
      <p:grpSp>
        <p:nvGrpSpPr>
          <p:cNvPr id="2" name="Group 1">
            <a:extLst>
              <a:ext uri="{FF2B5EF4-FFF2-40B4-BE49-F238E27FC236}">
                <a16:creationId xmlns:a16="http://schemas.microsoft.com/office/drawing/2014/main" id="{A19870A7-B093-62E1-CCB3-F2A14DB5D200}"/>
              </a:ext>
            </a:extLst>
          </p:cNvPr>
          <p:cNvGrpSpPr/>
          <p:nvPr/>
        </p:nvGrpSpPr>
        <p:grpSpPr>
          <a:xfrm>
            <a:off x="3598360" y="3856991"/>
            <a:ext cx="2752583" cy="996783"/>
            <a:chOff x="4548833" y="5076288"/>
            <a:chExt cx="3670110" cy="1231916"/>
          </a:xfrm>
        </p:grpSpPr>
        <p:grpSp>
          <p:nvGrpSpPr>
            <p:cNvPr id="13" name="Group 12">
              <a:extLst>
                <a:ext uri="{FF2B5EF4-FFF2-40B4-BE49-F238E27FC236}">
                  <a16:creationId xmlns:a16="http://schemas.microsoft.com/office/drawing/2014/main" id="{FC244811-808A-496E-9E09-170521D046BE}"/>
                </a:ext>
              </a:extLst>
            </p:cNvPr>
            <p:cNvGrpSpPr/>
            <p:nvPr/>
          </p:nvGrpSpPr>
          <p:grpSpPr>
            <a:xfrm>
              <a:off x="4548833" y="5076288"/>
              <a:ext cx="3670110" cy="1231916"/>
              <a:chOff x="1015770" y="3242926"/>
              <a:chExt cx="1041630" cy="1329014"/>
            </a:xfrm>
          </p:grpSpPr>
          <p:pic>
            <p:nvPicPr>
              <p:cNvPr id="14" name="Picture 13">
                <a:extLst>
                  <a:ext uri="{FF2B5EF4-FFF2-40B4-BE49-F238E27FC236}">
                    <a16:creationId xmlns:a16="http://schemas.microsoft.com/office/drawing/2014/main" id="{CE6391DD-EFFB-5EE2-448D-28F66350A413}"/>
                  </a:ext>
                </a:extLst>
              </p:cNvPr>
              <p:cNvPicPr>
                <a:picLocks noChangeAspect="1"/>
              </p:cNvPicPr>
              <p:nvPr/>
            </p:nvPicPr>
            <p:blipFill rotWithShape="1">
              <a:blip r:embed="rId6">
                <a:extLst>
                  <a:ext uri="{28A0092B-C50C-407E-A947-70E740481C1C}">
                    <a14:useLocalDpi xmlns:a14="http://schemas.microsoft.com/office/drawing/2010/main" val="0"/>
                  </a:ext>
                </a:extLst>
              </a:blip>
              <a:srcRect l="57449"/>
              <a:stretch/>
            </p:blipFill>
            <p:spPr>
              <a:xfrm>
                <a:off x="1534475" y="3242926"/>
                <a:ext cx="522925" cy="1329014"/>
              </a:xfrm>
              <a:prstGeom prst="rect">
                <a:avLst/>
              </a:prstGeom>
            </p:spPr>
          </p:pic>
          <p:pic>
            <p:nvPicPr>
              <p:cNvPr id="15" name="Picture 14">
                <a:extLst>
                  <a:ext uri="{FF2B5EF4-FFF2-40B4-BE49-F238E27FC236}">
                    <a16:creationId xmlns:a16="http://schemas.microsoft.com/office/drawing/2014/main" id="{52724AFD-3430-81B6-8C7A-27D0286D3DD3}"/>
                  </a:ext>
                </a:extLst>
              </p:cNvPr>
              <p:cNvPicPr>
                <a:picLocks noChangeAspect="1"/>
              </p:cNvPicPr>
              <p:nvPr/>
            </p:nvPicPr>
            <p:blipFill rotWithShape="1">
              <a:blip r:embed="rId6">
                <a:extLst>
                  <a:ext uri="{28A0092B-C50C-407E-A947-70E740481C1C}">
                    <a14:useLocalDpi xmlns:a14="http://schemas.microsoft.com/office/drawing/2010/main" val="0"/>
                  </a:ext>
                </a:extLst>
              </a:blip>
              <a:srcRect l="57449"/>
              <a:stretch/>
            </p:blipFill>
            <p:spPr>
              <a:xfrm flipH="1">
                <a:off x="1015770" y="3242926"/>
                <a:ext cx="522925" cy="1329014"/>
              </a:xfrm>
              <a:prstGeom prst="rect">
                <a:avLst/>
              </a:prstGeom>
            </p:spPr>
          </p:pic>
        </p:grpSp>
        <p:sp>
          <p:nvSpPr>
            <p:cNvPr id="16" name="TextBox 15">
              <a:extLst>
                <a:ext uri="{FF2B5EF4-FFF2-40B4-BE49-F238E27FC236}">
                  <a16:creationId xmlns:a16="http://schemas.microsoft.com/office/drawing/2014/main" id="{0BA3D11C-5BD8-682E-C0FE-C195B092C04A}"/>
                </a:ext>
              </a:extLst>
            </p:cNvPr>
            <p:cNvSpPr txBox="1"/>
            <p:nvPr/>
          </p:nvSpPr>
          <p:spPr>
            <a:xfrm>
              <a:off x="4548833" y="5200530"/>
              <a:ext cx="3670110" cy="798795"/>
            </a:xfrm>
            <a:prstGeom prst="rect">
              <a:avLst/>
            </a:prstGeom>
            <a:solidFill>
              <a:srgbClr val="62260B">
                <a:alpha val="0"/>
              </a:srgbClr>
            </a:solidFill>
          </p:spPr>
          <p:txBody>
            <a:bodyPr wrap="square" rtlCol="0">
              <a:spAutoFit/>
            </a:bodyPr>
            <a:lstStyle>
              <a:defPPr>
                <a:defRPr lang="en-US"/>
              </a:defPPr>
              <a:lvl1pPr algn="ctr">
                <a:defRPr sz="8800" b="0">
                  <a:ln w="0"/>
                  <a:solidFill>
                    <a:srgbClr val="CB370F"/>
                  </a:solidFill>
                  <a:effectLst>
                    <a:reflection blurRad="6350" stA="53000" endA="300" endPos="35500" dir="5400000" sy="-90000" algn="bl" rotWithShape="0"/>
                  </a:effectLst>
                  <a:latin typeface="Berlin Sans FB Demi" panose="020E0802020502020306" pitchFamily="34" charset="0"/>
                </a:defRPr>
              </a:lvl1pPr>
            </a:lstStyle>
            <a:p>
              <a:r>
                <a:rPr lang="en-US" sz="3600" b="1">
                  <a:ln w="9525">
                    <a:solidFill>
                      <a:schemeClr val="bg1"/>
                    </a:solidFill>
                    <a:prstDash val="solid"/>
                  </a:ln>
                  <a:solidFill>
                    <a:srgbClr val="FF0000"/>
                  </a:solidFill>
                  <a:effectLst>
                    <a:outerShdw blurRad="12700" dist="38100" dir="2700000" algn="tl" rotWithShape="0">
                      <a:schemeClr val="bg1">
                        <a:lumMod val="50000"/>
                      </a:schemeClr>
                    </a:outerShdw>
                  </a:effectLst>
                </a:rPr>
                <a:t>Answer </a:t>
              </a:r>
              <a:endParaRPr lang="vi-VN" sz="36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grpSp>
      <p:pic>
        <p:nvPicPr>
          <p:cNvPr id="17" name="Picture 16">
            <a:hlinkClick r:id="" action="ppaction://hlinkshowjump?jump=nextslide"/>
            <a:extLst>
              <a:ext uri="{FF2B5EF4-FFF2-40B4-BE49-F238E27FC236}">
                <a16:creationId xmlns:a16="http://schemas.microsoft.com/office/drawing/2014/main" id="{2F71FA11-A805-612D-3A7C-6C0F9CCFFCC8}"/>
              </a:ext>
            </a:extLst>
          </p:cNvPr>
          <p:cNvPicPr>
            <a:picLocks noChangeAspect="1"/>
          </p:cNvPicPr>
          <p:nvPr/>
        </p:nvPicPr>
        <p:blipFill>
          <a:blip r:embed="rId7"/>
          <a:stretch>
            <a:fillRect/>
          </a:stretch>
        </p:blipFill>
        <p:spPr>
          <a:xfrm>
            <a:off x="3598360" y="3856993"/>
            <a:ext cx="2752583" cy="996782"/>
          </a:xfrm>
          <a:prstGeom prst="rect">
            <a:avLst/>
          </a:prstGeom>
        </p:spPr>
      </p:pic>
      <p:sp>
        <p:nvSpPr>
          <p:cNvPr id="22" name="Rectangle 21"/>
          <p:cNvSpPr/>
          <p:nvPr/>
        </p:nvSpPr>
        <p:spPr>
          <a:xfrm>
            <a:off x="2667000" y="1013675"/>
            <a:ext cx="4141143" cy="1528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eaLnBrk="0" fontAlgn="ctr" hangingPunct="0">
              <a:spcBef>
                <a:spcPct val="0"/>
              </a:spcBef>
              <a:spcAft>
                <a:spcPct val="0"/>
              </a:spcAft>
            </a:pPr>
            <a:r>
              <a:rPr lang="en-US" altLang="en-US" sz="2000" b="1" dirty="0">
                <a:solidFill>
                  <a:srgbClr val="FF0000"/>
                </a:solidFill>
                <a:latin typeface="Arial" panose="020B0604020202020204" pitchFamily="34" charset="0"/>
                <a:cs typeface="Arial" panose="020B0604020202020204" pitchFamily="34" charset="0"/>
              </a:rPr>
              <a:t>Choose the odd one out.</a:t>
            </a:r>
          </a:p>
          <a:p>
            <a:pPr lvl="0" eaLnBrk="0" fontAlgn="ctr" hangingPunct="0">
              <a:spcBef>
                <a:spcPct val="0"/>
              </a:spcBef>
              <a:spcAft>
                <a:spcPct val="0"/>
              </a:spcAft>
            </a:pPr>
            <a:r>
              <a:rPr lang="en-US" altLang="en-US" sz="2000" b="1" dirty="0">
                <a:solidFill>
                  <a:schemeClr val="tx1"/>
                </a:solidFill>
                <a:latin typeface="Arial" panose="020B0604020202020204" pitchFamily="34" charset="0"/>
                <a:cs typeface="Arial" panose="020B0604020202020204" pitchFamily="34" charset="0"/>
              </a:rPr>
              <a:t>- summer</a:t>
            </a:r>
          </a:p>
          <a:p>
            <a:pPr eaLnBrk="0" fontAlgn="ctr" hangingPunct="0">
              <a:spcBef>
                <a:spcPct val="0"/>
              </a:spcBef>
              <a:spcAft>
                <a:spcPct val="0"/>
              </a:spcAft>
            </a:pPr>
            <a:r>
              <a:rPr lang="en-US" altLang="en-US" sz="2000" b="1" dirty="0">
                <a:solidFill>
                  <a:schemeClr val="tx1"/>
                </a:solidFill>
                <a:latin typeface="Arial" panose="020B0604020202020204" pitchFamily="34" charset="0"/>
                <a:cs typeface="Arial" panose="020B0604020202020204" pitchFamily="34" charset="0"/>
              </a:rPr>
              <a:t>- autumn</a:t>
            </a:r>
            <a:br>
              <a:rPr lang="en-US" altLang="en-US" sz="2000" b="1" dirty="0">
                <a:solidFill>
                  <a:schemeClr val="tx1"/>
                </a:solidFill>
                <a:latin typeface="Arial" panose="020B0604020202020204" pitchFamily="34" charset="0"/>
                <a:cs typeface="Arial" panose="020B0604020202020204" pitchFamily="34" charset="0"/>
              </a:rPr>
            </a:br>
            <a:r>
              <a:rPr lang="en-US" altLang="en-US" sz="2000" b="1" dirty="0">
                <a:solidFill>
                  <a:schemeClr val="tx1"/>
                </a:solidFill>
                <a:latin typeface="Arial" panose="020B0604020202020204" pitchFamily="34" charset="0"/>
                <a:cs typeface="Arial" panose="020B0604020202020204" pitchFamily="34" charset="0"/>
              </a:rPr>
              <a:t>- winter</a:t>
            </a:r>
          </a:p>
          <a:p>
            <a:pPr lvl="0" eaLnBrk="0" fontAlgn="ctr" hangingPunct="0">
              <a:spcBef>
                <a:spcPct val="0"/>
              </a:spcBef>
              <a:spcAft>
                <a:spcPct val="0"/>
              </a:spcAft>
            </a:pPr>
            <a:r>
              <a:rPr lang="en-US" altLang="en-US" sz="2000" b="1" dirty="0">
                <a:solidFill>
                  <a:schemeClr val="tx1"/>
                </a:solidFill>
                <a:latin typeface="Arial" panose="020B0604020202020204" pitchFamily="34" charset="0"/>
                <a:cs typeface="Arial" panose="020B0604020202020204" pitchFamily="34" charset="0"/>
              </a:rPr>
              <a:t>- jeans</a:t>
            </a:r>
          </a:p>
          <a:p>
            <a:pPr lvl="0" eaLnBrk="0" fontAlgn="ctr" hangingPunct="0">
              <a:spcBef>
                <a:spcPct val="0"/>
              </a:spcBef>
              <a:spcAft>
                <a:spcPct val="0"/>
              </a:spcAft>
            </a:pPr>
            <a:r>
              <a:rPr lang="en-US" altLang="en-US" sz="2000" b="1" dirty="0">
                <a:solidFill>
                  <a:schemeClr val="tx1"/>
                </a:solidFill>
                <a:latin typeface="Arial" panose="020B0604020202020204" pitchFamily="34" charset="0"/>
                <a:cs typeface="Arial" panose="020B0604020202020204" pitchFamily="34" charset="0"/>
              </a:rPr>
              <a:t>- spring</a:t>
            </a:r>
          </a:p>
          <a:p>
            <a:pPr lvl="0" eaLnBrk="0" fontAlgn="ctr" hangingPunct="0">
              <a:spcBef>
                <a:spcPct val="0"/>
              </a:spcBef>
              <a:spcAft>
                <a:spcPct val="0"/>
              </a:spcAft>
            </a:pPr>
            <a:endParaRPr lang="en-US" altLang="en-US" sz="2000" b="1"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82BCDBC8-7AD8-08DF-CC9D-3A5A7EBE5354}"/>
              </a:ext>
            </a:extLst>
          </p:cNvPr>
          <p:cNvSpPr/>
          <p:nvPr/>
        </p:nvSpPr>
        <p:spPr>
          <a:xfrm>
            <a:off x="3907279" y="2275024"/>
            <a:ext cx="3904735" cy="5334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eaLnBrk="0" fontAlgn="ctr" hangingPunct="0">
              <a:spcBef>
                <a:spcPct val="0"/>
              </a:spcBef>
              <a:spcAft>
                <a:spcPct val="0"/>
              </a:spcAft>
            </a:pPr>
            <a:r>
              <a:rPr lang="en-US" altLang="en-US" sz="2200" b="1" dirty="0">
                <a:solidFill>
                  <a:srgbClr val="FF0000"/>
                </a:solidFill>
                <a:latin typeface="Arial" panose="020B0604020202020204" pitchFamily="34" charset="0"/>
                <a:cs typeface="Arial" panose="020B0604020202020204" pitchFamily="34" charset="0"/>
              </a:rPr>
              <a:t>jeans</a:t>
            </a:r>
          </a:p>
        </p:txBody>
      </p:sp>
      <p:sp>
        <p:nvSpPr>
          <p:cNvPr id="23" name="TextBox 22"/>
          <p:cNvSpPr txBox="1"/>
          <p:nvPr/>
        </p:nvSpPr>
        <p:spPr>
          <a:xfrm>
            <a:off x="304800" y="214659"/>
            <a:ext cx="9906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1/10</a:t>
            </a:r>
          </a:p>
        </p:txBody>
      </p:sp>
      <p:pic>
        <p:nvPicPr>
          <p:cNvPr id="4" name="Đồng hồ bấm giờ 5s">
            <a:hlinkClick r:id="" action="ppaction://media"/>
            <a:extLst>
              <a:ext uri="{FF2B5EF4-FFF2-40B4-BE49-F238E27FC236}">
                <a16:creationId xmlns:a16="http://schemas.microsoft.com/office/drawing/2014/main" id="{9BA984B3-3016-279D-010D-39ADB2ABBEA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514615" y="199662"/>
            <a:ext cx="1324586" cy="802760"/>
          </a:xfrm>
          <a:prstGeom prst="rect">
            <a:avLst/>
          </a:prstGeom>
        </p:spPr>
      </p:pic>
    </p:spTree>
    <p:extLst>
      <p:ext uri="{BB962C8B-B14F-4D97-AF65-F5344CB8AC3E}">
        <p14:creationId xmlns:p14="http://schemas.microsoft.com/office/powerpoint/2010/main" val="3007268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anim calcmode="lin" valueType="num">
                                      <p:cBhvr>
                                        <p:cTn id="8" dur="750" fill="hold"/>
                                        <p:tgtEl>
                                          <p:spTgt spid="18"/>
                                        </p:tgtEl>
                                        <p:attrNameLst>
                                          <p:attrName>ppt_x</p:attrName>
                                        </p:attrNameLst>
                                      </p:cBhvr>
                                      <p:tavLst>
                                        <p:tav tm="0">
                                          <p:val>
                                            <p:strVal val="#ppt_x"/>
                                          </p:val>
                                        </p:tav>
                                        <p:tav tm="100000">
                                          <p:val>
                                            <p:strVal val="#ppt_x"/>
                                          </p:val>
                                        </p:tav>
                                      </p:tavLst>
                                    </p:anim>
                                    <p:anim calcmode="lin" valueType="num">
                                      <p:cBhvr>
                                        <p:cTn id="9" dur="75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nextCondLst>
                <p:cond evt="onClick" delay="0">
                  <p:tgtEl>
                    <p:spTgt spid="2"/>
                  </p:tgtEl>
                </p:cond>
              </p:nextCondLst>
            </p:seq>
            <p:video>
              <p:cMediaNode vol="100000">
                <p:cTn id="14" fill="hold" display="0">
                  <p:stCondLst>
                    <p:cond delay="indefinite"/>
                  </p:stCondLst>
                </p:cTn>
                <p:tgtEl>
                  <p:spTgt spid="4"/>
                </p:tgtEl>
              </p:cMediaNode>
            </p:video>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8F0848-3B3C-35CF-16A1-4777718D5134}"/>
              </a:ext>
            </a:extLst>
          </p:cNvPr>
          <p:cNvGrpSpPr/>
          <p:nvPr/>
        </p:nvGrpSpPr>
        <p:grpSpPr>
          <a:xfrm>
            <a:off x="0" y="-1"/>
            <a:ext cx="9144000" cy="5143501"/>
            <a:chOff x="0" y="-1"/>
            <a:chExt cx="12192000" cy="6858001"/>
          </a:xfrm>
        </p:grpSpPr>
        <p:pic>
          <p:nvPicPr>
            <p:cNvPr id="11" name="Picture 10">
              <a:extLst>
                <a:ext uri="{FF2B5EF4-FFF2-40B4-BE49-F238E27FC236}">
                  <a16:creationId xmlns:a16="http://schemas.microsoft.com/office/drawing/2014/main" id="{263EBFD6-5D2E-7885-679A-4BF26BFB3624}"/>
                </a:ext>
              </a:extLst>
            </p:cNvPr>
            <p:cNvPicPr>
              <a:picLocks noChangeAspect="1"/>
            </p:cNvPicPr>
            <p:nvPr/>
          </p:nvPicPr>
          <p:blipFill rotWithShape="1">
            <a:blip r:embed="rId5">
              <a:extLst>
                <a:ext uri="{28A0092B-C50C-407E-A947-70E740481C1C}">
                  <a14:useLocalDpi xmlns:a14="http://schemas.microsoft.com/office/drawing/2010/main" val="0"/>
                </a:ext>
              </a:extLst>
            </a:blip>
            <a:srcRect b="5633"/>
            <a:stretch/>
          </p:blipFill>
          <p:spPr>
            <a:xfrm>
              <a:off x="0" y="386301"/>
              <a:ext cx="12192000" cy="6471699"/>
            </a:xfrm>
            <a:prstGeom prst="rect">
              <a:avLst/>
            </a:prstGeom>
          </p:spPr>
        </p:pic>
        <p:pic>
          <p:nvPicPr>
            <p:cNvPr id="20" name="Picture 19">
              <a:extLst>
                <a:ext uri="{FF2B5EF4-FFF2-40B4-BE49-F238E27FC236}">
                  <a16:creationId xmlns:a16="http://schemas.microsoft.com/office/drawing/2014/main" id="{D498E13C-46D2-2FD3-D86D-D4ADA6650A0A}"/>
                </a:ext>
              </a:extLst>
            </p:cNvPr>
            <p:cNvPicPr>
              <a:picLocks noChangeAspect="1"/>
            </p:cNvPicPr>
            <p:nvPr/>
          </p:nvPicPr>
          <p:blipFill rotWithShape="1">
            <a:blip r:embed="rId5">
              <a:extLst>
                <a:ext uri="{28A0092B-C50C-407E-A947-70E740481C1C}">
                  <a14:useLocalDpi xmlns:a14="http://schemas.microsoft.com/office/drawing/2010/main" val="0"/>
                </a:ext>
              </a:extLst>
            </a:blip>
            <a:srcRect b="98720"/>
            <a:stretch/>
          </p:blipFill>
          <p:spPr>
            <a:xfrm>
              <a:off x="0" y="-1"/>
              <a:ext cx="12192000" cy="532435"/>
            </a:xfrm>
            <a:prstGeom prst="rect">
              <a:avLst/>
            </a:prstGeom>
          </p:spPr>
        </p:pic>
      </p:grpSp>
      <p:grpSp>
        <p:nvGrpSpPr>
          <p:cNvPr id="2" name="Group 1">
            <a:extLst>
              <a:ext uri="{FF2B5EF4-FFF2-40B4-BE49-F238E27FC236}">
                <a16:creationId xmlns:a16="http://schemas.microsoft.com/office/drawing/2014/main" id="{A19870A7-B093-62E1-CCB3-F2A14DB5D200}"/>
              </a:ext>
            </a:extLst>
          </p:cNvPr>
          <p:cNvGrpSpPr/>
          <p:nvPr/>
        </p:nvGrpSpPr>
        <p:grpSpPr>
          <a:xfrm>
            <a:off x="3598360" y="3856991"/>
            <a:ext cx="2752583" cy="996783"/>
            <a:chOff x="4548833" y="5076288"/>
            <a:chExt cx="3670110" cy="1231916"/>
          </a:xfrm>
        </p:grpSpPr>
        <p:grpSp>
          <p:nvGrpSpPr>
            <p:cNvPr id="13" name="Group 12">
              <a:extLst>
                <a:ext uri="{FF2B5EF4-FFF2-40B4-BE49-F238E27FC236}">
                  <a16:creationId xmlns:a16="http://schemas.microsoft.com/office/drawing/2014/main" id="{FC244811-808A-496E-9E09-170521D046BE}"/>
                </a:ext>
              </a:extLst>
            </p:cNvPr>
            <p:cNvGrpSpPr/>
            <p:nvPr/>
          </p:nvGrpSpPr>
          <p:grpSpPr>
            <a:xfrm>
              <a:off x="4548833" y="5076288"/>
              <a:ext cx="3670110" cy="1231916"/>
              <a:chOff x="1015770" y="3242926"/>
              <a:chExt cx="1041630" cy="1329014"/>
            </a:xfrm>
          </p:grpSpPr>
          <p:pic>
            <p:nvPicPr>
              <p:cNvPr id="14" name="Picture 13">
                <a:extLst>
                  <a:ext uri="{FF2B5EF4-FFF2-40B4-BE49-F238E27FC236}">
                    <a16:creationId xmlns:a16="http://schemas.microsoft.com/office/drawing/2014/main" id="{CE6391DD-EFFB-5EE2-448D-28F66350A413}"/>
                  </a:ext>
                </a:extLst>
              </p:cNvPr>
              <p:cNvPicPr>
                <a:picLocks noChangeAspect="1"/>
              </p:cNvPicPr>
              <p:nvPr/>
            </p:nvPicPr>
            <p:blipFill rotWithShape="1">
              <a:blip r:embed="rId6">
                <a:extLst>
                  <a:ext uri="{28A0092B-C50C-407E-A947-70E740481C1C}">
                    <a14:useLocalDpi xmlns:a14="http://schemas.microsoft.com/office/drawing/2010/main" val="0"/>
                  </a:ext>
                </a:extLst>
              </a:blip>
              <a:srcRect l="57449"/>
              <a:stretch/>
            </p:blipFill>
            <p:spPr>
              <a:xfrm>
                <a:off x="1534475" y="3242926"/>
                <a:ext cx="522925" cy="1329014"/>
              </a:xfrm>
              <a:prstGeom prst="rect">
                <a:avLst/>
              </a:prstGeom>
            </p:spPr>
          </p:pic>
          <p:pic>
            <p:nvPicPr>
              <p:cNvPr id="15" name="Picture 14">
                <a:extLst>
                  <a:ext uri="{FF2B5EF4-FFF2-40B4-BE49-F238E27FC236}">
                    <a16:creationId xmlns:a16="http://schemas.microsoft.com/office/drawing/2014/main" id="{52724AFD-3430-81B6-8C7A-27D0286D3DD3}"/>
                  </a:ext>
                </a:extLst>
              </p:cNvPr>
              <p:cNvPicPr>
                <a:picLocks noChangeAspect="1"/>
              </p:cNvPicPr>
              <p:nvPr/>
            </p:nvPicPr>
            <p:blipFill rotWithShape="1">
              <a:blip r:embed="rId6">
                <a:extLst>
                  <a:ext uri="{28A0092B-C50C-407E-A947-70E740481C1C}">
                    <a14:useLocalDpi xmlns:a14="http://schemas.microsoft.com/office/drawing/2010/main" val="0"/>
                  </a:ext>
                </a:extLst>
              </a:blip>
              <a:srcRect l="57449"/>
              <a:stretch/>
            </p:blipFill>
            <p:spPr>
              <a:xfrm flipH="1">
                <a:off x="1015770" y="3242926"/>
                <a:ext cx="522925" cy="1329014"/>
              </a:xfrm>
              <a:prstGeom prst="rect">
                <a:avLst/>
              </a:prstGeom>
            </p:spPr>
          </p:pic>
        </p:grpSp>
        <p:sp>
          <p:nvSpPr>
            <p:cNvPr id="16" name="TextBox 15">
              <a:extLst>
                <a:ext uri="{FF2B5EF4-FFF2-40B4-BE49-F238E27FC236}">
                  <a16:creationId xmlns:a16="http://schemas.microsoft.com/office/drawing/2014/main" id="{0BA3D11C-5BD8-682E-C0FE-C195B092C04A}"/>
                </a:ext>
              </a:extLst>
            </p:cNvPr>
            <p:cNvSpPr txBox="1"/>
            <p:nvPr/>
          </p:nvSpPr>
          <p:spPr>
            <a:xfrm>
              <a:off x="4548833" y="5200530"/>
              <a:ext cx="3670110" cy="798795"/>
            </a:xfrm>
            <a:prstGeom prst="rect">
              <a:avLst/>
            </a:prstGeom>
            <a:solidFill>
              <a:srgbClr val="62260B">
                <a:alpha val="0"/>
              </a:srgbClr>
            </a:solidFill>
          </p:spPr>
          <p:txBody>
            <a:bodyPr wrap="square" rtlCol="0">
              <a:spAutoFit/>
            </a:bodyPr>
            <a:lstStyle>
              <a:defPPr>
                <a:defRPr lang="en-US"/>
              </a:defPPr>
              <a:lvl1pPr algn="ctr">
                <a:defRPr sz="8800" b="0">
                  <a:ln w="0"/>
                  <a:solidFill>
                    <a:srgbClr val="CB370F"/>
                  </a:solidFill>
                  <a:effectLst>
                    <a:reflection blurRad="6350" stA="53000" endA="300" endPos="35500" dir="5400000" sy="-90000" algn="bl" rotWithShape="0"/>
                  </a:effectLst>
                  <a:latin typeface="Berlin Sans FB Demi" panose="020E0802020502020306" pitchFamily="34" charset="0"/>
                </a:defRPr>
              </a:lvl1pPr>
            </a:lstStyle>
            <a:p>
              <a:r>
                <a:rPr lang="en-US" sz="3600" b="1">
                  <a:ln w="9525">
                    <a:solidFill>
                      <a:schemeClr val="bg1"/>
                    </a:solidFill>
                    <a:prstDash val="solid"/>
                  </a:ln>
                  <a:solidFill>
                    <a:srgbClr val="FF0000"/>
                  </a:solidFill>
                  <a:effectLst>
                    <a:outerShdw blurRad="12700" dist="38100" dir="2700000" algn="tl" rotWithShape="0">
                      <a:schemeClr val="bg1">
                        <a:lumMod val="50000"/>
                      </a:schemeClr>
                    </a:outerShdw>
                  </a:effectLst>
                </a:rPr>
                <a:t>Answer </a:t>
              </a:r>
              <a:endParaRPr lang="vi-VN" sz="36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grpSp>
      <p:pic>
        <p:nvPicPr>
          <p:cNvPr id="17" name="Picture 16">
            <a:hlinkClick r:id="" action="ppaction://hlinkshowjump?jump=nextslide"/>
            <a:extLst>
              <a:ext uri="{FF2B5EF4-FFF2-40B4-BE49-F238E27FC236}">
                <a16:creationId xmlns:a16="http://schemas.microsoft.com/office/drawing/2014/main" id="{2F71FA11-A805-612D-3A7C-6C0F9CCFFCC8}"/>
              </a:ext>
            </a:extLst>
          </p:cNvPr>
          <p:cNvPicPr>
            <a:picLocks noChangeAspect="1"/>
          </p:cNvPicPr>
          <p:nvPr/>
        </p:nvPicPr>
        <p:blipFill>
          <a:blip r:embed="rId7"/>
          <a:stretch>
            <a:fillRect/>
          </a:stretch>
        </p:blipFill>
        <p:spPr>
          <a:xfrm>
            <a:off x="3598360" y="3856993"/>
            <a:ext cx="2752583" cy="996782"/>
          </a:xfrm>
          <a:prstGeom prst="rect">
            <a:avLst/>
          </a:prstGeom>
        </p:spPr>
      </p:pic>
      <p:sp>
        <p:nvSpPr>
          <p:cNvPr id="22" name="Rectangle 21"/>
          <p:cNvSpPr/>
          <p:nvPr/>
        </p:nvSpPr>
        <p:spPr>
          <a:xfrm>
            <a:off x="2541827" y="904385"/>
            <a:ext cx="4876800" cy="1528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eaLnBrk="0" fontAlgn="ctr" hangingPunct="0">
              <a:spcBef>
                <a:spcPct val="0"/>
              </a:spcBef>
              <a:spcAft>
                <a:spcPct val="0"/>
              </a:spcAft>
            </a:pPr>
            <a:r>
              <a:rPr lang="en-US" altLang="en-US" sz="2000" b="1" dirty="0">
                <a:solidFill>
                  <a:srgbClr val="FF0000"/>
                </a:solidFill>
                <a:latin typeface="Arial" panose="020B0604020202020204" pitchFamily="34" charset="0"/>
                <a:cs typeface="Arial" panose="020B0604020202020204" pitchFamily="34" charset="0"/>
              </a:rPr>
              <a:t>Choose the odd one out.</a:t>
            </a:r>
          </a:p>
          <a:p>
            <a:pPr lvl="0" eaLnBrk="0" fontAlgn="ctr" hangingPunct="0">
              <a:spcBef>
                <a:spcPct val="0"/>
              </a:spcBef>
              <a:spcAft>
                <a:spcPct val="0"/>
              </a:spcAft>
            </a:pPr>
            <a:r>
              <a:rPr lang="en-US" altLang="en-US" sz="2000" b="1" dirty="0">
                <a:solidFill>
                  <a:schemeClr val="tx1"/>
                </a:solidFill>
                <a:latin typeface="Arial" panose="020B0604020202020204" pitchFamily="34" charset="0"/>
                <a:cs typeface="Arial" panose="020B0604020202020204" pitchFamily="34" charset="0"/>
              </a:rPr>
              <a:t>- hot</a:t>
            </a:r>
          </a:p>
          <a:p>
            <a:pPr lvl="0" eaLnBrk="0" fontAlgn="ctr" hangingPunct="0">
              <a:spcBef>
                <a:spcPct val="0"/>
              </a:spcBef>
              <a:spcAft>
                <a:spcPct val="0"/>
              </a:spcAft>
            </a:pPr>
            <a:r>
              <a:rPr lang="en-US" altLang="en-US" sz="2000" b="1" dirty="0">
                <a:solidFill>
                  <a:schemeClr val="tx1"/>
                </a:solidFill>
                <a:latin typeface="Arial" panose="020B0604020202020204" pitchFamily="34" charset="0"/>
                <a:cs typeface="Arial" panose="020B0604020202020204" pitchFamily="34" charset="0"/>
              </a:rPr>
              <a:t>- a blouse</a:t>
            </a:r>
          </a:p>
          <a:p>
            <a:pPr lvl="0" eaLnBrk="0" fontAlgn="ctr" hangingPunct="0">
              <a:spcBef>
                <a:spcPct val="0"/>
              </a:spcBef>
              <a:spcAft>
                <a:spcPct val="0"/>
              </a:spcAft>
            </a:pPr>
            <a:r>
              <a:rPr lang="en-US" altLang="en-US" sz="2000" b="1" dirty="0">
                <a:solidFill>
                  <a:schemeClr val="tx1"/>
                </a:solidFill>
                <a:latin typeface="Arial" panose="020B0604020202020204" pitchFamily="34" charset="0"/>
                <a:cs typeface="Arial" panose="020B0604020202020204" pitchFamily="34" charset="0"/>
              </a:rPr>
              <a:t>- trousers</a:t>
            </a:r>
          </a:p>
          <a:p>
            <a:pPr lvl="0" eaLnBrk="0" fontAlgn="ctr" hangingPunct="0">
              <a:spcBef>
                <a:spcPct val="0"/>
              </a:spcBef>
              <a:spcAft>
                <a:spcPct val="0"/>
              </a:spcAft>
            </a:pPr>
            <a:r>
              <a:rPr lang="en-US" altLang="en-US" sz="2000" b="1" dirty="0">
                <a:solidFill>
                  <a:schemeClr val="tx1"/>
                </a:solidFill>
                <a:latin typeface="Arial" panose="020B0604020202020204" pitchFamily="34" charset="0"/>
                <a:cs typeface="Arial" panose="020B0604020202020204" pitchFamily="34" charset="0"/>
              </a:rPr>
              <a:t>- jeans</a:t>
            </a:r>
          </a:p>
          <a:p>
            <a:pPr lvl="0" eaLnBrk="0" fontAlgn="ctr" hangingPunct="0">
              <a:spcBef>
                <a:spcPct val="0"/>
              </a:spcBef>
              <a:spcAft>
                <a:spcPct val="0"/>
              </a:spcAft>
            </a:pPr>
            <a:r>
              <a:rPr lang="en-US" altLang="en-US" sz="2000" b="1" dirty="0">
                <a:solidFill>
                  <a:schemeClr val="tx1"/>
                </a:solidFill>
                <a:latin typeface="Arial" panose="020B0604020202020204" pitchFamily="34" charset="0"/>
                <a:cs typeface="Arial" panose="020B0604020202020204" pitchFamily="34" charset="0"/>
              </a:rPr>
              <a:t>- a jumper</a:t>
            </a:r>
          </a:p>
        </p:txBody>
      </p:sp>
      <p:sp>
        <p:nvSpPr>
          <p:cNvPr id="18" name="Rectangle 17">
            <a:extLst>
              <a:ext uri="{FF2B5EF4-FFF2-40B4-BE49-F238E27FC236}">
                <a16:creationId xmlns:a16="http://schemas.microsoft.com/office/drawing/2014/main" id="{82BCDBC8-7AD8-08DF-CC9D-3A5A7EBE5354}"/>
              </a:ext>
            </a:extLst>
          </p:cNvPr>
          <p:cNvSpPr/>
          <p:nvPr/>
        </p:nvSpPr>
        <p:spPr>
          <a:xfrm>
            <a:off x="4038600" y="2221151"/>
            <a:ext cx="2899422" cy="5334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hot</a:t>
            </a:r>
          </a:p>
        </p:txBody>
      </p:sp>
      <p:sp>
        <p:nvSpPr>
          <p:cNvPr id="23" name="TextBox 22"/>
          <p:cNvSpPr txBox="1"/>
          <p:nvPr/>
        </p:nvSpPr>
        <p:spPr>
          <a:xfrm>
            <a:off x="304800" y="214659"/>
            <a:ext cx="9906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2/10</a:t>
            </a:r>
          </a:p>
        </p:txBody>
      </p:sp>
      <p:pic>
        <p:nvPicPr>
          <p:cNvPr id="5" name="Đồng hồ bấm giờ 5s">
            <a:hlinkClick r:id="" action="ppaction://media"/>
            <a:extLst>
              <a:ext uri="{FF2B5EF4-FFF2-40B4-BE49-F238E27FC236}">
                <a16:creationId xmlns:a16="http://schemas.microsoft.com/office/drawing/2014/main" id="{CAC6AA99-66EF-770D-B373-DC664618DD5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514615" y="199662"/>
            <a:ext cx="1324586" cy="802760"/>
          </a:xfrm>
          <a:prstGeom prst="rect">
            <a:avLst/>
          </a:prstGeom>
        </p:spPr>
      </p:pic>
    </p:spTree>
    <p:extLst>
      <p:ext uri="{BB962C8B-B14F-4D97-AF65-F5344CB8AC3E}">
        <p14:creationId xmlns:p14="http://schemas.microsoft.com/office/powerpoint/2010/main" val="719792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anim calcmode="lin" valueType="num">
                                      <p:cBhvr>
                                        <p:cTn id="8" dur="750" fill="hold"/>
                                        <p:tgtEl>
                                          <p:spTgt spid="18"/>
                                        </p:tgtEl>
                                        <p:attrNameLst>
                                          <p:attrName>ppt_x</p:attrName>
                                        </p:attrNameLst>
                                      </p:cBhvr>
                                      <p:tavLst>
                                        <p:tav tm="0">
                                          <p:val>
                                            <p:strVal val="#ppt_x"/>
                                          </p:val>
                                        </p:tav>
                                        <p:tav tm="100000">
                                          <p:val>
                                            <p:strVal val="#ppt_x"/>
                                          </p:val>
                                        </p:tav>
                                      </p:tavLst>
                                    </p:anim>
                                    <p:anim calcmode="lin" valueType="num">
                                      <p:cBhvr>
                                        <p:cTn id="9" dur="75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nextCondLst>
                <p:cond evt="onClick" delay="0">
                  <p:tgtEl>
                    <p:spTgt spid="2"/>
                  </p:tgtEl>
                </p:cond>
              </p:nextCondLst>
            </p:seq>
            <p:video>
              <p:cMediaNode vol="100000">
                <p:cTn id="14" fill="hold" display="0">
                  <p:stCondLst>
                    <p:cond delay="indefinite"/>
                  </p:stCondLst>
                </p:cTn>
                <p:tgtEl>
                  <p:spTgt spid="5"/>
                </p:tgtEl>
              </p:cMediaNode>
            </p:video>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8F0848-3B3C-35CF-16A1-4777718D5134}"/>
              </a:ext>
            </a:extLst>
          </p:cNvPr>
          <p:cNvGrpSpPr/>
          <p:nvPr/>
        </p:nvGrpSpPr>
        <p:grpSpPr>
          <a:xfrm>
            <a:off x="0" y="0"/>
            <a:ext cx="9144000" cy="5143501"/>
            <a:chOff x="0" y="-1"/>
            <a:chExt cx="12192000" cy="6858001"/>
          </a:xfrm>
        </p:grpSpPr>
        <p:pic>
          <p:nvPicPr>
            <p:cNvPr id="11" name="Picture 10">
              <a:extLst>
                <a:ext uri="{FF2B5EF4-FFF2-40B4-BE49-F238E27FC236}">
                  <a16:creationId xmlns:a16="http://schemas.microsoft.com/office/drawing/2014/main" id="{263EBFD6-5D2E-7885-679A-4BF26BFB3624}"/>
                </a:ext>
              </a:extLst>
            </p:cNvPr>
            <p:cNvPicPr>
              <a:picLocks noChangeAspect="1"/>
            </p:cNvPicPr>
            <p:nvPr/>
          </p:nvPicPr>
          <p:blipFill rotWithShape="1">
            <a:blip r:embed="rId5">
              <a:extLst>
                <a:ext uri="{28A0092B-C50C-407E-A947-70E740481C1C}">
                  <a14:useLocalDpi xmlns:a14="http://schemas.microsoft.com/office/drawing/2010/main" val="0"/>
                </a:ext>
              </a:extLst>
            </a:blip>
            <a:srcRect b="5633"/>
            <a:stretch/>
          </p:blipFill>
          <p:spPr>
            <a:xfrm>
              <a:off x="0" y="386301"/>
              <a:ext cx="12192000" cy="6471699"/>
            </a:xfrm>
            <a:prstGeom prst="rect">
              <a:avLst/>
            </a:prstGeom>
          </p:spPr>
        </p:pic>
        <p:pic>
          <p:nvPicPr>
            <p:cNvPr id="20" name="Picture 19">
              <a:extLst>
                <a:ext uri="{FF2B5EF4-FFF2-40B4-BE49-F238E27FC236}">
                  <a16:creationId xmlns:a16="http://schemas.microsoft.com/office/drawing/2014/main" id="{D498E13C-46D2-2FD3-D86D-D4ADA6650A0A}"/>
                </a:ext>
              </a:extLst>
            </p:cNvPr>
            <p:cNvPicPr>
              <a:picLocks noChangeAspect="1"/>
            </p:cNvPicPr>
            <p:nvPr/>
          </p:nvPicPr>
          <p:blipFill rotWithShape="1">
            <a:blip r:embed="rId5">
              <a:extLst>
                <a:ext uri="{28A0092B-C50C-407E-A947-70E740481C1C}">
                  <a14:useLocalDpi xmlns:a14="http://schemas.microsoft.com/office/drawing/2010/main" val="0"/>
                </a:ext>
              </a:extLst>
            </a:blip>
            <a:srcRect b="98720"/>
            <a:stretch/>
          </p:blipFill>
          <p:spPr>
            <a:xfrm>
              <a:off x="0" y="-1"/>
              <a:ext cx="12192000" cy="532435"/>
            </a:xfrm>
            <a:prstGeom prst="rect">
              <a:avLst/>
            </a:prstGeom>
          </p:spPr>
        </p:pic>
      </p:grpSp>
      <p:grpSp>
        <p:nvGrpSpPr>
          <p:cNvPr id="2" name="Group 1">
            <a:extLst>
              <a:ext uri="{FF2B5EF4-FFF2-40B4-BE49-F238E27FC236}">
                <a16:creationId xmlns:a16="http://schemas.microsoft.com/office/drawing/2014/main" id="{A19870A7-B093-62E1-CCB3-F2A14DB5D200}"/>
              </a:ext>
            </a:extLst>
          </p:cNvPr>
          <p:cNvGrpSpPr/>
          <p:nvPr/>
        </p:nvGrpSpPr>
        <p:grpSpPr>
          <a:xfrm>
            <a:off x="3598360" y="3856991"/>
            <a:ext cx="2752583" cy="996783"/>
            <a:chOff x="4548833" y="5076288"/>
            <a:chExt cx="3670110" cy="1231916"/>
          </a:xfrm>
        </p:grpSpPr>
        <p:grpSp>
          <p:nvGrpSpPr>
            <p:cNvPr id="13" name="Group 12">
              <a:extLst>
                <a:ext uri="{FF2B5EF4-FFF2-40B4-BE49-F238E27FC236}">
                  <a16:creationId xmlns:a16="http://schemas.microsoft.com/office/drawing/2014/main" id="{FC244811-808A-496E-9E09-170521D046BE}"/>
                </a:ext>
              </a:extLst>
            </p:cNvPr>
            <p:cNvGrpSpPr/>
            <p:nvPr/>
          </p:nvGrpSpPr>
          <p:grpSpPr>
            <a:xfrm>
              <a:off x="4548833" y="5076288"/>
              <a:ext cx="3670110" cy="1231916"/>
              <a:chOff x="1015770" y="3242926"/>
              <a:chExt cx="1041630" cy="1329014"/>
            </a:xfrm>
          </p:grpSpPr>
          <p:pic>
            <p:nvPicPr>
              <p:cNvPr id="14" name="Picture 13">
                <a:extLst>
                  <a:ext uri="{FF2B5EF4-FFF2-40B4-BE49-F238E27FC236}">
                    <a16:creationId xmlns:a16="http://schemas.microsoft.com/office/drawing/2014/main" id="{CE6391DD-EFFB-5EE2-448D-28F66350A413}"/>
                  </a:ext>
                </a:extLst>
              </p:cNvPr>
              <p:cNvPicPr>
                <a:picLocks noChangeAspect="1"/>
              </p:cNvPicPr>
              <p:nvPr/>
            </p:nvPicPr>
            <p:blipFill rotWithShape="1">
              <a:blip r:embed="rId6">
                <a:extLst>
                  <a:ext uri="{28A0092B-C50C-407E-A947-70E740481C1C}">
                    <a14:useLocalDpi xmlns:a14="http://schemas.microsoft.com/office/drawing/2010/main" val="0"/>
                  </a:ext>
                </a:extLst>
              </a:blip>
              <a:srcRect l="57449"/>
              <a:stretch/>
            </p:blipFill>
            <p:spPr>
              <a:xfrm>
                <a:off x="1534475" y="3242926"/>
                <a:ext cx="522925" cy="1329014"/>
              </a:xfrm>
              <a:prstGeom prst="rect">
                <a:avLst/>
              </a:prstGeom>
            </p:spPr>
          </p:pic>
          <p:pic>
            <p:nvPicPr>
              <p:cNvPr id="15" name="Picture 14">
                <a:extLst>
                  <a:ext uri="{FF2B5EF4-FFF2-40B4-BE49-F238E27FC236}">
                    <a16:creationId xmlns:a16="http://schemas.microsoft.com/office/drawing/2014/main" id="{52724AFD-3430-81B6-8C7A-27D0286D3DD3}"/>
                  </a:ext>
                </a:extLst>
              </p:cNvPr>
              <p:cNvPicPr>
                <a:picLocks noChangeAspect="1"/>
              </p:cNvPicPr>
              <p:nvPr/>
            </p:nvPicPr>
            <p:blipFill rotWithShape="1">
              <a:blip r:embed="rId6">
                <a:extLst>
                  <a:ext uri="{28A0092B-C50C-407E-A947-70E740481C1C}">
                    <a14:useLocalDpi xmlns:a14="http://schemas.microsoft.com/office/drawing/2010/main" val="0"/>
                  </a:ext>
                </a:extLst>
              </a:blip>
              <a:srcRect l="57449"/>
              <a:stretch/>
            </p:blipFill>
            <p:spPr>
              <a:xfrm flipH="1">
                <a:off x="1015770" y="3242926"/>
                <a:ext cx="522925" cy="1329014"/>
              </a:xfrm>
              <a:prstGeom prst="rect">
                <a:avLst/>
              </a:prstGeom>
            </p:spPr>
          </p:pic>
        </p:grpSp>
        <p:sp>
          <p:nvSpPr>
            <p:cNvPr id="16" name="TextBox 15">
              <a:extLst>
                <a:ext uri="{FF2B5EF4-FFF2-40B4-BE49-F238E27FC236}">
                  <a16:creationId xmlns:a16="http://schemas.microsoft.com/office/drawing/2014/main" id="{0BA3D11C-5BD8-682E-C0FE-C195B092C04A}"/>
                </a:ext>
              </a:extLst>
            </p:cNvPr>
            <p:cNvSpPr txBox="1"/>
            <p:nvPr/>
          </p:nvSpPr>
          <p:spPr>
            <a:xfrm>
              <a:off x="4548833" y="5200530"/>
              <a:ext cx="3670110" cy="798795"/>
            </a:xfrm>
            <a:prstGeom prst="rect">
              <a:avLst/>
            </a:prstGeom>
            <a:solidFill>
              <a:srgbClr val="62260B">
                <a:alpha val="0"/>
              </a:srgbClr>
            </a:solidFill>
          </p:spPr>
          <p:txBody>
            <a:bodyPr wrap="square" rtlCol="0">
              <a:spAutoFit/>
            </a:bodyPr>
            <a:lstStyle>
              <a:defPPr>
                <a:defRPr lang="en-US"/>
              </a:defPPr>
              <a:lvl1pPr algn="ctr">
                <a:defRPr sz="8800" b="0">
                  <a:ln w="0"/>
                  <a:solidFill>
                    <a:srgbClr val="CB370F"/>
                  </a:solidFill>
                  <a:effectLst>
                    <a:reflection blurRad="6350" stA="53000" endA="300" endPos="35500" dir="5400000" sy="-90000" algn="bl" rotWithShape="0"/>
                  </a:effectLst>
                  <a:latin typeface="Berlin Sans FB Demi" panose="020E0802020502020306" pitchFamily="34" charset="0"/>
                </a:defRPr>
              </a:lvl1pPr>
            </a:lstStyle>
            <a:p>
              <a:r>
                <a:rPr lang="en-US" sz="3600" b="1">
                  <a:ln w="9525">
                    <a:solidFill>
                      <a:schemeClr val="bg1"/>
                    </a:solidFill>
                    <a:prstDash val="solid"/>
                  </a:ln>
                  <a:solidFill>
                    <a:srgbClr val="FF0000"/>
                  </a:solidFill>
                  <a:effectLst>
                    <a:outerShdw blurRad="12700" dist="38100" dir="2700000" algn="tl" rotWithShape="0">
                      <a:schemeClr val="bg1">
                        <a:lumMod val="50000"/>
                      </a:schemeClr>
                    </a:outerShdw>
                  </a:effectLst>
                </a:rPr>
                <a:t>Answer </a:t>
              </a:r>
              <a:endParaRPr lang="vi-VN" sz="36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grpSp>
      <p:pic>
        <p:nvPicPr>
          <p:cNvPr id="17" name="Picture 16">
            <a:hlinkClick r:id="" action="ppaction://hlinkshowjump?jump=nextslide"/>
            <a:extLst>
              <a:ext uri="{FF2B5EF4-FFF2-40B4-BE49-F238E27FC236}">
                <a16:creationId xmlns:a16="http://schemas.microsoft.com/office/drawing/2014/main" id="{2F71FA11-A805-612D-3A7C-6C0F9CCFFCC8}"/>
              </a:ext>
            </a:extLst>
          </p:cNvPr>
          <p:cNvPicPr>
            <a:picLocks noChangeAspect="1"/>
          </p:cNvPicPr>
          <p:nvPr/>
        </p:nvPicPr>
        <p:blipFill>
          <a:blip r:embed="rId7"/>
          <a:stretch>
            <a:fillRect/>
          </a:stretch>
        </p:blipFill>
        <p:spPr>
          <a:xfrm>
            <a:off x="3598360" y="3856993"/>
            <a:ext cx="2752583" cy="996782"/>
          </a:xfrm>
          <a:prstGeom prst="rect">
            <a:avLst/>
          </a:prstGeom>
        </p:spPr>
      </p:pic>
      <p:sp>
        <p:nvSpPr>
          <p:cNvPr id="22" name="Rectangle 21"/>
          <p:cNvSpPr/>
          <p:nvPr/>
        </p:nvSpPr>
        <p:spPr>
          <a:xfrm>
            <a:off x="2540926" y="1028389"/>
            <a:ext cx="4038600" cy="439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eaLnBrk="0" fontAlgn="ctr" hangingPunct="0">
              <a:spcBef>
                <a:spcPct val="0"/>
              </a:spcBef>
              <a:spcAft>
                <a:spcPct val="0"/>
              </a:spcAft>
            </a:pPr>
            <a:r>
              <a:rPr lang="en-US" altLang="en-US" sz="2400" b="1" dirty="0">
                <a:solidFill>
                  <a:srgbClr val="FF0000"/>
                </a:solidFill>
                <a:latin typeface="Arial" panose="020B0604020202020204" pitchFamily="34" charset="0"/>
                <a:cs typeface="Arial" panose="020B0604020202020204" pitchFamily="34" charset="0"/>
              </a:rPr>
              <a:t>A: </a:t>
            </a:r>
            <a:r>
              <a:rPr lang="en-US" altLang="en-US" sz="2400" b="1" dirty="0">
                <a:solidFill>
                  <a:schemeClr val="tx1"/>
                </a:solidFill>
                <a:latin typeface="Arial" panose="020B0604020202020204" pitchFamily="34" charset="0"/>
                <a:cs typeface="Arial" panose="020B0604020202020204" pitchFamily="34" charset="0"/>
              </a:rPr>
              <a:t>How’s the weather in Ha </a:t>
            </a:r>
            <a:r>
              <a:rPr lang="en-US" altLang="en-US" sz="2400" b="1" dirty="0" err="1">
                <a:solidFill>
                  <a:schemeClr val="tx1"/>
                </a:solidFill>
                <a:latin typeface="Arial" panose="020B0604020202020204" pitchFamily="34" charset="0"/>
                <a:cs typeface="Arial" panose="020B0604020202020204" pitchFamily="34" charset="0"/>
              </a:rPr>
              <a:t>Noi</a:t>
            </a:r>
            <a:r>
              <a:rPr lang="en-US" altLang="en-US" sz="2400" b="1" dirty="0">
                <a:solidFill>
                  <a:schemeClr val="tx1"/>
                </a:solidFill>
                <a:latin typeface="Arial" panose="020B0604020202020204" pitchFamily="34" charset="0"/>
                <a:cs typeface="Arial" panose="020B0604020202020204" pitchFamily="34" charset="0"/>
              </a:rPr>
              <a:t> in summer?</a:t>
            </a:r>
          </a:p>
          <a:p>
            <a:pPr lvl="0" eaLnBrk="0" fontAlgn="ctr" hangingPunct="0">
              <a:spcBef>
                <a:spcPct val="0"/>
              </a:spcBef>
              <a:spcAft>
                <a:spcPct val="0"/>
              </a:spcAft>
            </a:pPr>
            <a:r>
              <a:rPr lang="en-US" altLang="en-US" sz="2400" b="1" dirty="0">
                <a:solidFill>
                  <a:srgbClr val="FF0000"/>
                </a:solidFill>
                <a:latin typeface="Arial" panose="020B0604020202020204" pitchFamily="34" charset="0"/>
                <a:cs typeface="Arial" panose="020B0604020202020204" pitchFamily="34" charset="0"/>
              </a:rPr>
              <a:t>B: </a:t>
            </a:r>
            <a:r>
              <a:rPr lang="en-US" altLang="en-US" sz="2400" b="1" dirty="0">
                <a:solidFill>
                  <a:schemeClr val="tx1"/>
                </a:solidFill>
                <a:latin typeface="Arial" panose="020B0604020202020204" pitchFamily="34" charset="0"/>
                <a:cs typeface="Arial" panose="020B0604020202020204" pitchFamily="34" charset="0"/>
              </a:rPr>
              <a:t>___________</a:t>
            </a:r>
          </a:p>
        </p:txBody>
      </p:sp>
      <p:sp>
        <p:nvSpPr>
          <p:cNvPr id="18" name="Rectangle 17">
            <a:extLst>
              <a:ext uri="{FF2B5EF4-FFF2-40B4-BE49-F238E27FC236}">
                <a16:creationId xmlns:a16="http://schemas.microsoft.com/office/drawing/2014/main" id="{82BCDBC8-7AD8-08DF-CC9D-3A5A7EBE5354}"/>
              </a:ext>
            </a:extLst>
          </p:cNvPr>
          <p:cNvSpPr/>
          <p:nvPr/>
        </p:nvSpPr>
        <p:spPr>
          <a:xfrm>
            <a:off x="2362199" y="2180420"/>
            <a:ext cx="3297809" cy="625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It’s hot.</a:t>
            </a:r>
          </a:p>
        </p:txBody>
      </p:sp>
      <p:sp>
        <p:nvSpPr>
          <p:cNvPr id="23" name="TextBox 22"/>
          <p:cNvSpPr txBox="1"/>
          <p:nvPr/>
        </p:nvSpPr>
        <p:spPr>
          <a:xfrm>
            <a:off x="304800" y="214659"/>
            <a:ext cx="9906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3/10</a:t>
            </a:r>
          </a:p>
        </p:txBody>
      </p:sp>
      <p:pic>
        <p:nvPicPr>
          <p:cNvPr id="5" name="Bùi Liễu Powerpoint">
            <a:extLst>
              <a:ext uri="{FF2B5EF4-FFF2-40B4-BE49-F238E27FC236}">
                <a16:creationId xmlns:a16="http://schemas.microsoft.com/office/drawing/2014/main" id="{7FDE0E36-03F0-788F-EA8E-A05C4179A9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1069" y="1128938"/>
            <a:ext cx="1839856" cy="1224717"/>
          </a:xfrm>
          <a:prstGeom prst="roundRect">
            <a:avLst/>
          </a:prstGeom>
        </p:spPr>
      </p:pic>
      <p:pic>
        <p:nvPicPr>
          <p:cNvPr id="4" name="Đồng hồ bấm giờ 5s">
            <a:hlinkClick r:id="" action="ppaction://media"/>
            <a:extLst>
              <a:ext uri="{FF2B5EF4-FFF2-40B4-BE49-F238E27FC236}">
                <a16:creationId xmlns:a16="http://schemas.microsoft.com/office/drawing/2014/main" id="{FDF8AF9A-F5B0-1308-AE1C-50E8CA97F11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514615" y="199662"/>
            <a:ext cx="1324586" cy="802760"/>
          </a:xfrm>
          <a:prstGeom prst="rect">
            <a:avLst/>
          </a:prstGeom>
        </p:spPr>
      </p:pic>
    </p:spTree>
    <p:extLst>
      <p:ext uri="{BB962C8B-B14F-4D97-AF65-F5344CB8AC3E}">
        <p14:creationId xmlns:p14="http://schemas.microsoft.com/office/powerpoint/2010/main" val="727770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anim calcmode="lin" valueType="num">
                                      <p:cBhvr>
                                        <p:cTn id="8" dur="750" fill="hold"/>
                                        <p:tgtEl>
                                          <p:spTgt spid="18"/>
                                        </p:tgtEl>
                                        <p:attrNameLst>
                                          <p:attrName>ppt_x</p:attrName>
                                        </p:attrNameLst>
                                      </p:cBhvr>
                                      <p:tavLst>
                                        <p:tav tm="0">
                                          <p:val>
                                            <p:strVal val="#ppt_x"/>
                                          </p:val>
                                        </p:tav>
                                        <p:tav tm="100000">
                                          <p:val>
                                            <p:strVal val="#ppt_x"/>
                                          </p:val>
                                        </p:tav>
                                      </p:tavLst>
                                    </p:anim>
                                    <p:anim calcmode="lin" valueType="num">
                                      <p:cBhvr>
                                        <p:cTn id="9" dur="75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nextCondLst>
                <p:cond evt="onClick" delay="0">
                  <p:tgtEl>
                    <p:spTgt spid="2"/>
                  </p:tgtEl>
                </p:cond>
              </p:nextCondLst>
            </p:seq>
            <p:video>
              <p:cMediaNode vol="100000">
                <p:cTn id="14" fill="hold" display="0">
                  <p:stCondLst>
                    <p:cond delay="indefinite"/>
                  </p:stCondLst>
                </p:cTn>
                <p:tgtEl>
                  <p:spTgt spid="4"/>
                </p:tgtEl>
              </p:cMediaNode>
            </p:video>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8F0848-3B3C-35CF-16A1-4777718D5134}"/>
              </a:ext>
            </a:extLst>
          </p:cNvPr>
          <p:cNvGrpSpPr/>
          <p:nvPr/>
        </p:nvGrpSpPr>
        <p:grpSpPr>
          <a:xfrm>
            <a:off x="0" y="-1"/>
            <a:ext cx="9144000" cy="5143501"/>
            <a:chOff x="0" y="-1"/>
            <a:chExt cx="12192000" cy="6858001"/>
          </a:xfrm>
        </p:grpSpPr>
        <p:pic>
          <p:nvPicPr>
            <p:cNvPr id="11" name="Picture 10">
              <a:extLst>
                <a:ext uri="{FF2B5EF4-FFF2-40B4-BE49-F238E27FC236}">
                  <a16:creationId xmlns:a16="http://schemas.microsoft.com/office/drawing/2014/main" id="{263EBFD6-5D2E-7885-679A-4BF26BFB3624}"/>
                </a:ext>
              </a:extLst>
            </p:cNvPr>
            <p:cNvPicPr>
              <a:picLocks noChangeAspect="1"/>
            </p:cNvPicPr>
            <p:nvPr/>
          </p:nvPicPr>
          <p:blipFill rotWithShape="1">
            <a:blip r:embed="rId5">
              <a:extLst>
                <a:ext uri="{28A0092B-C50C-407E-A947-70E740481C1C}">
                  <a14:useLocalDpi xmlns:a14="http://schemas.microsoft.com/office/drawing/2010/main" val="0"/>
                </a:ext>
              </a:extLst>
            </a:blip>
            <a:srcRect b="5633"/>
            <a:stretch/>
          </p:blipFill>
          <p:spPr>
            <a:xfrm>
              <a:off x="0" y="386301"/>
              <a:ext cx="12192000" cy="6471699"/>
            </a:xfrm>
            <a:prstGeom prst="rect">
              <a:avLst/>
            </a:prstGeom>
          </p:spPr>
        </p:pic>
        <p:pic>
          <p:nvPicPr>
            <p:cNvPr id="20" name="Picture 19">
              <a:extLst>
                <a:ext uri="{FF2B5EF4-FFF2-40B4-BE49-F238E27FC236}">
                  <a16:creationId xmlns:a16="http://schemas.microsoft.com/office/drawing/2014/main" id="{D498E13C-46D2-2FD3-D86D-D4ADA6650A0A}"/>
                </a:ext>
              </a:extLst>
            </p:cNvPr>
            <p:cNvPicPr>
              <a:picLocks noChangeAspect="1"/>
            </p:cNvPicPr>
            <p:nvPr/>
          </p:nvPicPr>
          <p:blipFill rotWithShape="1">
            <a:blip r:embed="rId5">
              <a:extLst>
                <a:ext uri="{28A0092B-C50C-407E-A947-70E740481C1C}">
                  <a14:useLocalDpi xmlns:a14="http://schemas.microsoft.com/office/drawing/2010/main" val="0"/>
                </a:ext>
              </a:extLst>
            </a:blip>
            <a:srcRect b="98720"/>
            <a:stretch/>
          </p:blipFill>
          <p:spPr>
            <a:xfrm>
              <a:off x="0" y="-1"/>
              <a:ext cx="12192000" cy="532435"/>
            </a:xfrm>
            <a:prstGeom prst="rect">
              <a:avLst/>
            </a:prstGeom>
          </p:spPr>
        </p:pic>
      </p:grpSp>
      <p:grpSp>
        <p:nvGrpSpPr>
          <p:cNvPr id="2" name="Group 1">
            <a:extLst>
              <a:ext uri="{FF2B5EF4-FFF2-40B4-BE49-F238E27FC236}">
                <a16:creationId xmlns:a16="http://schemas.microsoft.com/office/drawing/2014/main" id="{A19870A7-B093-62E1-CCB3-F2A14DB5D200}"/>
              </a:ext>
            </a:extLst>
          </p:cNvPr>
          <p:cNvGrpSpPr/>
          <p:nvPr/>
        </p:nvGrpSpPr>
        <p:grpSpPr>
          <a:xfrm>
            <a:off x="3598360" y="3856991"/>
            <a:ext cx="2752583" cy="996783"/>
            <a:chOff x="4548833" y="5076288"/>
            <a:chExt cx="3670110" cy="1231916"/>
          </a:xfrm>
        </p:grpSpPr>
        <p:grpSp>
          <p:nvGrpSpPr>
            <p:cNvPr id="13" name="Group 12">
              <a:extLst>
                <a:ext uri="{FF2B5EF4-FFF2-40B4-BE49-F238E27FC236}">
                  <a16:creationId xmlns:a16="http://schemas.microsoft.com/office/drawing/2014/main" id="{FC244811-808A-496E-9E09-170521D046BE}"/>
                </a:ext>
              </a:extLst>
            </p:cNvPr>
            <p:cNvGrpSpPr/>
            <p:nvPr/>
          </p:nvGrpSpPr>
          <p:grpSpPr>
            <a:xfrm>
              <a:off x="4548833" y="5076288"/>
              <a:ext cx="3670110" cy="1231916"/>
              <a:chOff x="1015770" y="3242926"/>
              <a:chExt cx="1041630" cy="1329014"/>
            </a:xfrm>
          </p:grpSpPr>
          <p:pic>
            <p:nvPicPr>
              <p:cNvPr id="14" name="Picture 13">
                <a:extLst>
                  <a:ext uri="{FF2B5EF4-FFF2-40B4-BE49-F238E27FC236}">
                    <a16:creationId xmlns:a16="http://schemas.microsoft.com/office/drawing/2014/main" id="{CE6391DD-EFFB-5EE2-448D-28F66350A413}"/>
                  </a:ext>
                </a:extLst>
              </p:cNvPr>
              <p:cNvPicPr>
                <a:picLocks noChangeAspect="1"/>
              </p:cNvPicPr>
              <p:nvPr/>
            </p:nvPicPr>
            <p:blipFill rotWithShape="1">
              <a:blip r:embed="rId6">
                <a:extLst>
                  <a:ext uri="{28A0092B-C50C-407E-A947-70E740481C1C}">
                    <a14:useLocalDpi xmlns:a14="http://schemas.microsoft.com/office/drawing/2010/main" val="0"/>
                  </a:ext>
                </a:extLst>
              </a:blip>
              <a:srcRect l="57449"/>
              <a:stretch/>
            </p:blipFill>
            <p:spPr>
              <a:xfrm>
                <a:off x="1534475" y="3242926"/>
                <a:ext cx="522925" cy="1329014"/>
              </a:xfrm>
              <a:prstGeom prst="rect">
                <a:avLst/>
              </a:prstGeom>
            </p:spPr>
          </p:pic>
          <p:pic>
            <p:nvPicPr>
              <p:cNvPr id="15" name="Picture 14">
                <a:extLst>
                  <a:ext uri="{FF2B5EF4-FFF2-40B4-BE49-F238E27FC236}">
                    <a16:creationId xmlns:a16="http://schemas.microsoft.com/office/drawing/2014/main" id="{52724AFD-3430-81B6-8C7A-27D0286D3DD3}"/>
                  </a:ext>
                </a:extLst>
              </p:cNvPr>
              <p:cNvPicPr>
                <a:picLocks noChangeAspect="1"/>
              </p:cNvPicPr>
              <p:nvPr/>
            </p:nvPicPr>
            <p:blipFill rotWithShape="1">
              <a:blip r:embed="rId6">
                <a:extLst>
                  <a:ext uri="{28A0092B-C50C-407E-A947-70E740481C1C}">
                    <a14:useLocalDpi xmlns:a14="http://schemas.microsoft.com/office/drawing/2010/main" val="0"/>
                  </a:ext>
                </a:extLst>
              </a:blip>
              <a:srcRect l="57449"/>
              <a:stretch/>
            </p:blipFill>
            <p:spPr>
              <a:xfrm flipH="1">
                <a:off x="1015770" y="3242926"/>
                <a:ext cx="522925" cy="1329014"/>
              </a:xfrm>
              <a:prstGeom prst="rect">
                <a:avLst/>
              </a:prstGeom>
            </p:spPr>
          </p:pic>
        </p:grpSp>
        <p:sp>
          <p:nvSpPr>
            <p:cNvPr id="16" name="TextBox 15">
              <a:extLst>
                <a:ext uri="{FF2B5EF4-FFF2-40B4-BE49-F238E27FC236}">
                  <a16:creationId xmlns:a16="http://schemas.microsoft.com/office/drawing/2014/main" id="{0BA3D11C-5BD8-682E-C0FE-C195B092C04A}"/>
                </a:ext>
              </a:extLst>
            </p:cNvPr>
            <p:cNvSpPr txBox="1"/>
            <p:nvPr/>
          </p:nvSpPr>
          <p:spPr>
            <a:xfrm>
              <a:off x="4548833" y="5200530"/>
              <a:ext cx="3670110" cy="798795"/>
            </a:xfrm>
            <a:prstGeom prst="rect">
              <a:avLst/>
            </a:prstGeom>
            <a:solidFill>
              <a:srgbClr val="62260B">
                <a:alpha val="0"/>
              </a:srgbClr>
            </a:solidFill>
          </p:spPr>
          <p:txBody>
            <a:bodyPr wrap="square" rtlCol="0">
              <a:spAutoFit/>
            </a:bodyPr>
            <a:lstStyle>
              <a:defPPr>
                <a:defRPr lang="en-US"/>
              </a:defPPr>
              <a:lvl1pPr algn="ctr">
                <a:defRPr sz="8800" b="0">
                  <a:ln w="0"/>
                  <a:solidFill>
                    <a:srgbClr val="CB370F"/>
                  </a:solidFill>
                  <a:effectLst>
                    <a:reflection blurRad="6350" stA="53000" endA="300" endPos="35500" dir="5400000" sy="-90000" algn="bl" rotWithShape="0"/>
                  </a:effectLst>
                  <a:latin typeface="Berlin Sans FB Demi" panose="020E0802020502020306" pitchFamily="34" charset="0"/>
                </a:defRPr>
              </a:lvl1pPr>
            </a:lstStyle>
            <a:p>
              <a:r>
                <a:rPr lang="en-US" sz="3600" b="1">
                  <a:ln w="9525">
                    <a:solidFill>
                      <a:schemeClr val="bg1"/>
                    </a:solidFill>
                    <a:prstDash val="solid"/>
                  </a:ln>
                  <a:solidFill>
                    <a:srgbClr val="FF0000"/>
                  </a:solidFill>
                  <a:effectLst>
                    <a:outerShdw blurRad="12700" dist="38100" dir="2700000" algn="tl" rotWithShape="0">
                      <a:schemeClr val="bg1">
                        <a:lumMod val="50000"/>
                      </a:schemeClr>
                    </a:outerShdw>
                  </a:effectLst>
                </a:rPr>
                <a:t>Answer </a:t>
              </a:r>
              <a:endParaRPr lang="vi-VN" sz="36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grpSp>
      <p:pic>
        <p:nvPicPr>
          <p:cNvPr id="17" name="Picture 16">
            <a:hlinkClick r:id="" action="ppaction://hlinkshowjump?jump=nextslide"/>
            <a:extLst>
              <a:ext uri="{FF2B5EF4-FFF2-40B4-BE49-F238E27FC236}">
                <a16:creationId xmlns:a16="http://schemas.microsoft.com/office/drawing/2014/main" id="{2F71FA11-A805-612D-3A7C-6C0F9CCFFCC8}"/>
              </a:ext>
            </a:extLst>
          </p:cNvPr>
          <p:cNvPicPr>
            <a:picLocks noChangeAspect="1"/>
          </p:cNvPicPr>
          <p:nvPr/>
        </p:nvPicPr>
        <p:blipFill>
          <a:blip r:embed="rId7"/>
          <a:stretch>
            <a:fillRect/>
          </a:stretch>
        </p:blipFill>
        <p:spPr>
          <a:xfrm>
            <a:off x="3598360" y="3856993"/>
            <a:ext cx="2752583" cy="996782"/>
          </a:xfrm>
          <a:prstGeom prst="rect">
            <a:avLst/>
          </a:prstGeom>
        </p:spPr>
      </p:pic>
      <p:sp>
        <p:nvSpPr>
          <p:cNvPr id="22" name="Rectangle 21"/>
          <p:cNvSpPr/>
          <p:nvPr/>
        </p:nvSpPr>
        <p:spPr>
          <a:xfrm>
            <a:off x="2492052" y="742950"/>
            <a:ext cx="4414838" cy="797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eaLnBrk="0" fontAlgn="ctr" hangingPunct="0">
              <a:spcBef>
                <a:spcPct val="0"/>
              </a:spcBef>
              <a:spcAft>
                <a:spcPct val="0"/>
              </a:spcAft>
            </a:pPr>
            <a:r>
              <a:rPr lang="en-US" altLang="en-US" sz="2000" b="1" dirty="0">
                <a:solidFill>
                  <a:srgbClr val="FF0000"/>
                </a:solidFill>
                <a:latin typeface="Arial" panose="020B0604020202020204" pitchFamily="34" charset="0"/>
                <a:cs typeface="Arial" panose="020B0604020202020204" pitchFamily="34" charset="0"/>
              </a:rPr>
              <a:t>A: </a:t>
            </a:r>
            <a:r>
              <a:rPr lang="en-US" altLang="en-US" sz="2000" b="1" dirty="0">
                <a:solidFill>
                  <a:schemeClr val="tx1"/>
                </a:solidFill>
                <a:latin typeface="Arial" panose="020B0604020202020204" pitchFamily="34" charset="0"/>
                <a:cs typeface="Arial" panose="020B0604020202020204" pitchFamily="34" charset="0"/>
              </a:rPr>
              <a:t>How’s the weather in Ha </a:t>
            </a:r>
            <a:r>
              <a:rPr lang="en-US" altLang="en-US" sz="2000" b="1" dirty="0" err="1">
                <a:solidFill>
                  <a:schemeClr val="tx1"/>
                </a:solidFill>
                <a:latin typeface="Arial" panose="020B0604020202020204" pitchFamily="34" charset="0"/>
                <a:cs typeface="Arial" panose="020B0604020202020204" pitchFamily="34" charset="0"/>
              </a:rPr>
              <a:t>Noi</a:t>
            </a:r>
            <a:r>
              <a:rPr lang="en-US" altLang="en-US" sz="2000" b="1" dirty="0">
                <a:solidFill>
                  <a:schemeClr val="tx1"/>
                </a:solidFill>
                <a:latin typeface="Arial" panose="020B0604020202020204" pitchFamily="34" charset="0"/>
                <a:cs typeface="Arial" panose="020B0604020202020204" pitchFamily="34" charset="0"/>
              </a:rPr>
              <a:t> in spring?</a:t>
            </a:r>
          </a:p>
          <a:p>
            <a:pPr lvl="0" eaLnBrk="0" fontAlgn="ctr" hangingPunct="0">
              <a:spcBef>
                <a:spcPct val="0"/>
              </a:spcBef>
              <a:spcAft>
                <a:spcPct val="0"/>
              </a:spcAft>
            </a:pPr>
            <a:r>
              <a:rPr lang="en-US" altLang="en-US" sz="2000" b="1" dirty="0">
                <a:solidFill>
                  <a:srgbClr val="FF0000"/>
                </a:solidFill>
                <a:latin typeface="Arial" panose="020B0604020202020204" pitchFamily="34" charset="0"/>
                <a:cs typeface="Arial" panose="020B0604020202020204" pitchFamily="34" charset="0"/>
              </a:rPr>
              <a:t>B:</a:t>
            </a:r>
            <a:r>
              <a:rPr lang="en-US" altLang="en-US" sz="2000" b="1" dirty="0">
                <a:solidFill>
                  <a:schemeClr val="tx1"/>
                </a:solidFill>
                <a:latin typeface="Arial" panose="020B0604020202020204" pitchFamily="34" charset="0"/>
                <a:cs typeface="Arial" panose="020B0604020202020204" pitchFamily="34" charset="0"/>
              </a:rPr>
              <a:t> _____________</a:t>
            </a:r>
          </a:p>
        </p:txBody>
      </p:sp>
      <p:sp>
        <p:nvSpPr>
          <p:cNvPr id="18" name="Rectangle 17">
            <a:extLst>
              <a:ext uri="{FF2B5EF4-FFF2-40B4-BE49-F238E27FC236}">
                <a16:creationId xmlns:a16="http://schemas.microsoft.com/office/drawing/2014/main" id="{82BCDBC8-7AD8-08DF-CC9D-3A5A7EBE5354}"/>
              </a:ext>
            </a:extLst>
          </p:cNvPr>
          <p:cNvSpPr/>
          <p:nvPr/>
        </p:nvSpPr>
        <p:spPr>
          <a:xfrm>
            <a:off x="2667000" y="2091522"/>
            <a:ext cx="3352800" cy="625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b="1" dirty="0">
                <a:solidFill>
                  <a:srgbClr val="FF0000"/>
                </a:solidFill>
                <a:latin typeface="Arial" panose="020B0604020202020204" pitchFamily="34" charset="0"/>
                <a:cs typeface="Arial" panose="020B0604020202020204" pitchFamily="34" charset="0"/>
              </a:rPr>
              <a:t>It’s warm.</a:t>
            </a:r>
          </a:p>
        </p:txBody>
      </p:sp>
      <p:sp>
        <p:nvSpPr>
          <p:cNvPr id="23" name="TextBox 22"/>
          <p:cNvSpPr txBox="1"/>
          <p:nvPr/>
        </p:nvSpPr>
        <p:spPr>
          <a:xfrm>
            <a:off x="304800" y="214659"/>
            <a:ext cx="9906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4/10</a:t>
            </a:r>
          </a:p>
        </p:txBody>
      </p:sp>
      <p:pic>
        <p:nvPicPr>
          <p:cNvPr id="6" name="Bùi Liễu Powerpoint">
            <a:extLst>
              <a:ext uri="{FF2B5EF4-FFF2-40B4-BE49-F238E27FC236}">
                <a16:creationId xmlns:a16="http://schemas.microsoft.com/office/drawing/2014/main" id="{0392538F-B08D-77AD-3F64-90474C5CD2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2046" y="1049727"/>
            <a:ext cx="1673236" cy="1116053"/>
          </a:xfrm>
          <a:prstGeom prst="roundRect">
            <a:avLst/>
          </a:prstGeom>
        </p:spPr>
      </p:pic>
      <p:pic>
        <p:nvPicPr>
          <p:cNvPr id="4" name="Đồng hồ bấm giờ 5s">
            <a:hlinkClick r:id="" action="ppaction://media"/>
            <a:extLst>
              <a:ext uri="{FF2B5EF4-FFF2-40B4-BE49-F238E27FC236}">
                <a16:creationId xmlns:a16="http://schemas.microsoft.com/office/drawing/2014/main" id="{C400B658-650C-A15A-5BEF-A76F4CAF858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514615" y="199662"/>
            <a:ext cx="1324586" cy="802760"/>
          </a:xfrm>
          <a:prstGeom prst="rect">
            <a:avLst/>
          </a:prstGeom>
        </p:spPr>
      </p:pic>
    </p:spTree>
    <p:extLst>
      <p:ext uri="{BB962C8B-B14F-4D97-AF65-F5344CB8AC3E}">
        <p14:creationId xmlns:p14="http://schemas.microsoft.com/office/powerpoint/2010/main" val="3234944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anim calcmode="lin" valueType="num">
                                      <p:cBhvr>
                                        <p:cTn id="8" dur="750" fill="hold"/>
                                        <p:tgtEl>
                                          <p:spTgt spid="18"/>
                                        </p:tgtEl>
                                        <p:attrNameLst>
                                          <p:attrName>ppt_x</p:attrName>
                                        </p:attrNameLst>
                                      </p:cBhvr>
                                      <p:tavLst>
                                        <p:tav tm="0">
                                          <p:val>
                                            <p:strVal val="#ppt_x"/>
                                          </p:val>
                                        </p:tav>
                                        <p:tav tm="100000">
                                          <p:val>
                                            <p:strVal val="#ppt_x"/>
                                          </p:val>
                                        </p:tav>
                                      </p:tavLst>
                                    </p:anim>
                                    <p:anim calcmode="lin" valueType="num">
                                      <p:cBhvr>
                                        <p:cTn id="9" dur="75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nextCondLst>
                <p:cond evt="onClick" delay="0">
                  <p:tgtEl>
                    <p:spTgt spid="2"/>
                  </p:tgtEl>
                </p:cond>
              </p:nextCondLst>
            </p:seq>
            <p:video>
              <p:cMediaNode vol="100000">
                <p:cTn id="14" fill="hold" display="0">
                  <p:stCondLst>
                    <p:cond delay="indefinite"/>
                  </p:stCondLst>
                </p:cTn>
                <p:tgtEl>
                  <p:spTgt spid="4"/>
                </p:tgtEl>
              </p:cMediaNode>
            </p:video>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8F0848-3B3C-35CF-16A1-4777718D5134}"/>
              </a:ext>
            </a:extLst>
          </p:cNvPr>
          <p:cNvGrpSpPr/>
          <p:nvPr/>
        </p:nvGrpSpPr>
        <p:grpSpPr>
          <a:xfrm>
            <a:off x="0" y="-18899"/>
            <a:ext cx="9144000" cy="5162400"/>
            <a:chOff x="0" y="-1"/>
            <a:chExt cx="12192000" cy="6883199"/>
          </a:xfrm>
        </p:grpSpPr>
        <p:pic>
          <p:nvPicPr>
            <p:cNvPr id="11" name="Picture 10">
              <a:extLst>
                <a:ext uri="{FF2B5EF4-FFF2-40B4-BE49-F238E27FC236}">
                  <a16:creationId xmlns:a16="http://schemas.microsoft.com/office/drawing/2014/main" id="{263EBFD6-5D2E-7885-679A-4BF26BFB3624}"/>
                </a:ext>
              </a:extLst>
            </p:cNvPr>
            <p:cNvPicPr>
              <a:picLocks noChangeAspect="1"/>
            </p:cNvPicPr>
            <p:nvPr/>
          </p:nvPicPr>
          <p:blipFill rotWithShape="1">
            <a:blip r:embed="rId5">
              <a:extLst>
                <a:ext uri="{28A0092B-C50C-407E-A947-70E740481C1C}">
                  <a14:useLocalDpi xmlns:a14="http://schemas.microsoft.com/office/drawing/2010/main" val="0"/>
                </a:ext>
              </a:extLst>
            </a:blip>
            <a:srcRect b="5633"/>
            <a:stretch/>
          </p:blipFill>
          <p:spPr>
            <a:xfrm>
              <a:off x="0" y="386302"/>
              <a:ext cx="12192000" cy="6496896"/>
            </a:xfrm>
            <a:prstGeom prst="rect">
              <a:avLst/>
            </a:prstGeom>
          </p:spPr>
        </p:pic>
        <p:pic>
          <p:nvPicPr>
            <p:cNvPr id="20" name="Picture 19">
              <a:extLst>
                <a:ext uri="{FF2B5EF4-FFF2-40B4-BE49-F238E27FC236}">
                  <a16:creationId xmlns:a16="http://schemas.microsoft.com/office/drawing/2014/main" id="{D498E13C-46D2-2FD3-D86D-D4ADA6650A0A}"/>
                </a:ext>
              </a:extLst>
            </p:cNvPr>
            <p:cNvPicPr>
              <a:picLocks noChangeAspect="1"/>
            </p:cNvPicPr>
            <p:nvPr/>
          </p:nvPicPr>
          <p:blipFill rotWithShape="1">
            <a:blip r:embed="rId5">
              <a:extLst>
                <a:ext uri="{28A0092B-C50C-407E-A947-70E740481C1C}">
                  <a14:useLocalDpi xmlns:a14="http://schemas.microsoft.com/office/drawing/2010/main" val="0"/>
                </a:ext>
              </a:extLst>
            </a:blip>
            <a:srcRect b="98720"/>
            <a:stretch/>
          </p:blipFill>
          <p:spPr>
            <a:xfrm>
              <a:off x="0" y="-1"/>
              <a:ext cx="12192000" cy="532435"/>
            </a:xfrm>
            <a:prstGeom prst="rect">
              <a:avLst/>
            </a:prstGeom>
          </p:spPr>
        </p:pic>
      </p:grpSp>
      <p:sp>
        <p:nvSpPr>
          <p:cNvPr id="9" name="Rectangle 8"/>
          <p:cNvSpPr/>
          <p:nvPr/>
        </p:nvSpPr>
        <p:spPr>
          <a:xfrm>
            <a:off x="2517314" y="496293"/>
            <a:ext cx="4414838" cy="1413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eaLnBrk="0" fontAlgn="ctr" hangingPunct="0">
              <a:spcBef>
                <a:spcPct val="0"/>
              </a:spcBef>
              <a:spcAft>
                <a:spcPct val="0"/>
              </a:spcAft>
            </a:pPr>
            <a:r>
              <a:rPr lang="en-US" altLang="en-US" sz="2400" b="1" dirty="0">
                <a:solidFill>
                  <a:srgbClr val="FF0000"/>
                </a:solidFill>
                <a:latin typeface="Arial" panose="020B0604020202020204" pitchFamily="34" charset="0"/>
                <a:cs typeface="Arial" panose="020B0604020202020204" pitchFamily="34" charset="0"/>
              </a:rPr>
              <a:t>A:</a:t>
            </a:r>
            <a:r>
              <a:rPr lang="en-US" altLang="en-US" sz="2400" b="1" dirty="0">
                <a:solidFill>
                  <a:schemeClr val="tx1"/>
                </a:solidFill>
                <a:latin typeface="Arial" panose="020B0604020202020204" pitchFamily="34" charset="0"/>
                <a:cs typeface="Arial" panose="020B0604020202020204" pitchFamily="34" charset="0"/>
              </a:rPr>
              <a:t> ___________</a:t>
            </a:r>
          </a:p>
          <a:p>
            <a:pPr lvl="0" eaLnBrk="0" fontAlgn="ctr" hangingPunct="0">
              <a:spcBef>
                <a:spcPct val="0"/>
              </a:spcBef>
              <a:spcAft>
                <a:spcPct val="0"/>
              </a:spcAft>
            </a:pPr>
            <a:r>
              <a:rPr lang="en-US" altLang="en-US" sz="2400" b="1" dirty="0">
                <a:solidFill>
                  <a:srgbClr val="FF0000"/>
                </a:solidFill>
                <a:latin typeface="Arial" panose="020B0604020202020204" pitchFamily="34" charset="0"/>
                <a:cs typeface="Arial" panose="020B0604020202020204" pitchFamily="34" charset="0"/>
              </a:rPr>
              <a:t>B:</a:t>
            </a:r>
            <a:r>
              <a:rPr lang="en-US" altLang="en-US" sz="2400"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It’s cold.</a:t>
            </a:r>
            <a:endParaRPr lang="en-US" altLang="en-US" sz="2400" b="1" dirty="0">
              <a:solidFill>
                <a:schemeClr val="tx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A19870A7-B093-62E1-CCB3-F2A14DB5D200}"/>
              </a:ext>
            </a:extLst>
          </p:cNvPr>
          <p:cNvGrpSpPr/>
          <p:nvPr/>
        </p:nvGrpSpPr>
        <p:grpSpPr>
          <a:xfrm>
            <a:off x="3598360" y="3856991"/>
            <a:ext cx="2752583" cy="996783"/>
            <a:chOff x="4548833" y="5076288"/>
            <a:chExt cx="3670110" cy="1231916"/>
          </a:xfrm>
        </p:grpSpPr>
        <p:grpSp>
          <p:nvGrpSpPr>
            <p:cNvPr id="13" name="Group 12">
              <a:extLst>
                <a:ext uri="{FF2B5EF4-FFF2-40B4-BE49-F238E27FC236}">
                  <a16:creationId xmlns:a16="http://schemas.microsoft.com/office/drawing/2014/main" id="{FC244811-808A-496E-9E09-170521D046BE}"/>
                </a:ext>
              </a:extLst>
            </p:cNvPr>
            <p:cNvGrpSpPr/>
            <p:nvPr/>
          </p:nvGrpSpPr>
          <p:grpSpPr>
            <a:xfrm>
              <a:off x="4548833" y="5076288"/>
              <a:ext cx="3670110" cy="1231916"/>
              <a:chOff x="1015770" y="3242926"/>
              <a:chExt cx="1041630" cy="1329014"/>
            </a:xfrm>
          </p:grpSpPr>
          <p:pic>
            <p:nvPicPr>
              <p:cNvPr id="14" name="Picture 13">
                <a:extLst>
                  <a:ext uri="{FF2B5EF4-FFF2-40B4-BE49-F238E27FC236}">
                    <a16:creationId xmlns:a16="http://schemas.microsoft.com/office/drawing/2014/main" id="{CE6391DD-EFFB-5EE2-448D-28F66350A413}"/>
                  </a:ext>
                </a:extLst>
              </p:cNvPr>
              <p:cNvPicPr>
                <a:picLocks noChangeAspect="1"/>
              </p:cNvPicPr>
              <p:nvPr/>
            </p:nvPicPr>
            <p:blipFill rotWithShape="1">
              <a:blip r:embed="rId6">
                <a:extLst>
                  <a:ext uri="{28A0092B-C50C-407E-A947-70E740481C1C}">
                    <a14:useLocalDpi xmlns:a14="http://schemas.microsoft.com/office/drawing/2010/main" val="0"/>
                  </a:ext>
                </a:extLst>
              </a:blip>
              <a:srcRect l="57449"/>
              <a:stretch/>
            </p:blipFill>
            <p:spPr>
              <a:xfrm>
                <a:off x="1534475" y="3242926"/>
                <a:ext cx="522925" cy="1329014"/>
              </a:xfrm>
              <a:prstGeom prst="rect">
                <a:avLst/>
              </a:prstGeom>
            </p:spPr>
          </p:pic>
          <p:pic>
            <p:nvPicPr>
              <p:cNvPr id="15" name="Picture 14">
                <a:extLst>
                  <a:ext uri="{FF2B5EF4-FFF2-40B4-BE49-F238E27FC236}">
                    <a16:creationId xmlns:a16="http://schemas.microsoft.com/office/drawing/2014/main" id="{52724AFD-3430-81B6-8C7A-27D0286D3DD3}"/>
                  </a:ext>
                </a:extLst>
              </p:cNvPr>
              <p:cNvPicPr>
                <a:picLocks noChangeAspect="1"/>
              </p:cNvPicPr>
              <p:nvPr/>
            </p:nvPicPr>
            <p:blipFill rotWithShape="1">
              <a:blip r:embed="rId6">
                <a:extLst>
                  <a:ext uri="{28A0092B-C50C-407E-A947-70E740481C1C}">
                    <a14:useLocalDpi xmlns:a14="http://schemas.microsoft.com/office/drawing/2010/main" val="0"/>
                  </a:ext>
                </a:extLst>
              </a:blip>
              <a:srcRect l="57449"/>
              <a:stretch/>
            </p:blipFill>
            <p:spPr>
              <a:xfrm flipH="1">
                <a:off x="1015770" y="3242926"/>
                <a:ext cx="522925" cy="1329014"/>
              </a:xfrm>
              <a:prstGeom prst="rect">
                <a:avLst/>
              </a:prstGeom>
            </p:spPr>
          </p:pic>
        </p:grpSp>
        <p:sp>
          <p:nvSpPr>
            <p:cNvPr id="16" name="TextBox 15">
              <a:extLst>
                <a:ext uri="{FF2B5EF4-FFF2-40B4-BE49-F238E27FC236}">
                  <a16:creationId xmlns:a16="http://schemas.microsoft.com/office/drawing/2014/main" id="{0BA3D11C-5BD8-682E-C0FE-C195B092C04A}"/>
                </a:ext>
              </a:extLst>
            </p:cNvPr>
            <p:cNvSpPr txBox="1"/>
            <p:nvPr/>
          </p:nvSpPr>
          <p:spPr>
            <a:xfrm>
              <a:off x="4548833" y="5200530"/>
              <a:ext cx="3670110" cy="798795"/>
            </a:xfrm>
            <a:prstGeom prst="rect">
              <a:avLst/>
            </a:prstGeom>
            <a:solidFill>
              <a:srgbClr val="62260B">
                <a:alpha val="0"/>
              </a:srgbClr>
            </a:solidFill>
          </p:spPr>
          <p:txBody>
            <a:bodyPr wrap="square" rtlCol="0">
              <a:spAutoFit/>
            </a:bodyPr>
            <a:lstStyle>
              <a:defPPr>
                <a:defRPr lang="en-US"/>
              </a:defPPr>
              <a:lvl1pPr algn="ctr">
                <a:defRPr sz="8800" b="0">
                  <a:ln w="0"/>
                  <a:solidFill>
                    <a:srgbClr val="CB370F"/>
                  </a:solidFill>
                  <a:effectLst>
                    <a:reflection blurRad="6350" stA="53000" endA="300" endPos="35500" dir="5400000" sy="-90000" algn="bl" rotWithShape="0"/>
                  </a:effectLst>
                  <a:latin typeface="Berlin Sans FB Demi" panose="020E0802020502020306" pitchFamily="34" charset="0"/>
                </a:defRPr>
              </a:lvl1pPr>
            </a:lstStyle>
            <a:p>
              <a:r>
                <a:rPr lang="en-US" sz="3600" b="1">
                  <a:ln w="9525">
                    <a:solidFill>
                      <a:schemeClr val="bg1"/>
                    </a:solidFill>
                    <a:prstDash val="solid"/>
                  </a:ln>
                  <a:solidFill>
                    <a:srgbClr val="FF0000"/>
                  </a:solidFill>
                  <a:effectLst>
                    <a:outerShdw blurRad="12700" dist="38100" dir="2700000" algn="tl" rotWithShape="0">
                      <a:schemeClr val="bg1">
                        <a:lumMod val="50000"/>
                      </a:schemeClr>
                    </a:outerShdw>
                  </a:effectLst>
                </a:rPr>
                <a:t>Answer </a:t>
              </a:r>
              <a:endParaRPr lang="vi-VN" sz="36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grpSp>
      <p:pic>
        <p:nvPicPr>
          <p:cNvPr id="17" name="Picture 16">
            <a:hlinkClick r:id="" action="ppaction://hlinkshowjump?jump=nextslide"/>
            <a:extLst>
              <a:ext uri="{FF2B5EF4-FFF2-40B4-BE49-F238E27FC236}">
                <a16:creationId xmlns:a16="http://schemas.microsoft.com/office/drawing/2014/main" id="{2F71FA11-A805-612D-3A7C-6C0F9CCFFCC8}"/>
              </a:ext>
            </a:extLst>
          </p:cNvPr>
          <p:cNvPicPr>
            <a:picLocks noChangeAspect="1"/>
          </p:cNvPicPr>
          <p:nvPr/>
        </p:nvPicPr>
        <p:blipFill>
          <a:blip r:embed="rId7"/>
          <a:stretch>
            <a:fillRect/>
          </a:stretch>
        </p:blipFill>
        <p:spPr>
          <a:xfrm>
            <a:off x="3598360" y="3856993"/>
            <a:ext cx="2752583" cy="996782"/>
          </a:xfrm>
          <a:prstGeom prst="rect">
            <a:avLst/>
          </a:prstGeom>
        </p:spPr>
      </p:pic>
      <p:sp>
        <p:nvSpPr>
          <p:cNvPr id="18" name="Rectangle 17">
            <a:extLst>
              <a:ext uri="{FF2B5EF4-FFF2-40B4-BE49-F238E27FC236}">
                <a16:creationId xmlns:a16="http://schemas.microsoft.com/office/drawing/2014/main" id="{82BCDBC8-7AD8-08DF-CC9D-3A5A7EBE5354}"/>
              </a:ext>
            </a:extLst>
          </p:cNvPr>
          <p:cNvSpPr/>
          <p:nvPr/>
        </p:nvSpPr>
        <p:spPr>
          <a:xfrm>
            <a:off x="2678690" y="2199922"/>
            <a:ext cx="4253462" cy="625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altLang="en-US" sz="2000" b="1" dirty="0">
                <a:solidFill>
                  <a:srgbClr val="FF0000"/>
                </a:solidFill>
                <a:latin typeface="Arial" panose="020B0604020202020204" pitchFamily="34" charset="0"/>
                <a:cs typeface="Arial" panose="020B0604020202020204" pitchFamily="34" charset="0"/>
              </a:rPr>
              <a:t>How’s the weather in Ha Noi in winter?</a:t>
            </a:r>
          </a:p>
          <a:p>
            <a:endParaRPr lang="en-US" sz="2000" b="1" dirty="0">
              <a:solidFill>
                <a:srgbClr val="FF0000"/>
              </a:solidFill>
              <a:latin typeface="Arial" panose="020B0604020202020204" pitchFamily="34" charset="0"/>
              <a:cs typeface="Arial" panose="020B0604020202020204" pitchFamily="34" charset="0"/>
            </a:endParaRPr>
          </a:p>
        </p:txBody>
      </p:sp>
      <p:sp>
        <p:nvSpPr>
          <p:cNvPr id="22" name="TextBox 21"/>
          <p:cNvSpPr txBox="1"/>
          <p:nvPr/>
        </p:nvSpPr>
        <p:spPr>
          <a:xfrm>
            <a:off x="304800" y="214659"/>
            <a:ext cx="9906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5/10</a:t>
            </a:r>
          </a:p>
        </p:txBody>
      </p:sp>
      <p:pic>
        <p:nvPicPr>
          <p:cNvPr id="4" name="Bùi Liễu  0968142780">
            <a:extLst>
              <a:ext uri="{FF2B5EF4-FFF2-40B4-BE49-F238E27FC236}">
                <a16:creationId xmlns:a16="http://schemas.microsoft.com/office/drawing/2014/main" id="{83D69DBC-B7D3-AFE6-E294-41C08BA3B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2311" y="730751"/>
            <a:ext cx="1849688" cy="1235613"/>
          </a:xfrm>
          <a:prstGeom prst="roundRect">
            <a:avLst/>
          </a:prstGeom>
          <a:ln w="12700">
            <a:noFill/>
            <a:prstDash val="sysDash"/>
          </a:ln>
        </p:spPr>
      </p:pic>
      <p:pic>
        <p:nvPicPr>
          <p:cNvPr id="5" name="Đồng hồ bấm giờ 5s">
            <a:hlinkClick r:id="" action="ppaction://media"/>
            <a:extLst>
              <a:ext uri="{FF2B5EF4-FFF2-40B4-BE49-F238E27FC236}">
                <a16:creationId xmlns:a16="http://schemas.microsoft.com/office/drawing/2014/main" id="{1EE81884-3DD0-347E-4D89-05D56929D23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514615" y="199662"/>
            <a:ext cx="1324586" cy="802760"/>
          </a:xfrm>
          <a:prstGeom prst="rect">
            <a:avLst/>
          </a:prstGeom>
        </p:spPr>
      </p:pic>
    </p:spTree>
    <p:extLst>
      <p:ext uri="{BB962C8B-B14F-4D97-AF65-F5344CB8AC3E}">
        <p14:creationId xmlns:p14="http://schemas.microsoft.com/office/powerpoint/2010/main" val="1396174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anim calcmode="lin" valueType="num">
                                      <p:cBhvr>
                                        <p:cTn id="8" dur="750" fill="hold"/>
                                        <p:tgtEl>
                                          <p:spTgt spid="18"/>
                                        </p:tgtEl>
                                        <p:attrNameLst>
                                          <p:attrName>ppt_x</p:attrName>
                                        </p:attrNameLst>
                                      </p:cBhvr>
                                      <p:tavLst>
                                        <p:tav tm="0">
                                          <p:val>
                                            <p:strVal val="#ppt_x"/>
                                          </p:val>
                                        </p:tav>
                                        <p:tav tm="100000">
                                          <p:val>
                                            <p:strVal val="#ppt_x"/>
                                          </p:val>
                                        </p:tav>
                                      </p:tavLst>
                                    </p:anim>
                                    <p:anim calcmode="lin" valueType="num">
                                      <p:cBhvr>
                                        <p:cTn id="9" dur="75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nextCondLst>
                <p:cond evt="onClick" delay="0">
                  <p:tgtEl>
                    <p:spTgt spid="2"/>
                  </p:tgtEl>
                </p:cond>
              </p:nextCondLst>
            </p:seq>
            <p:video>
              <p:cMediaNode vol="100000">
                <p:cTn id="14" fill="hold" display="0">
                  <p:stCondLst>
                    <p:cond delay="indefinite"/>
                  </p:stCondLst>
                </p:cTn>
                <p:tgtEl>
                  <p:spTgt spid="5"/>
                </p:tgtEl>
              </p:cMediaNode>
            </p:video>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9C15-48F7-A53C-A0AC-A58434422EFE}"/>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5125E1A8-208D-31EE-3AE8-8028AA2E77E4}"/>
              </a:ext>
            </a:extLst>
          </p:cNvPr>
          <p:cNvGrpSpPr/>
          <p:nvPr/>
        </p:nvGrpSpPr>
        <p:grpSpPr>
          <a:xfrm>
            <a:off x="0" y="-18899"/>
            <a:ext cx="9144000" cy="5162400"/>
            <a:chOff x="0" y="-1"/>
            <a:chExt cx="12192000" cy="6883199"/>
          </a:xfrm>
        </p:grpSpPr>
        <p:pic>
          <p:nvPicPr>
            <p:cNvPr id="11" name="Picture 10">
              <a:extLst>
                <a:ext uri="{FF2B5EF4-FFF2-40B4-BE49-F238E27FC236}">
                  <a16:creationId xmlns:a16="http://schemas.microsoft.com/office/drawing/2014/main" id="{200031E3-A007-62A5-8AEB-32A9D4DB8DF8}"/>
                </a:ext>
              </a:extLst>
            </p:cNvPr>
            <p:cNvPicPr>
              <a:picLocks noChangeAspect="1"/>
            </p:cNvPicPr>
            <p:nvPr/>
          </p:nvPicPr>
          <p:blipFill rotWithShape="1">
            <a:blip r:embed="rId6">
              <a:extLst>
                <a:ext uri="{28A0092B-C50C-407E-A947-70E740481C1C}">
                  <a14:useLocalDpi xmlns:a14="http://schemas.microsoft.com/office/drawing/2010/main" val="0"/>
                </a:ext>
              </a:extLst>
            </a:blip>
            <a:srcRect b="5633"/>
            <a:stretch/>
          </p:blipFill>
          <p:spPr>
            <a:xfrm>
              <a:off x="0" y="386302"/>
              <a:ext cx="12192000" cy="6496896"/>
            </a:xfrm>
            <a:prstGeom prst="rect">
              <a:avLst/>
            </a:prstGeom>
          </p:spPr>
        </p:pic>
        <p:pic>
          <p:nvPicPr>
            <p:cNvPr id="20" name="Picture 19">
              <a:extLst>
                <a:ext uri="{FF2B5EF4-FFF2-40B4-BE49-F238E27FC236}">
                  <a16:creationId xmlns:a16="http://schemas.microsoft.com/office/drawing/2014/main" id="{C6432C70-582F-C097-83B2-B99A3E68C022}"/>
                </a:ext>
              </a:extLst>
            </p:cNvPr>
            <p:cNvPicPr>
              <a:picLocks noChangeAspect="1"/>
            </p:cNvPicPr>
            <p:nvPr/>
          </p:nvPicPr>
          <p:blipFill rotWithShape="1">
            <a:blip r:embed="rId6">
              <a:extLst>
                <a:ext uri="{28A0092B-C50C-407E-A947-70E740481C1C}">
                  <a14:useLocalDpi xmlns:a14="http://schemas.microsoft.com/office/drawing/2010/main" val="0"/>
                </a:ext>
              </a:extLst>
            </a:blip>
            <a:srcRect b="98720"/>
            <a:stretch/>
          </p:blipFill>
          <p:spPr>
            <a:xfrm>
              <a:off x="0" y="-1"/>
              <a:ext cx="12192000" cy="532435"/>
            </a:xfrm>
            <a:prstGeom prst="rect">
              <a:avLst/>
            </a:prstGeom>
          </p:spPr>
        </p:pic>
      </p:grpSp>
      <p:grpSp>
        <p:nvGrpSpPr>
          <p:cNvPr id="2" name="Group 1">
            <a:extLst>
              <a:ext uri="{FF2B5EF4-FFF2-40B4-BE49-F238E27FC236}">
                <a16:creationId xmlns:a16="http://schemas.microsoft.com/office/drawing/2014/main" id="{259C29F7-D644-0950-4E6E-FD2CEC46D64C}"/>
              </a:ext>
            </a:extLst>
          </p:cNvPr>
          <p:cNvGrpSpPr/>
          <p:nvPr/>
        </p:nvGrpSpPr>
        <p:grpSpPr>
          <a:xfrm>
            <a:off x="3598360" y="3856991"/>
            <a:ext cx="2752583" cy="996783"/>
            <a:chOff x="4548833" y="5076288"/>
            <a:chExt cx="3670110" cy="1231916"/>
          </a:xfrm>
        </p:grpSpPr>
        <p:grpSp>
          <p:nvGrpSpPr>
            <p:cNvPr id="13" name="Group 12">
              <a:extLst>
                <a:ext uri="{FF2B5EF4-FFF2-40B4-BE49-F238E27FC236}">
                  <a16:creationId xmlns:a16="http://schemas.microsoft.com/office/drawing/2014/main" id="{4DF93413-49AF-4FCE-D8BD-8B12A93B6927}"/>
                </a:ext>
              </a:extLst>
            </p:cNvPr>
            <p:cNvGrpSpPr/>
            <p:nvPr/>
          </p:nvGrpSpPr>
          <p:grpSpPr>
            <a:xfrm>
              <a:off x="4548833" y="5076288"/>
              <a:ext cx="3670110" cy="1231916"/>
              <a:chOff x="1015770" y="3242926"/>
              <a:chExt cx="1041630" cy="1329014"/>
            </a:xfrm>
          </p:grpSpPr>
          <p:pic>
            <p:nvPicPr>
              <p:cNvPr id="14" name="Picture 13">
                <a:extLst>
                  <a:ext uri="{FF2B5EF4-FFF2-40B4-BE49-F238E27FC236}">
                    <a16:creationId xmlns:a16="http://schemas.microsoft.com/office/drawing/2014/main" id="{533DCA09-9DDC-2DDC-A400-8EB3DB8CE781}"/>
                  </a:ext>
                </a:extLst>
              </p:cNvPr>
              <p:cNvPicPr>
                <a:picLocks noChangeAspect="1"/>
              </p:cNvPicPr>
              <p:nvPr/>
            </p:nvPicPr>
            <p:blipFill rotWithShape="1">
              <a:blip r:embed="rId7">
                <a:extLst>
                  <a:ext uri="{28A0092B-C50C-407E-A947-70E740481C1C}">
                    <a14:useLocalDpi xmlns:a14="http://schemas.microsoft.com/office/drawing/2010/main" val="0"/>
                  </a:ext>
                </a:extLst>
              </a:blip>
              <a:srcRect l="57449"/>
              <a:stretch/>
            </p:blipFill>
            <p:spPr>
              <a:xfrm>
                <a:off x="1534475" y="3242926"/>
                <a:ext cx="522925" cy="1329014"/>
              </a:xfrm>
              <a:prstGeom prst="rect">
                <a:avLst/>
              </a:prstGeom>
            </p:spPr>
          </p:pic>
          <p:pic>
            <p:nvPicPr>
              <p:cNvPr id="15" name="Picture 14">
                <a:extLst>
                  <a:ext uri="{FF2B5EF4-FFF2-40B4-BE49-F238E27FC236}">
                    <a16:creationId xmlns:a16="http://schemas.microsoft.com/office/drawing/2014/main" id="{9832833D-9C03-2118-A2CF-A0E6F93155FD}"/>
                  </a:ext>
                </a:extLst>
              </p:cNvPr>
              <p:cNvPicPr>
                <a:picLocks noChangeAspect="1"/>
              </p:cNvPicPr>
              <p:nvPr/>
            </p:nvPicPr>
            <p:blipFill rotWithShape="1">
              <a:blip r:embed="rId7">
                <a:extLst>
                  <a:ext uri="{28A0092B-C50C-407E-A947-70E740481C1C}">
                    <a14:useLocalDpi xmlns:a14="http://schemas.microsoft.com/office/drawing/2010/main" val="0"/>
                  </a:ext>
                </a:extLst>
              </a:blip>
              <a:srcRect l="57449"/>
              <a:stretch/>
            </p:blipFill>
            <p:spPr>
              <a:xfrm flipH="1">
                <a:off x="1015770" y="3242926"/>
                <a:ext cx="522925" cy="1329014"/>
              </a:xfrm>
              <a:prstGeom prst="rect">
                <a:avLst/>
              </a:prstGeom>
            </p:spPr>
          </p:pic>
        </p:grpSp>
        <p:sp>
          <p:nvSpPr>
            <p:cNvPr id="16" name="TextBox 15">
              <a:extLst>
                <a:ext uri="{FF2B5EF4-FFF2-40B4-BE49-F238E27FC236}">
                  <a16:creationId xmlns:a16="http://schemas.microsoft.com/office/drawing/2014/main" id="{D0AAC25B-3D92-150E-FFE0-16A9E482985B}"/>
                </a:ext>
              </a:extLst>
            </p:cNvPr>
            <p:cNvSpPr txBox="1"/>
            <p:nvPr/>
          </p:nvSpPr>
          <p:spPr>
            <a:xfrm>
              <a:off x="4548833" y="5200530"/>
              <a:ext cx="3670110" cy="798795"/>
            </a:xfrm>
            <a:prstGeom prst="rect">
              <a:avLst/>
            </a:prstGeom>
            <a:solidFill>
              <a:srgbClr val="62260B">
                <a:alpha val="0"/>
              </a:srgbClr>
            </a:solidFill>
          </p:spPr>
          <p:txBody>
            <a:bodyPr wrap="square" rtlCol="0">
              <a:spAutoFit/>
            </a:bodyPr>
            <a:lstStyle>
              <a:defPPr>
                <a:defRPr lang="en-US"/>
              </a:defPPr>
              <a:lvl1pPr algn="ctr">
                <a:defRPr sz="8800" b="0">
                  <a:ln w="0"/>
                  <a:solidFill>
                    <a:srgbClr val="CB370F"/>
                  </a:solidFill>
                  <a:effectLst>
                    <a:reflection blurRad="6350" stA="53000" endA="300" endPos="35500" dir="5400000" sy="-90000" algn="bl" rotWithShape="0"/>
                  </a:effectLst>
                  <a:latin typeface="Berlin Sans FB Demi" panose="020E0802020502020306" pitchFamily="34" charset="0"/>
                </a:defRPr>
              </a:lvl1pPr>
            </a:lstStyle>
            <a:p>
              <a:r>
                <a:rPr lang="en-US" sz="3600" b="1">
                  <a:ln w="9525">
                    <a:solidFill>
                      <a:schemeClr val="bg1"/>
                    </a:solidFill>
                    <a:prstDash val="solid"/>
                  </a:ln>
                  <a:solidFill>
                    <a:srgbClr val="FF0000"/>
                  </a:solidFill>
                  <a:effectLst>
                    <a:outerShdw blurRad="12700" dist="38100" dir="2700000" algn="tl" rotWithShape="0">
                      <a:schemeClr val="bg1">
                        <a:lumMod val="50000"/>
                      </a:schemeClr>
                    </a:outerShdw>
                  </a:effectLst>
                </a:rPr>
                <a:t>Answer </a:t>
              </a:r>
              <a:endParaRPr lang="vi-VN" sz="36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grpSp>
      <p:pic>
        <p:nvPicPr>
          <p:cNvPr id="17" name="Picture 16">
            <a:hlinkClick r:id="" action="ppaction://hlinkshowjump?jump=nextslide"/>
            <a:extLst>
              <a:ext uri="{FF2B5EF4-FFF2-40B4-BE49-F238E27FC236}">
                <a16:creationId xmlns:a16="http://schemas.microsoft.com/office/drawing/2014/main" id="{FCFDA753-597E-0C25-A1A0-2B7EECB6721E}"/>
              </a:ext>
            </a:extLst>
          </p:cNvPr>
          <p:cNvPicPr>
            <a:picLocks noChangeAspect="1"/>
          </p:cNvPicPr>
          <p:nvPr/>
        </p:nvPicPr>
        <p:blipFill>
          <a:blip r:embed="rId8"/>
          <a:stretch>
            <a:fillRect/>
          </a:stretch>
        </p:blipFill>
        <p:spPr>
          <a:xfrm>
            <a:off x="3598360" y="3856993"/>
            <a:ext cx="2752583" cy="996782"/>
          </a:xfrm>
          <a:prstGeom prst="rect">
            <a:avLst/>
          </a:prstGeom>
        </p:spPr>
      </p:pic>
      <p:sp>
        <p:nvSpPr>
          <p:cNvPr id="18" name="Rectangle 17">
            <a:extLst>
              <a:ext uri="{FF2B5EF4-FFF2-40B4-BE49-F238E27FC236}">
                <a16:creationId xmlns:a16="http://schemas.microsoft.com/office/drawing/2014/main" id="{90F2D6BC-6E34-DE76-F17E-E50533329E2A}"/>
              </a:ext>
            </a:extLst>
          </p:cNvPr>
          <p:cNvSpPr/>
          <p:nvPr/>
        </p:nvSpPr>
        <p:spPr>
          <a:xfrm>
            <a:off x="2562057" y="2175259"/>
            <a:ext cx="4814037" cy="625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altLang="en-US" b="1" dirty="0">
                <a:solidFill>
                  <a:srgbClr val="FF0000"/>
                </a:solidFill>
                <a:latin typeface="Arial" panose="020B0604020202020204" pitchFamily="34" charset="0"/>
                <a:cs typeface="Arial" panose="020B0604020202020204" pitchFamily="34" charset="0"/>
              </a:rPr>
              <a:t>- How’s the weather in Ha Noi in autumn?</a:t>
            </a:r>
            <a:br>
              <a:rPr lang="en-US" b="1" dirty="0">
                <a:solidFill>
                  <a:srgbClr val="FF0000"/>
                </a:solidFill>
                <a:latin typeface="Arial" panose="020B0604020202020204" pitchFamily="34" charset="0"/>
                <a:cs typeface="Arial" panose="020B0604020202020204" pitchFamily="34" charset="0"/>
              </a:rPr>
            </a:br>
            <a:r>
              <a:rPr lang="en-US" b="1" dirty="0">
                <a:solidFill>
                  <a:srgbClr val="FF0000"/>
                </a:solidFill>
                <a:latin typeface="Arial" panose="020B0604020202020204" pitchFamily="34" charset="0"/>
                <a:cs typeface="Arial" panose="020B0604020202020204" pitchFamily="34" charset="0"/>
              </a:rPr>
              <a:t>- It’s cool.</a:t>
            </a:r>
          </a:p>
          <a:p>
            <a:endParaRPr lang="en-US" b="1" dirty="0">
              <a:solidFill>
                <a:srgbClr val="FF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1E994D1-04E5-7DD7-1EC2-EFF2541961F9}"/>
              </a:ext>
            </a:extLst>
          </p:cNvPr>
          <p:cNvSpPr txBox="1"/>
          <p:nvPr/>
        </p:nvSpPr>
        <p:spPr>
          <a:xfrm>
            <a:off x="304800" y="214659"/>
            <a:ext cx="9906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6/10</a:t>
            </a:r>
          </a:p>
        </p:txBody>
      </p:sp>
      <p:sp>
        <p:nvSpPr>
          <p:cNvPr id="4" name="Rectangle 3">
            <a:extLst>
              <a:ext uri="{FF2B5EF4-FFF2-40B4-BE49-F238E27FC236}">
                <a16:creationId xmlns:a16="http://schemas.microsoft.com/office/drawing/2014/main" id="{536F8427-F801-C178-84CA-9398FE725EAE}"/>
              </a:ext>
            </a:extLst>
          </p:cNvPr>
          <p:cNvSpPr/>
          <p:nvPr/>
        </p:nvSpPr>
        <p:spPr>
          <a:xfrm>
            <a:off x="2467296" y="811977"/>
            <a:ext cx="2743200" cy="625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eaLnBrk="0" fontAlgn="ctr" hangingPunct="0">
              <a:spcBef>
                <a:spcPct val="0"/>
              </a:spcBef>
              <a:spcAft>
                <a:spcPct val="0"/>
              </a:spcAft>
            </a:pPr>
            <a:r>
              <a:rPr lang="en-US" altLang="en-US" sz="2400" b="1" dirty="0">
                <a:solidFill>
                  <a:srgbClr val="FF0000"/>
                </a:solidFill>
                <a:latin typeface="Arial" panose="020B0604020202020204" pitchFamily="34" charset="0"/>
                <a:cs typeface="Arial" panose="020B0604020202020204" pitchFamily="34" charset="0"/>
              </a:rPr>
              <a:t>A: </a:t>
            </a:r>
            <a:r>
              <a:rPr lang="en-US" altLang="en-US" sz="2400" b="1" dirty="0">
                <a:solidFill>
                  <a:schemeClr val="tx1"/>
                </a:solidFill>
                <a:latin typeface="Arial" panose="020B0604020202020204" pitchFamily="34" charset="0"/>
                <a:cs typeface="Arial" panose="020B0604020202020204" pitchFamily="34" charset="0"/>
              </a:rPr>
              <a:t>___________</a:t>
            </a:r>
          </a:p>
          <a:p>
            <a:pPr lvl="0" eaLnBrk="0" fontAlgn="ctr" hangingPunct="0">
              <a:spcBef>
                <a:spcPct val="0"/>
              </a:spcBef>
              <a:spcAft>
                <a:spcPct val="0"/>
              </a:spcAft>
            </a:pPr>
            <a:r>
              <a:rPr lang="en-US" altLang="en-US" sz="2400" b="1" dirty="0">
                <a:solidFill>
                  <a:srgbClr val="FF0000"/>
                </a:solidFill>
                <a:latin typeface="Arial" panose="020B0604020202020204" pitchFamily="34" charset="0"/>
                <a:cs typeface="Arial" panose="020B0604020202020204" pitchFamily="34" charset="0"/>
              </a:rPr>
              <a:t>B: </a:t>
            </a:r>
            <a:r>
              <a:rPr lang="en-US" altLang="en-US" sz="2400" b="1" dirty="0">
                <a:solidFill>
                  <a:schemeClr val="tx1"/>
                </a:solidFill>
                <a:latin typeface="Arial" panose="020B0604020202020204" pitchFamily="34" charset="0"/>
                <a:cs typeface="Arial" panose="020B0604020202020204" pitchFamily="34" charset="0"/>
              </a:rPr>
              <a:t>___________</a:t>
            </a:r>
          </a:p>
        </p:txBody>
      </p:sp>
      <p:pic>
        <p:nvPicPr>
          <p:cNvPr id="7" name="Đồng hồ bấm giờ 5s">
            <a:hlinkClick r:id="" action="ppaction://media"/>
            <a:extLst>
              <a:ext uri="{FF2B5EF4-FFF2-40B4-BE49-F238E27FC236}">
                <a16:creationId xmlns:a16="http://schemas.microsoft.com/office/drawing/2014/main" id="{A5867110-6BC8-A784-157C-ACBC04A7352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514615" y="199662"/>
            <a:ext cx="1324586" cy="802760"/>
          </a:xfrm>
          <a:prstGeom prst="rect">
            <a:avLst/>
          </a:prstGeom>
        </p:spPr>
      </p:pic>
      <p:pic>
        <p:nvPicPr>
          <p:cNvPr id="6" name="Bùi Liễu  0968142780">
            <a:extLst>
              <a:ext uri="{FF2B5EF4-FFF2-40B4-BE49-F238E27FC236}">
                <a16:creationId xmlns:a16="http://schemas.microsoft.com/office/drawing/2014/main" id="{28E5ADF1-D938-726B-5BEB-8BF6C834115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80227" y="705023"/>
            <a:ext cx="1830469" cy="1220312"/>
          </a:xfrm>
          <a:prstGeom prst="roundRect">
            <a:avLst/>
          </a:prstGeom>
          <a:ln w="12700">
            <a:noFill/>
            <a:prstDash val="sysDash"/>
          </a:ln>
        </p:spPr>
      </p:pic>
    </p:spTree>
    <p:extLst>
      <p:ext uri="{BB962C8B-B14F-4D97-AF65-F5344CB8AC3E}">
        <p14:creationId xmlns:p14="http://schemas.microsoft.com/office/powerpoint/2010/main" val="993101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anim calcmode="lin" valueType="num">
                                      <p:cBhvr>
                                        <p:cTn id="8" dur="750" fill="hold"/>
                                        <p:tgtEl>
                                          <p:spTgt spid="18"/>
                                        </p:tgtEl>
                                        <p:attrNameLst>
                                          <p:attrName>ppt_x</p:attrName>
                                        </p:attrNameLst>
                                      </p:cBhvr>
                                      <p:tavLst>
                                        <p:tav tm="0">
                                          <p:val>
                                            <p:strVal val="#ppt_x"/>
                                          </p:val>
                                        </p:tav>
                                        <p:tav tm="100000">
                                          <p:val>
                                            <p:strVal val="#ppt_x"/>
                                          </p:val>
                                        </p:tav>
                                      </p:tavLst>
                                    </p:anim>
                                    <p:anim calcmode="lin" valueType="num">
                                      <p:cBhvr>
                                        <p:cTn id="9" dur="75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nextCondLst>
                <p:cond evt="onClick" delay="0">
                  <p:tgtEl>
                    <p:spTgt spid="2"/>
                  </p:tgtEl>
                </p:cond>
              </p:nextCondLst>
            </p:seq>
            <p:video>
              <p:cMediaNode vol="100000">
                <p:cTn id="14" fill="hold" display="0">
                  <p:stCondLst>
                    <p:cond delay="indefinite"/>
                  </p:stCondLst>
                </p:cTn>
                <p:tgtEl>
                  <p:spTgt spid="7"/>
                </p:tgtEl>
              </p:cMediaNode>
            </p:video>
          </p:childTnLst>
        </p:cTn>
      </p:par>
    </p:tnLst>
    <p:bldLst>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5695</TotalTime>
  <Words>701</Words>
  <Application>Microsoft Office PowerPoint</Application>
  <PresentationFormat>On-screen Show (16:9)</PresentationFormat>
  <Paragraphs>173</Paragraphs>
  <Slides>33</Slides>
  <Notes>4</Notes>
  <HiddenSlides>0</HiddenSlides>
  <MMClips>23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Berlin Sans FB</vt:lpstr>
      <vt:lpstr>Berlin Sans FB Demi</vt:lpstr>
      <vt:lpstr>Calibri</vt:lpstr>
      <vt:lpstr>Cooper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hang luu</cp:lastModifiedBy>
  <cp:revision>715</cp:revision>
  <dcterms:created xsi:type="dcterms:W3CDTF">2006-08-16T00:00:00Z</dcterms:created>
  <dcterms:modified xsi:type="dcterms:W3CDTF">2025-04-22T03:18:53Z</dcterms:modified>
</cp:coreProperties>
</file>