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audio3.wav" ContentType="audio/x-wav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.xml" ContentType="application/vnd.openxmlformats-officedocument.presentationml.notesSlide+xml"/>
  <Override PartName="/ppt/media/media3.wav" ContentType="audio/x-wav"/>
  <Override PartName="/ppt/media/audio13.wav" ContentType="audio/x-wav"/>
  <Override PartName="/ppt/notesSlides/notesSlide2.xml" ContentType="application/vnd.openxmlformats-officedocument.presentationml.notesSlide+xml"/>
  <Override PartName="/ppt/media/media4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media5.wav" ContentType="audio/x-wav"/>
  <Override PartName="/ppt/media/audio23.wav" ContentType="audio/x-wav"/>
  <Override PartName="/ppt/media/audio24.wav" ContentType="audio/x-wav"/>
  <Override PartName="/ppt/media/media6.wav" ContentType="audio/x-wav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257" r:id="rId2"/>
    <p:sldId id="259" r:id="rId3"/>
    <p:sldId id="326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31" r:id="rId21"/>
    <p:sldId id="332" r:id="rId22"/>
    <p:sldId id="333" r:id="rId23"/>
    <p:sldId id="275" r:id="rId24"/>
    <p:sldId id="276" r:id="rId25"/>
    <p:sldId id="277" r:id="rId26"/>
    <p:sldId id="278" r:id="rId27"/>
    <p:sldId id="279" r:id="rId28"/>
    <p:sldId id="283" r:id="rId29"/>
    <p:sldId id="330" r:id="rId30"/>
    <p:sldId id="327" r:id="rId31"/>
    <p:sldId id="328" r:id="rId32"/>
    <p:sldId id="329" r:id="rId33"/>
    <p:sldId id="321" r:id="rId34"/>
    <p:sldId id="294" r:id="rId35"/>
    <p:sldId id="295" r:id="rId36"/>
    <p:sldId id="296" r:id="rId37"/>
    <p:sldId id="297" r:id="rId38"/>
    <p:sldId id="298" r:id="rId39"/>
    <p:sldId id="301" r:id="rId40"/>
    <p:sldId id="302" r:id="rId41"/>
    <p:sldId id="299" r:id="rId42"/>
    <p:sldId id="300" r:id="rId43"/>
    <p:sldId id="303" r:id="rId44"/>
    <p:sldId id="305" r:id="rId45"/>
    <p:sldId id="289" r:id="rId46"/>
    <p:sldId id="334" r:id="rId47"/>
    <p:sldId id="291" r:id="rId48"/>
    <p:sldId id="292" r:id="rId49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51"/>
      <p:bold r:id="rId52"/>
    </p:embeddedFont>
    <p:embeddedFont>
      <p:font typeface="Berlin Sans FB Demi" panose="020E0802020502020306" pitchFamily="34" charset="0"/>
      <p:bold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75"/>
    <a:srgbClr val="AAE0AA"/>
    <a:srgbClr val="B9E5B9"/>
    <a:srgbClr val="89D389"/>
    <a:srgbClr val="F60000"/>
    <a:srgbClr val="FF8F57"/>
    <a:srgbClr val="FF9966"/>
    <a:srgbClr val="6ED955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893D3-BCA4-4AFE-BA38-46B597242723}" v="26" dt="2025-04-22T02:14:07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>
      <p:cViewPr varScale="1">
        <p:scale>
          <a:sx n="78" d="100"/>
          <a:sy n="78" d="100"/>
        </p:scale>
        <p:origin x="92" y="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g luu" userId="70d64cb13b71efcf" providerId="LiveId" clId="{8B8893D3-BCA4-4AFE-BA38-46B597242723}"/>
    <pc:docChg chg="modSld">
      <pc:chgData name="hang luu" userId="70d64cb13b71efcf" providerId="LiveId" clId="{8B8893D3-BCA4-4AFE-BA38-46B597242723}" dt="2025-04-22T02:14:18.427" v="33" actId="1076"/>
      <pc:docMkLst>
        <pc:docMk/>
      </pc:docMkLst>
      <pc:sldChg chg="modSp mod setBg">
        <pc:chgData name="hang luu" userId="70d64cb13b71efcf" providerId="LiveId" clId="{8B8893D3-BCA4-4AFE-BA38-46B597242723}" dt="2025-04-22T02:14:18.427" v="33" actId="1076"/>
        <pc:sldMkLst>
          <pc:docMk/>
          <pc:sldMk cId="677655728" sldId="274"/>
        </pc:sldMkLst>
        <pc:spChg chg="mod">
          <ac:chgData name="hang luu" userId="70d64cb13b71efcf" providerId="LiveId" clId="{8B8893D3-BCA4-4AFE-BA38-46B597242723}" dt="2025-04-22T02:14:15.720" v="32" actId="1076"/>
          <ac:spMkLst>
            <pc:docMk/>
            <pc:sldMk cId="677655728" sldId="274"/>
            <ac:spMk id="3" creationId="{00000000-0000-0000-0000-000000000000}"/>
          </ac:spMkLst>
        </pc:spChg>
        <pc:picChg chg="mod">
          <ac:chgData name="hang luu" userId="70d64cb13b71efcf" providerId="LiveId" clId="{8B8893D3-BCA4-4AFE-BA38-46B597242723}" dt="2025-04-22T02:14:18.427" v="33" actId="1076"/>
          <ac:picMkLst>
            <pc:docMk/>
            <pc:sldMk cId="677655728" sldId="274"/>
            <ac:picMk id="2" creationId="{00000000-0000-0000-0000-000000000000}"/>
          </ac:picMkLst>
        </pc:picChg>
      </pc:sldChg>
      <pc:sldChg chg="modSp mod setBg">
        <pc:chgData name="hang luu" userId="70d64cb13b71efcf" providerId="LiveId" clId="{8B8893D3-BCA4-4AFE-BA38-46B597242723}" dt="2025-04-22T02:12:27.129" v="12" actId="1076"/>
        <pc:sldMkLst>
          <pc:docMk/>
          <pc:sldMk cId="154628413" sldId="289"/>
        </pc:sldMkLst>
        <pc:spChg chg="mod">
          <ac:chgData name="hang luu" userId="70d64cb13b71efcf" providerId="LiveId" clId="{8B8893D3-BCA4-4AFE-BA38-46B597242723}" dt="2025-04-22T02:12:27.129" v="12" actId="1076"/>
          <ac:spMkLst>
            <pc:docMk/>
            <pc:sldMk cId="154628413" sldId="289"/>
            <ac:spMk id="2" creationId="{00000000-0000-0000-0000-000000000000}"/>
          </ac:spMkLst>
        </pc:spChg>
      </pc:sldChg>
      <pc:sldChg chg="setBg">
        <pc:chgData name="hang luu" userId="70d64cb13b71efcf" providerId="LiveId" clId="{8B8893D3-BCA4-4AFE-BA38-46B597242723}" dt="2025-04-22T02:11:47.165" v="7"/>
        <pc:sldMkLst>
          <pc:docMk/>
          <pc:sldMk cId="430358619" sldId="292"/>
        </pc:sldMkLst>
      </pc:sldChg>
      <pc:sldChg chg="modSp mod setBg">
        <pc:chgData name="hang luu" userId="70d64cb13b71efcf" providerId="LiveId" clId="{8B8893D3-BCA4-4AFE-BA38-46B597242723}" dt="2025-04-22T02:13:49.087" v="27" actId="1076"/>
        <pc:sldMkLst>
          <pc:docMk/>
          <pc:sldMk cId="45832415" sldId="321"/>
        </pc:sldMkLst>
        <pc:spChg chg="mod">
          <ac:chgData name="hang luu" userId="70d64cb13b71efcf" providerId="LiveId" clId="{8B8893D3-BCA4-4AFE-BA38-46B597242723}" dt="2025-04-22T02:13:49.087" v="27" actId="1076"/>
          <ac:spMkLst>
            <pc:docMk/>
            <pc:sldMk cId="45832415" sldId="321"/>
            <ac:spMk id="5" creationId="{00000000-0000-0000-0000-000000000000}"/>
          </ac:spMkLst>
        </pc:spChg>
        <pc:picChg chg="mod">
          <ac:chgData name="hang luu" userId="70d64cb13b71efcf" providerId="LiveId" clId="{8B8893D3-BCA4-4AFE-BA38-46B597242723}" dt="2025-04-22T02:13:46.661" v="26" actId="1076"/>
          <ac:picMkLst>
            <pc:docMk/>
            <pc:sldMk cId="45832415" sldId="321"/>
            <ac:picMk id="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809DD-9459-4BA8-85BE-33018B44286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94F5D-0AF0-43CB-A1D2-C0F8E4F69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4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6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LỚP 4\ảnh nền hạot động thường ngày đẹ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18.png"/><Relationship Id="rId4" Type="http://schemas.openxmlformats.org/officeDocument/2006/relationships/audio" Target="../media/audio9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2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1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3.xml"/><Relationship Id="rId18" Type="http://schemas.openxmlformats.org/officeDocument/2006/relationships/slide" Target="slide4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7.xml"/><Relationship Id="rId12" Type="http://schemas.openxmlformats.org/officeDocument/2006/relationships/slide" Target="slide42.xml"/><Relationship Id="rId17" Type="http://schemas.openxmlformats.org/officeDocument/2006/relationships/image" Target="../media/image28.png"/><Relationship Id="rId2" Type="http://schemas.openxmlformats.org/officeDocument/2006/relationships/audio" Target="../media/media5.wav"/><Relationship Id="rId16" Type="http://schemas.openxmlformats.org/officeDocument/2006/relationships/image" Target="../media/image45.gif"/><Relationship Id="rId1" Type="http://schemas.microsoft.com/office/2007/relationships/media" Target="../media/media5.wav"/><Relationship Id="rId6" Type="http://schemas.openxmlformats.org/officeDocument/2006/relationships/slide" Target="slide36.xml"/><Relationship Id="rId11" Type="http://schemas.openxmlformats.org/officeDocument/2006/relationships/slide" Target="slide41.xml"/><Relationship Id="rId5" Type="http://schemas.openxmlformats.org/officeDocument/2006/relationships/slide" Target="slide35.xml"/><Relationship Id="rId15" Type="http://schemas.openxmlformats.org/officeDocument/2006/relationships/image" Target="../media/image44.gif"/><Relationship Id="rId10" Type="http://schemas.openxmlformats.org/officeDocument/2006/relationships/slide" Target="slide40.xml"/><Relationship Id="rId19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slide" Target="slide39.xml"/><Relationship Id="rId14" Type="http://schemas.openxmlformats.org/officeDocument/2006/relationships/image" Target="../media/image43.gi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audio" Target="../media/audio23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24.wav"/><Relationship Id="rId9" Type="http://schemas.openxmlformats.org/officeDocument/2006/relationships/image" Target="../media/image49.png"/><Relationship Id="rId1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audio" Target="../media/audio24.wav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slide" Target="slide34.xml"/><Relationship Id="rId10" Type="http://schemas.microsoft.com/office/2007/relationships/hdphoto" Target="../media/hdphoto3.wdp"/><Relationship Id="rId4" Type="http://schemas.openxmlformats.org/officeDocument/2006/relationships/audio" Target="../media/audio23.wav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audio" Target="../media/audio23.wav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24.wav"/><Relationship Id="rId9" Type="http://schemas.openxmlformats.org/officeDocument/2006/relationships/image" Target="../media/image49.png"/><Relationship Id="rId1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audio" Target="../media/audio24.wav"/><Relationship Id="rId7" Type="http://schemas.openxmlformats.org/officeDocument/2006/relationships/image" Target="../media/image48.png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5" Type="http://schemas.openxmlformats.org/officeDocument/2006/relationships/slide" Target="slide34.xml"/><Relationship Id="rId10" Type="http://schemas.microsoft.com/office/2007/relationships/hdphoto" Target="../media/hdphoto3.wdp"/><Relationship Id="rId4" Type="http://schemas.openxmlformats.org/officeDocument/2006/relationships/audio" Target="../media/audio23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0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jp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microsoft.com/office/2007/relationships/media" Target="../media/media4.wav"/><Relationship Id="rId16" Type="http://schemas.openxmlformats.org/officeDocument/2006/relationships/image" Target="../media/image21.png"/><Relationship Id="rId20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openxmlformats.org/officeDocument/2006/relationships/audio" Target="../media/audio23.wav"/><Relationship Id="rId11" Type="http://schemas.openxmlformats.org/officeDocument/2006/relationships/image" Target="../media/image49.png"/><Relationship Id="rId5" Type="http://schemas.openxmlformats.org/officeDocument/2006/relationships/audio" Target="../media/audio24.wav"/><Relationship Id="rId15" Type="http://schemas.openxmlformats.org/officeDocument/2006/relationships/slide" Target="slide34.xml"/><Relationship Id="rId10" Type="http://schemas.microsoft.com/office/2007/relationships/hdphoto" Target="../media/hdphoto2.wdp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jp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microsoft.com/office/2007/relationships/media" Target="../media/media4.wav"/><Relationship Id="rId16" Type="http://schemas.openxmlformats.org/officeDocument/2006/relationships/slide" Target="slide34.xml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audio24.wav"/><Relationship Id="rId11" Type="http://schemas.openxmlformats.org/officeDocument/2006/relationships/image" Target="../media/image49.png"/><Relationship Id="rId5" Type="http://schemas.openxmlformats.org/officeDocument/2006/relationships/audio" Target="../media/audio23.wav"/><Relationship Id="rId15" Type="http://schemas.openxmlformats.org/officeDocument/2006/relationships/image" Target="../media/image52.png"/><Relationship Id="rId10" Type="http://schemas.microsoft.com/office/2007/relationships/hdphoto" Target="../media/hdphoto2.wdp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4.xml"/><Relationship Id="rId3" Type="http://schemas.openxmlformats.org/officeDocument/2006/relationships/audio" Target="../media/audio24.wav"/><Relationship Id="rId7" Type="http://schemas.openxmlformats.org/officeDocument/2006/relationships/image" Target="../media/image48.png"/><Relationship Id="rId12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audio" Target="../media/audio23.wav"/><Relationship Id="rId9" Type="http://schemas.openxmlformats.org/officeDocument/2006/relationships/image" Target="../media/image49.png"/><Relationship Id="rId1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audio" Target="../media/media6.wav"/><Relationship Id="rId16" Type="http://schemas.openxmlformats.org/officeDocument/2006/relationships/image" Target="../media/image67.png"/><Relationship Id="rId1" Type="http://schemas.microsoft.com/office/2007/relationships/media" Target="../media/media6.wav"/><Relationship Id="rId6" Type="http://schemas.openxmlformats.org/officeDocument/2006/relationships/audio" Target="../media/audio23.wav"/><Relationship Id="rId11" Type="http://schemas.openxmlformats.org/officeDocument/2006/relationships/image" Target="../media/image49.png"/><Relationship Id="rId5" Type="http://schemas.openxmlformats.org/officeDocument/2006/relationships/audio" Target="../media/audio24.wav"/><Relationship Id="rId15" Type="http://schemas.openxmlformats.org/officeDocument/2006/relationships/slide" Target="slide34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2.png"/><Relationship Id="rId3" Type="http://schemas.openxmlformats.org/officeDocument/2006/relationships/audio" Target="../media/audio24.wav"/><Relationship Id="rId7" Type="http://schemas.openxmlformats.org/officeDocument/2006/relationships/image" Target="../media/image48.png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8.png"/><Relationship Id="rId5" Type="http://schemas.openxmlformats.org/officeDocument/2006/relationships/image" Target="../media/image47.png"/><Relationship Id="rId15" Type="http://schemas.openxmlformats.org/officeDocument/2006/relationships/slide" Target="slide34.xml"/><Relationship Id="rId10" Type="http://schemas.microsoft.com/office/2007/relationships/hdphoto" Target="../media/hdphoto3.wdp"/><Relationship Id="rId4" Type="http://schemas.openxmlformats.org/officeDocument/2006/relationships/audio" Target="../media/audio23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6.jp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47750"/>
            <a:ext cx="7275445" cy="309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305300" y="2335950"/>
            <a:ext cx="39624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ði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ːˌ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ɑːftəˈnuːn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733801" y="1510490"/>
            <a:ext cx="510539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fternoon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896389" y="3038301"/>
            <a:ext cx="278024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buổi chiều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>
            <a:extLst>
              <a:ext uri="{FF2B5EF4-FFF2-40B4-BE49-F238E27FC236}">
                <a16:creationId xmlns:a16="http://schemas.microsoft.com/office/drawing/2014/main" id="{DDB8FD8F-268F-4A4E-9F66-8B85EA874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900"/>
          <a:stretch/>
        </p:blipFill>
        <p:spPr>
          <a:xfrm>
            <a:off x="778254" y="1510490"/>
            <a:ext cx="3011014" cy="21273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7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57382" y="2361188"/>
            <a:ext cx="354841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i:vnɪŋ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191001" y="1504950"/>
            <a:ext cx="457199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</a:t>
            </a:r>
            <a:r>
              <a:rPr lang="vi-VN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vening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360187" y="3048000"/>
            <a:ext cx="223362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buổi tối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3803"/>
          <a:stretch/>
        </p:blipFill>
        <p:spPr>
          <a:xfrm>
            <a:off x="838200" y="1200150"/>
            <a:ext cx="3566973" cy="25200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91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r="4110"/>
          <a:stretch/>
        </p:blipFill>
        <p:spPr>
          <a:xfrm>
            <a:off x="5336668" y="1045798"/>
            <a:ext cx="1835779" cy="1351743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/>
          <a:stretch/>
        </p:blipFill>
        <p:spPr>
          <a:xfrm>
            <a:off x="5334583" y="3110235"/>
            <a:ext cx="1835778" cy="1351742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-1"/>
          <a:stretch/>
        </p:blipFill>
        <p:spPr>
          <a:xfrm>
            <a:off x="2244639" y="3138637"/>
            <a:ext cx="1835778" cy="1351742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5147492" y="2399364"/>
            <a:ext cx="2053530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</a:t>
            </a: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noon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110"/>
          <a:stretch/>
        </p:blipFill>
        <p:spPr>
          <a:xfrm>
            <a:off x="2285999" y="1045798"/>
            <a:ext cx="1835777" cy="1351743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2075297" y="2421173"/>
            <a:ext cx="225717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morning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600592" y="170324"/>
            <a:ext cx="1997387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400" b="1" dirty="0" err="1">
                <a:ln w="1905"/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b="1" dirty="0">
                <a:ln w="1905"/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ln w="1905"/>
              <a:solidFill>
                <a:srgbClr val="F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5105400" y="4494656"/>
            <a:ext cx="2402149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evening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1808486" y="4490379"/>
            <a:ext cx="2790800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</a:t>
            </a:r>
            <a:r>
              <a:rPr lang="vi-VN" sz="24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afternoon</a:t>
            </a:r>
            <a:endParaRPr lang="en-US" sz="24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57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186202" y="2205990"/>
            <a:ext cx="241279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at noon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175299" y="1320833"/>
            <a:ext cx="33528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morning</a:t>
            </a: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170536" y="3097052"/>
            <a:ext cx="33528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fternoon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170536" y="3976613"/>
            <a:ext cx="335280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 the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vening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638801" y="3988439"/>
            <a:ext cx="2819399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638800" y="3075927"/>
            <a:ext cx="3048000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buổi chiều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638801" y="1320833"/>
            <a:ext cx="2895599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638801" y="2211754"/>
            <a:ext cx="2895599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buổi trưa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9A9F055E-B366-4651-9D3D-13A6CC7862FC}"/>
              </a:ext>
            </a:extLst>
          </p:cNvPr>
          <p:cNvSpPr/>
          <p:nvPr/>
        </p:nvSpPr>
        <p:spPr>
          <a:xfrm>
            <a:off x="2495550" y="305590"/>
            <a:ext cx="4457700" cy="7431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Facebook: Bùi Liễu">
            <a:extLst>
              <a:ext uri="{FF2B5EF4-FFF2-40B4-BE49-F238E27FC236}">
                <a16:creationId xmlns:a16="http://schemas.microsoft.com/office/drawing/2014/main" id="{63F9E9EA-467D-484D-BC85-A982ADB3F7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r="4110"/>
          <a:stretch/>
        </p:blipFill>
        <p:spPr>
          <a:xfrm>
            <a:off x="973504" y="2001589"/>
            <a:ext cx="1038772" cy="764881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:a16="http://schemas.microsoft.com/office/drawing/2014/main" id="{35DD43B2-F30E-4453-9FF3-AB4797988A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/>
          <a:stretch/>
        </p:blipFill>
        <p:spPr>
          <a:xfrm>
            <a:off x="973504" y="3714750"/>
            <a:ext cx="1038772" cy="764881"/>
          </a:xfrm>
          <a:prstGeom prst="roundRect">
            <a:avLst/>
          </a:prstGeom>
          <a:ln>
            <a:noFill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7FEF4300-50A6-479E-BD11-3C2AA4A5D2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-1"/>
          <a:stretch/>
        </p:blipFill>
        <p:spPr>
          <a:xfrm>
            <a:off x="973504" y="2865762"/>
            <a:ext cx="1038772" cy="764881"/>
          </a:xfrm>
          <a:prstGeom prst="roundRect">
            <a:avLst/>
          </a:prstGeom>
          <a:ln>
            <a:noFill/>
          </a:ln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58D14220-031B-4AD2-B5D7-0EB4C743DE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4110"/>
          <a:stretch/>
        </p:blipFill>
        <p:spPr>
          <a:xfrm>
            <a:off x="973505" y="1110668"/>
            <a:ext cx="1038772" cy="764882"/>
          </a:xfrm>
          <a:prstGeom prst="roundRect">
            <a:avLst/>
          </a:prstGeom>
          <a:ln>
            <a:noFill/>
          </a:ln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AF37C4C1-AB59-47B4-BF80-3ABD892109BD}"/>
              </a:ext>
            </a:extLst>
          </p:cNvPr>
          <p:cNvSpPr/>
          <p:nvPr/>
        </p:nvSpPr>
        <p:spPr>
          <a:xfrm>
            <a:off x="341828" y="4609945"/>
            <a:ext cx="6101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1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Checking vocabulary!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6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5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1905000" y="4286250"/>
            <a:ext cx="53340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latin typeface="Comic Sans MS" panose="030F0702030302020204" pitchFamily="66" charset="0"/>
              </a:rPr>
              <a:t>in the </a:t>
            </a:r>
            <a:r>
              <a:rPr lang="vi-VN" sz="4000" b="1" dirty="0" err="1">
                <a:latin typeface="Comic Sans MS" panose="030F0702030302020204" pitchFamily="66" charset="0"/>
              </a:rPr>
              <a:t>afternoon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7" name="0968142780">
            <a:extLst>
              <a:ext uri="{FF2B5EF4-FFF2-40B4-BE49-F238E27FC236}">
                <a16:creationId xmlns:a16="http://schemas.microsoft.com/office/drawing/2014/main" id="{A9F44848-01FB-4D68-8870-964F99D95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2819400" y="1423424"/>
            <a:ext cx="3405489" cy="222302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500312" y="503038"/>
            <a:ext cx="4143376" cy="3958930"/>
          </a:xfrm>
          <a:prstGeom prst="pie">
            <a:avLst>
              <a:gd name="adj1" fmla="val 20100001"/>
              <a:gd name="adj2" fmla="val 1629930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after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1971675" y="4276724"/>
            <a:ext cx="53340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latin typeface="Comic Sans MS" panose="030F0702030302020204" pitchFamily="66" charset="0"/>
              </a:rPr>
              <a:t>at noon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  <p:pic>
        <p:nvPicPr>
          <p:cNvPr id="7" name="0968142780">
            <a:extLst>
              <a:ext uri="{FF2B5EF4-FFF2-40B4-BE49-F238E27FC236}">
                <a16:creationId xmlns:a16="http://schemas.microsoft.com/office/drawing/2014/main" id="{EF4BF9E3-D3AC-4178-A2D7-55F0FBAF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100" y="1418661"/>
            <a:ext cx="3405489" cy="222302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667000" y="480179"/>
            <a:ext cx="4143376" cy="3958930"/>
          </a:xfrm>
          <a:prstGeom prst="pie">
            <a:avLst>
              <a:gd name="adj1" fmla="val 19792807"/>
              <a:gd name="adj2" fmla="val 162558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2159944" y="4276724"/>
            <a:ext cx="53340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latin typeface="Comic Sans MS" panose="030F0702030302020204" pitchFamily="66" charset="0"/>
              </a:rPr>
              <a:t>in the evening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1460236"/>
            <a:ext cx="3405489" cy="222302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819400" y="410633"/>
            <a:ext cx="4143376" cy="3958930"/>
          </a:xfrm>
          <a:prstGeom prst="pie">
            <a:avLst>
              <a:gd name="adj1" fmla="val 19942594"/>
              <a:gd name="adj2" fmla="val 1649869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6139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eve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 txBox="1">
            <a:spLocks/>
          </p:cNvSpPr>
          <p:nvPr/>
        </p:nvSpPr>
        <p:spPr>
          <a:xfrm>
            <a:off x="2159944" y="4276724"/>
            <a:ext cx="53340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latin typeface="Comic Sans MS" panose="030F0702030302020204" pitchFamily="66" charset="0"/>
              </a:rPr>
              <a:t>in the </a:t>
            </a:r>
            <a:r>
              <a:rPr lang="vi-VN" sz="4000" b="1" dirty="0" err="1">
                <a:latin typeface="Comic Sans MS" panose="030F0702030302020204" pitchFamily="66" charset="0"/>
              </a:rPr>
              <a:t>morning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4" name="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1716"/>
          <a:stretch/>
        </p:blipFill>
        <p:spPr>
          <a:xfrm>
            <a:off x="3124200" y="1460236"/>
            <a:ext cx="3405489" cy="2223027"/>
          </a:xfrm>
          <a:prstGeom prst="roundRect">
            <a:avLst/>
          </a:prstGeom>
        </p:spPr>
      </p:pic>
      <p:sp>
        <p:nvSpPr>
          <p:cNvPr id="5" name="0968142780"/>
          <p:cNvSpPr/>
          <p:nvPr/>
        </p:nvSpPr>
        <p:spPr>
          <a:xfrm>
            <a:off x="2755256" y="438150"/>
            <a:ext cx="4143376" cy="3958930"/>
          </a:xfrm>
          <a:prstGeom prst="pie">
            <a:avLst>
              <a:gd name="adj1" fmla="val 20063456"/>
              <a:gd name="adj2" fmla="val 1602895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6" name="Bùi Liễu 0968142780"/>
          <p:cNvSpPr txBox="1"/>
          <p:nvPr/>
        </p:nvSpPr>
        <p:spPr>
          <a:xfrm>
            <a:off x="342900" y="275794"/>
            <a:ext cx="3257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omic Sans MS" panose="030F0702030302020204" pitchFamily="66" charset="0"/>
              </a:rPr>
              <a:t>Can you guess?</a:t>
            </a:r>
          </a:p>
        </p:txBody>
      </p:sp>
    </p:spTree>
    <p:extLst>
      <p:ext uri="{BB962C8B-B14F-4D97-AF65-F5344CB8AC3E}">
        <p14:creationId xmlns:p14="http://schemas.microsoft.com/office/powerpoint/2010/main" val="35941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9525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09850" y="17335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77655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71750" y="2114550"/>
            <a:ext cx="394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41382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1870340"/>
            <a:ext cx="5470270" cy="14028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490797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84073" y="972383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721932" y="1010642"/>
            <a:ext cx="3907468" cy="408623"/>
          </a:xfrm>
          <a:prstGeom prst="wedgeRoundRectCallout">
            <a:avLst>
              <a:gd name="adj1" fmla="val -57173"/>
              <a:gd name="adj2" fmla="val -160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watch TV?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896216" y="2172220"/>
            <a:ext cx="3498474" cy="480923"/>
          </a:xfrm>
          <a:prstGeom prst="wedgeRoundRectCallout">
            <a:avLst>
              <a:gd name="adj1" fmla="val 58906"/>
              <a:gd name="adj2" fmla="val 194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_______.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714385" y="1450659"/>
            <a:ext cx="50479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xem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702882" y="2608408"/>
            <a:ext cx="42850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xem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01162" y="200648"/>
            <a:ext cx="654167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xem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219813" y="3099650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" b="489"/>
          <a:stretch/>
        </p:blipFill>
        <p:spPr bwMode="auto">
          <a:xfrm>
            <a:off x="883041" y="3722671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" b="2526"/>
          <a:stretch/>
        </p:blipFill>
        <p:spPr bwMode="auto">
          <a:xfrm flipH="1">
            <a:off x="2590799" y="3537171"/>
            <a:ext cx="483022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2971800" y="4138912"/>
            <a:ext cx="4321901" cy="480923"/>
          </a:xfrm>
          <a:prstGeom prst="wedgeRoundRectCallout">
            <a:avLst>
              <a:gd name="adj1" fmla="val 57666"/>
              <a:gd name="adj2" fmla="val 215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 in the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412863" y="3462012"/>
            <a:ext cx="4429975" cy="499316"/>
          </a:xfrm>
          <a:prstGeom prst="wedgeRoundRectCallout">
            <a:avLst>
              <a:gd name="adj1" fmla="val -57697"/>
              <a:gd name="adj2" fmla="val 16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TV?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32AE43-77C1-D3BC-4BDD-E1C955593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214458"/>
            <a:ext cx="574690" cy="557141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14D345-85C3-48E9-0967-7DBD49E4C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269" y="4202528"/>
            <a:ext cx="574690" cy="557141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64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38268" y="3957461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morning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419600" y="4519832"/>
            <a:ext cx="252219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0312" y="4503363"/>
            <a:ext cx="16405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noon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636166" y="3954709"/>
            <a:ext cx="236200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46870" y="1241842"/>
            <a:ext cx="3888354" cy="408623"/>
          </a:xfrm>
          <a:prstGeom prst="wedgeRoundRectCallout">
            <a:avLst>
              <a:gd name="adj1" fmla="val -57301"/>
              <a:gd name="adj2" fmla="val -64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watch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TV?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09022" y="2147454"/>
            <a:ext cx="2862978" cy="408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810000" y="2147454"/>
            <a:ext cx="762000" cy="957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2000" y="2147454"/>
            <a:ext cx="884650" cy="957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2000" y="2147454"/>
            <a:ext cx="2861480" cy="424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r="2390"/>
          <a:stretch/>
        </p:blipFill>
        <p:spPr>
          <a:xfrm>
            <a:off x="492545" y="2659309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4024"/>
          <a:stretch/>
        </p:blipFill>
        <p:spPr>
          <a:xfrm>
            <a:off x="2643264" y="3214611"/>
            <a:ext cx="18247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84538" y="1738831"/>
            <a:ext cx="3374924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watch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TV 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34331" y="183081"/>
            <a:ext cx="3105183" cy="92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r="3568"/>
          <a:stretch/>
        </p:blipFill>
        <p:spPr>
          <a:xfrm>
            <a:off x="4751803" y="3227547"/>
            <a:ext cx="1824753" cy="128246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197" y="2679596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3438"/>
          <a:stretch/>
        </p:blipFill>
        <p:spPr bwMode="auto">
          <a:xfrm flipH="1">
            <a:off x="1709022" y="125363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flipH="1">
            <a:off x="6707126" y="178602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821095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692796" y="229753"/>
            <a:ext cx="4565003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533400" y="2099640"/>
            <a:ext cx="3078842" cy="340519"/>
          </a:xfrm>
          <a:prstGeom prst="wedgeRoundRectCallout">
            <a:avLst>
              <a:gd name="adj1" fmla="val -1245"/>
              <a:gd name="adj2" fmla="val 87868"/>
              <a:gd name="adj3" fmla="val 16667"/>
            </a:avLst>
          </a:prstGeom>
          <a:solidFill>
            <a:srgbClr val="FEDD8C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When do you watch TV?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694173" y="2837366"/>
            <a:ext cx="2688041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D8C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watch TV _________.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103D89-625D-40B9-9CEF-100FFF315E0B}"/>
              </a:ext>
            </a:extLst>
          </p:cNvPr>
          <p:cNvGrpSpPr/>
          <p:nvPr/>
        </p:nvGrpSpPr>
        <p:grpSpPr>
          <a:xfrm>
            <a:off x="3689077" y="969382"/>
            <a:ext cx="4884838" cy="3735968"/>
            <a:chOff x="3554684" y="767539"/>
            <a:chExt cx="5017155" cy="395420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" r="-37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" r="36"/>
            <a:stretch/>
          </p:blipFill>
          <p:spPr>
            <a:xfrm>
              <a:off x="3672810" y="2837060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" r="1249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" r="79"/>
            <a:stretch/>
          </p:blipFill>
          <p:spPr>
            <a:xfrm>
              <a:off x="6200713" y="2830242"/>
              <a:ext cx="2369249" cy="1687521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3903629" y="2364836"/>
              <a:ext cx="1907610" cy="36480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morning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6652916" y="2364836"/>
              <a:ext cx="1487016" cy="364801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noon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3757147" y="4327420"/>
              <a:ext cx="2113129" cy="394322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6418124" y="4321475"/>
              <a:ext cx="1989355" cy="394320"/>
            </a:xfrm>
            <a:prstGeom prst="roundRect">
              <a:avLst/>
            </a:prstGeom>
            <a:solidFill>
              <a:srgbClr val="FED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554684" y="830560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117509" y="767539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560971" y="2735346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117524" y="2729808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Bùi Liễu">
            <a:hlinkClick r:id="" action="ppaction://media"/>
            <a:extLst>
              <a:ext uri="{FF2B5EF4-FFF2-40B4-BE49-F238E27FC236}">
                <a16:creationId xmlns:a16="http://schemas.microsoft.com/office/drawing/2014/main" id="{5029D358-E428-4947-B76B-099C45D89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693" y="342818"/>
            <a:ext cx="292427" cy="2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6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90693" y="181904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563889" y="339171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When do you watch TV?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23341" y="4092597"/>
            <a:ext cx="4441206" cy="536553"/>
          </a:xfrm>
          <a:prstGeom prst="wedgeRoundRectCallout">
            <a:avLst>
              <a:gd name="adj1" fmla="val 57333"/>
              <a:gd name="adj2" fmla="val 254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watch TV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the morning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/>
        </p:blipFill>
        <p:spPr>
          <a:xfrm>
            <a:off x="5237742" y="1047042"/>
            <a:ext cx="2785225" cy="186540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467131" y="2762820"/>
            <a:ext cx="2326446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661340" y="342830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220195" y="416508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4F3C99-CFBB-4222-B584-F452C523F290}"/>
              </a:ext>
            </a:extLst>
          </p:cNvPr>
          <p:cNvGrpSpPr/>
          <p:nvPr/>
        </p:nvGrpSpPr>
        <p:grpSpPr>
          <a:xfrm>
            <a:off x="1066800" y="1559564"/>
            <a:ext cx="3740067" cy="1101402"/>
            <a:chOff x="685800" y="1501600"/>
            <a:chExt cx="3740067" cy="1101402"/>
          </a:xfrm>
        </p:grpSpPr>
        <p:sp>
          <p:nvSpPr>
            <p:cNvPr id="9" name="Bùi Liễu">
              <a:extLst>
                <a:ext uri="{FF2B5EF4-FFF2-40B4-BE49-F238E27FC236}">
                  <a16:creationId xmlns:a16="http://schemas.microsoft.com/office/drawing/2014/main" id="{A41E47A2-68B2-430E-89B6-A4466DFBE2FB}"/>
                </a:ext>
              </a:extLst>
            </p:cNvPr>
            <p:cNvSpPr txBox="1"/>
            <p:nvPr/>
          </p:nvSpPr>
          <p:spPr>
            <a:xfrm>
              <a:off x="685800" y="1501600"/>
              <a:ext cx="3740067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When do you watch TV?</a:t>
              </a:r>
            </a:p>
          </p:txBody>
        </p:sp>
        <p:sp>
          <p:nvSpPr>
            <p:cNvPr id="10" name="Facebook: Bùi Liễu">
              <a:extLst>
                <a:ext uri="{FF2B5EF4-FFF2-40B4-BE49-F238E27FC236}">
                  <a16:creationId xmlns:a16="http://schemas.microsoft.com/office/drawing/2014/main" id="{C88D61AE-EDF5-4857-B032-145B0BACC745}"/>
                </a:ext>
              </a:extLst>
            </p:cNvPr>
            <p:cNvSpPr txBox="1"/>
            <p:nvPr/>
          </p:nvSpPr>
          <p:spPr>
            <a:xfrm>
              <a:off x="1024775" y="2194379"/>
              <a:ext cx="3062115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watch TV _______.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154460" y="1077365"/>
            <a:ext cx="312671" cy="2932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Bùi Liễu">
            <a:extLst>
              <a:ext uri="{FF2B5EF4-FFF2-40B4-BE49-F238E27FC236}">
                <a16:creationId xmlns:a16="http://schemas.microsoft.com/office/drawing/2014/main" id="{6ECFC7D3-5A10-1823-D21C-861A79633ECD}"/>
              </a:ext>
            </a:extLst>
          </p:cNvPr>
          <p:cNvSpPr/>
          <p:nvPr/>
        </p:nvSpPr>
        <p:spPr>
          <a:xfrm>
            <a:off x="685800" y="485799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7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85800" y="274194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529533" y="3361750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When do you watch TV?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971800" y="4136594"/>
            <a:ext cx="3298796" cy="536553"/>
          </a:xfrm>
          <a:prstGeom prst="wedgeRoundRectCallout">
            <a:avLst>
              <a:gd name="adj1" fmla="val 60629"/>
              <a:gd name="adj2" fmla="val 134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watch TV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 noon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r="-456"/>
          <a:stretch/>
        </p:blipFill>
        <p:spPr>
          <a:xfrm>
            <a:off x="5241896" y="1160985"/>
            <a:ext cx="2682904" cy="1796878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942398" y="2776041"/>
            <a:ext cx="1281900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485F1-5A6E-4C1D-8421-C5332CA77ADC}"/>
              </a:ext>
            </a:extLst>
          </p:cNvPr>
          <p:cNvGrpSpPr/>
          <p:nvPr/>
        </p:nvGrpSpPr>
        <p:grpSpPr>
          <a:xfrm>
            <a:off x="1060533" y="1501600"/>
            <a:ext cx="3740067" cy="1101402"/>
            <a:chOff x="685800" y="1501600"/>
            <a:chExt cx="3740067" cy="1101402"/>
          </a:xfrm>
        </p:grpSpPr>
        <p:sp>
          <p:nvSpPr>
            <p:cNvPr id="12" name="Bùi Liễu">
              <a:extLst>
                <a:ext uri="{FF2B5EF4-FFF2-40B4-BE49-F238E27FC236}">
                  <a16:creationId xmlns:a16="http://schemas.microsoft.com/office/drawing/2014/main" id="{EFC8C546-845E-4A01-8D3C-E3523DF3BF1B}"/>
                </a:ext>
              </a:extLst>
            </p:cNvPr>
            <p:cNvSpPr txBox="1"/>
            <p:nvPr/>
          </p:nvSpPr>
          <p:spPr>
            <a:xfrm>
              <a:off x="685800" y="1501600"/>
              <a:ext cx="3740067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When do you watch TV?</a:t>
              </a:r>
            </a:p>
          </p:txBody>
        </p:sp>
        <p:sp>
          <p:nvSpPr>
            <p:cNvPr id="17" name="Facebook: Bùi Liễu">
              <a:extLst>
                <a:ext uri="{FF2B5EF4-FFF2-40B4-BE49-F238E27FC236}">
                  <a16:creationId xmlns:a16="http://schemas.microsoft.com/office/drawing/2014/main" id="{0E3CC36D-4DFE-4A7B-8F7C-19FE5FF66CBF}"/>
                </a:ext>
              </a:extLst>
            </p:cNvPr>
            <p:cNvSpPr txBox="1"/>
            <p:nvPr/>
          </p:nvSpPr>
          <p:spPr>
            <a:xfrm>
              <a:off x="1024775" y="2194379"/>
              <a:ext cx="3062115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watch TV _______.</a:t>
              </a: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21B4C529-10BE-4BE2-A258-98D12F437B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/>
        </p:blipFill>
        <p:spPr>
          <a:xfrm flipH="1">
            <a:off x="1676400" y="332746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FD810DBD-6CDA-4E8F-A81E-0B9B4F216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6694930" y="421146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181600" y="1074195"/>
            <a:ext cx="312671" cy="2932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1056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762000" y="270129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26549" y="333732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When do you watch TV?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133601" y="4048753"/>
            <a:ext cx="4669806" cy="536553"/>
          </a:xfrm>
          <a:prstGeom prst="wedgeRoundRectCallout">
            <a:avLst>
              <a:gd name="adj1" fmla="val 57333"/>
              <a:gd name="adj2" fmla="val 2546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watch TV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the afternoon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1276"/>
          <a:stretch/>
        </p:blipFill>
        <p:spPr>
          <a:xfrm>
            <a:off x="5334000" y="1025113"/>
            <a:ext cx="2643102" cy="17702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401384" y="2627756"/>
            <a:ext cx="2472134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57C799-4BCE-4182-A887-CD6D28FD572A}"/>
              </a:ext>
            </a:extLst>
          </p:cNvPr>
          <p:cNvGrpSpPr/>
          <p:nvPr/>
        </p:nvGrpSpPr>
        <p:grpSpPr>
          <a:xfrm>
            <a:off x="1060533" y="1501600"/>
            <a:ext cx="3740067" cy="1101402"/>
            <a:chOff x="685800" y="1501600"/>
            <a:chExt cx="3740067" cy="1101402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7A1FF2FD-EE1A-4F98-9618-5B89DF966841}"/>
                </a:ext>
              </a:extLst>
            </p:cNvPr>
            <p:cNvSpPr txBox="1"/>
            <p:nvPr/>
          </p:nvSpPr>
          <p:spPr>
            <a:xfrm>
              <a:off x="685800" y="1501600"/>
              <a:ext cx="3740067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When do you watch TV?</a:t>
              </a:r>
            </a:p>
          </p:txBody>
        </p:sp>
        <p:sp>
          <p:nvSpPr>
            <p:cNvPr id="11" name="Facebook: Bùi Liễu">
              <a:extLst>
                <a:ext uri="{FF2B5EF4-FFF2-40B4-BE49-F238E27FC236}">
                  <a16:creationId xmlns:a16="http://schemas.microsoft.com/office/drawing/2014/main" id="{9C3C0306-2BF0-429A-8554-074671457699}"/>
                </a:ext>
              </a:extLst>
            </p:cNvPr>
            <p:cNvSpPr txBox="1"/>
            <p:nvPr/>
          </p:nvSpPr>
          <p:spPr>
            <a:xfrm>
              <a:off x="1024775" y="2194379"/>
              <a:ext cx="3062115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watch TV _______.</a:t>
              </a:r>
            </a:p>
          </p:txBody>
        </p:sp>
      </p:grp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B4DF9283-39FD-44E9-99CB-D6BB7D3F590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24000" y="335597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BF2E410C-C7CE-4839-BE12-403DE400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 b="3817"/>
          <a:stretch/>
        </p:blipFill>
        <p:spPr bwMode="auto">
          <a:xfrm flipH="1">
            <a:off x="7239000" y="41671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274871" y="970336"/>
            <a:ext cx="312671" cy="2932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490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85800" y="197115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62744" y="3414478"/>
            <a:ext cx="4236056" cy="463364"/>
          </a:xfrm>
          <a:prstGeom prst="wedgeRoundRectCallout">
            <a:avLst>
              <a:gd name="adj1" fmla="val -57602"/>
              <a:gd name="adj2" fmla="val -985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When do you watch TV?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33448" y="4138257"/>
            <a:ext cx="4378750" cy="461685"/>
          </a:xfrm>
          <a:prstGeom prst="wedgeRoundRectCallout">
            <a:avLst>
              <a:gd name="adj1" fmla="val 57631"/>
              <a:gd name="adj2" fmla="val 188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watch TV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evening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1267"/>
          <a:stretch/>
        </p:blipFill>
        <p:spPr>
          <a:xfrm>
            <a:off x="5257800" y="1014738"/>
            <a:ext cx="2682000" cy="179627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5541436" y="2635984"/>
            <a:ext cx="2126849" cy="412671"/>
          </a:xfrm>
          <a:prstGeom prst="roundRect">
            <a:avLst/>
          </a:prstGeom>
          <a:solidFill>
            <a:srgbClr val="FED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33AD5A-4E8B-4BAC-9A2D-5C8E54AC5606}"/>
              </a:ext>
            </a:extLst>
          </p:cNvPr>
          <p:cNvGrpSpPr/>
          <p:nvPr/>
        </p:nvGrpSpPr>
        <p:grpSpPr>
          <a:xfrm>
            <a:off x="1121733" y="1544975"/>
            <a:ext cx="3740067" cy="1101402"/>
            <a:chOff x="685800" y="1501600"/>
            <a:chExt cx="3740067" cy="1101402"/>
          </a:xfrm>
        </p:grpSpPr>
        <p:sp>
          <p:nvSpPr>
            <p:cNvPr id="12" name="Bùi Liễu">
              <a:extLst>
                <a:ext uri="{FF2B5EF4-FFF2-40B4-BE49-F238E27FC236}">
                  <a16:creationId xmlns:a16="http://schemas.microsoft.com/office/drawing/2014/main" id="{B938F694-BAFA-4DC9-AD41-9BAFCCA7C6A8}"/>
                </a:ext>
              </a:extLst>
            </p:cNvPr>
            <p:cNvSpPr txBox="1"/>
            <p:nvPr/>
          </p:nvSpPr>
          <p:spPr>
            <a:xfrm>
              <a:off x="685800" y="1501600"/>
              <a:ext cx="3740067" cy="408623"/>
            </a:xfrm>
            <a:prstGeom prst="wedgeRoundRectCallout">
              <a:avLst>
                <a:gd name="adj1" fmla="val -1245"/>
                <a:gd name="adj2" fmla="val 87868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When do you watch TV?</a:t>
              </a:r>
            </a:p>
          </p:txBody>
        </p:sp>
        <p:sp>
          <p:nvSpPr>
            <p:cNvPr id="17" name="Facebook: Bùi Liễu">
              <a:extLst>
                <a:ext uri="{FF2B5EF4-FFF2-40B4-BE49-F238E27FC236}">
                  <a16:creationId xmlns:a16="http://schemas.microsoft.com/office/drawing/2014/main" id="{35F0C670-6BEE-43B7-A9BF-4E4963C1A8D7}"/>
                </a:ext>
              </a:extLst>
            </p:cNvPr>
            <p:cNvSpPr txBox="1"/>
            <p:nvPr/>
          </p:nvSpPr>
          <p:spPr>
            <a:xfrm>
              <a:off x="1024775" y="2194379"/>
              <a:ext cx="3062115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EDD8C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 watch TV _______.</a:t>
              </a:r>
            </a:p>
          </p:txBody>
        </p:sp>
      </p:grp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16484BA0-0914-4FA0-9D2D-B455CECC7E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/>
        </p:blipFill>
        <p:spPr>
          <a:xfrm flipH="1">
            <a:off x="1630975" y="342304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1DDAB49C-13F0-4B97-A23F-90116EDF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7076894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101464" y="954023"/>
            <a:ext cx="312671" cy="2932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63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2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2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20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1755"/>
          <a:stretch/>
        </p:blipFill>
        <p:spPr>
          <a:xfrm>
            <a:off x="694880" y="2670953"/>
            <a:ext cx="7964819" cy="21244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261173" y="1426195"/>
            <a:ext cx="3611754" cy="502719"/>
          </a:xfrm>
          <a:prstGeom prst="wedgeRoundRectCallout">
            <a:avLst>
              <a:gd name="adj1" fmla="val -22492"/>
              <a:gd name="adj2" fmla="val 1527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10200" y="2001142"/>
            <a:ext cx="2514600" cy="502719"/>
          </a:xfrm>
          <a:prstGeom prst="wedgeRoundRectCallout">
            <a:avLst>
              <a:gd name="adj1" fmla="val -15055"/>
              <a:gd name="adj2" fmla="val 2312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88358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20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1755"/>
          <a:stretch/>
        </p:blipFill>
        <p:spPr>
          <a:xfrm>
            <a:off x="694880" y="2670953"/>
            <a:ext cx="7964819" cy="21244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31647" y="1253510"/>
            <a:ext cx="3611754" cy="502719"/>
          </a:xfrm>
          <a:prstGeom prst="wedgeRoundRectCallout">
            <a:avLst>
              <a:gd name="adj1" fmla="val -22492"/>
              <a:gd name="adj2" fmla="val 1527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95800" y="1890679"/>
            <a:ext cx="3886200" cy="502719"/>
          </a:xfrm>
          <a:prstGeom prst="wedgeRoundRectCallout">
            <a:avLst>
              <a:gd name="adj1" fmla="val -15055"/>
              <a:gd name="adj2" fmla="val 2312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 rot="3249134">
            <a:off x="1225086" y="2429120"/>
            <a:ext cx="448644" cy="4318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Bùi Liễu"/>
          <p:cNvSpPr txBox="1"/>
          <p:nvPr/>
        </p:nvSpPr>
        <p:spPr>
          <a:xfrm>
            <a:off x="4514439" y="1931733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in the morning</a:t>
            </a:r>
          </a:p>
        </p:txBody>
      </p:sp>
    </p:spTree>
    <p:extLst>
      <p:ext uri="{BB962C8B-B14F-4D97-AF65-F5344CB8AC3E}">
        <p14:creationId xmlns:p14="http://schemas.microsoft.com/office/powerpoint/2010/main" val="41781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763269" y="251158"/>
            <a:ext cx="2686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33" name="Bùi Liễu">
            <a:extLst>
              <a:ext uri="{FF2B5EF4-FFF2-40B4-BE49-F238E27FC236}">
                <a16:creationId xmlns:a16="http://schemas.microsoft.com/office/drawing/2014/main" id="{DD3ACE5D-2229-49A5-B6FD-3C46A1BF5A30}"/>
              </a:ext>
            </a:extLst>
          </p:cNvPr>
          <p:cNvSpPr txBox="1"/>
          <p:nvPr/>
        </p:nvSpPr>
        <p:spPr>
          <a:xfrm>
            <a:off x="553629" y="1885950"/>
            <a:ext cx="213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34" name="Bùi Liễu">
            <a:extLst>
              <a:ext uri="{FF2B5EF4-FFF2-40B4-BE49-F238E27FC236}">
                <a16:creationId xmlns:a16="http://schemas.microsoft.com/office/drawing/2014/main" id="{FA487E6A-285E-4216-92DF-DBC13D69DB22}"/>
              </a:ext>
            </a:extLst>
          </p:cNvPr>
          <p:cNvSpPr txBox="1"/>
          <p:nvPr/>
        </p:nvSpPr>
        <p:spPr>
          <a:xfrm>
            <a:off x="551646" y="2353333"/>
            <a:ext cx="310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</p:txBody>
      </p:sp>
      <p:sp>
        <p:nvSpPr>
          <p:cNvPr id="35" name="Bùi Liễu">
            <a:extLst>
              <a:ext uri="{FF2B5EF4-FFF2-40B4-BE49-F238E27FC236}">
                <a16:creationId xmlns:a16="http://schemas.microsoft.com/office/drawing/2014/main" id="{2A1E3543-D888-41F3-AF90-E03365F5C1CC}"/>
              </a:ext>
            </a:extLst>
          </p:cNvPr>
          <p:cNvSpPr txBox="1"/>
          <p:nvPr/>
        </p:nvSpPr>
        <p:spPr>
          <a:xfrm>
            <a:off x="551645" y="2831341"/>
            <a:ext cx="3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sp>
        <p:nvSpPr>
          <p:cNvPr id="36" name="Bùi Liễu">
            <a:extLst>
              <a:ext uri="{FF2B5EF4-FFF2-40B4-BE49-F238E27FC236}">
                <a16:creationId xmlns:a16="http://schemas.microsoft.com/office/drawing/2014/main" id="{29446CBA-F51F-49BB-A95E-102033BD9A9F}"/>
              </a:ext>
            </a:extLst>
          </p:cNvPr>
          <p:cNvSpPr txBox="1"/>
          <p:nvPr/>
        </p:nvSpPr>
        <p:spPr>
          <a:xfrm>
            <a:off x="551645" y="3308109"/>
            <a:ext cx="282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has long hair.</a:t>
            </a:r>
          </a:p>
        </p:txBody>
      </p:sp>
      <p:pic>
        <p:nvPicPr>
          <p:cNvPr id="7" name="Bùi Liễu" descr="A person with long hair playing a guitar&#10;&#10;Description automatically generated">
            <a:extLst>
              <a:ext uri="{FF2B5EF4-FFF2-40B4-BE49-F238E27FC236}">
                <a16:creationId xmlns:a16="http://schemas.microsoft.com/office/drawing/2014/main" id="{687EA65E-5C5E-4835-8489-5F96F962FC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/>
          <a:stretch/>
        </p:blipFill>
        <p:spPr>
          <a:xfrm>
            <a:off x="7620000" y="3093783"/>
            <a:ext cx="1279206" cy="1854832"/>
          </a:xfrm>
          <a:prstGeom prst="rect">
            <a:avLst/>
          </a:prstGeom>
        </p:spPr>
      </p:pic>
      <p:sp>
        <p:nvSpPr>
          <p:cNvPr id="24" name="Bùi Liễu">
            <a:extLst>
              <a:ext uri="{FF2B5EF4-FFF2-40B4-BE49-F238E27FC236}">
                <a16:creationId xmlns:a16="http://schemas.microsoft.com/office/drawing/2014/main" id="{17F4B99C-69B2-45A6-863C-829FB4F75944}"/>
              </a:ext>
            </a:extLst>
          </p:cNvPr>
          <p:cNvSpPr txBox="1"/>
          <p:nvPr/>
        </p:nvSpPr>
        <p:spPr>
          <a:xfrm>
            <a:off x="549662" y="3768188"/>
            <a:ext cx="282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His hair is long.</a:t>
            </a:r>
          </a:p>
        </p:txBody>
      </p:sp>
      <p:sp>
        <p:nvSpPr>
          <p:cNvPr id="39" name="Bùi Liễu">
            <a:extLst>
              <a:ext uri="{FF2B5EF4-FFF2-40B4-BE49-F238E27FC236}">
                <a16:creationId xmlns:a16="http://schemas.microsoft.com/office/drawing/2014/main" id="{404BE9C4-395F-4E2B-B6CE-995DA528B6B0}"/>
              </a:ext>
            </a:extLst>
          </p:cNvPr>
          <p:cNvSpPr txBox="1"/>
          <p:nvPr/>
        </p:nvSpPr>
        <p:spPr>
          <a:xfrm>
            <a:off x="3955925" y="1899824"/>
            <a:ext cx="213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40" name="Bùi Liễu">
            <a:extLst>
              <a:ext uri="{FF2B5EF4-FFF2-40B4-BE49-F238E27FC236}">
                <a16:creationId xmlns:a16="http://schemas.microsoft.com/office/drawing/2014/main" id="{D20843C6-E071-438B-9B08-7669C7C69300}"/>
              </a:ext>
            </a:extLst>
          </p:cNvPr>
          <p:cNvSpPr txBox="1"/>
          <p:nvPr/>
        </p:nvSpPr>
        <p:spPr>
          <a:xfrm>
            <a:off x="3953942" y="2367207"/>
            <a:ext cx="310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</a:p>
        </p:txBody>
      </p:sp>
      <p:sp>
        <p:nvSpPr>
          <p:cNvPr id="41" name="Bùi Liễu">
            <a:extLst>
              <a:ext uri="{FF2B5EF4-FFF2-40B4-BE49-F238E27FC236}">
                <a16:creationId xmlns:a16="http://schemas.microsoft.com/office/drawing/2014/main" id="{37770FDC-1518-44F5-A66A-AD21862C16FB}"/>
              </a:ext>
            </a:extLst>
          </p:cNvPr>
          <p:cNvSpPr txBox="1"/>
          <p:nvPr/>
        </p:nvSpPr>
        <p:spPr>
          <a:xfrm>
            <a:off x="3953941" y="2845215"/>
            <a:ext cx="3666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</p:txBody>
      </p:sp>
      <p:sp>
        <p:nvSpPr>
          <p:cNvPr id="42" name="Bùi Liễu">
            <a:extLst>
              <a:ext uri="{FF2B5EF4-FFF2-40B4-BE49-F238E27FC236}">
                <a16:creationId xmlns:a16="http://schemas.microsoft.com/office/drawing/2014/main" id="{D9099C84-1CFF-4C70-BEF7-403375E930E5}"/>
              </a:ext>
            </a:extLst>
          </p:cNvPr>
          <p:cNvSpPr txBox="1"/>
          <p:nvPr/>
        </p:nvSpPr>
        <p:spPr>
          <a:xfrm>
            <a:off x="3953941" y="3321983"/>
            <a:ext cx="32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has a round face.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BF8D98F-DD3A-42D0-93B9-29543C7D9A3E}"/>
              </a:ext>
            </a:extLst>
          </p:cNvPr>
          <p:cNvSpPr txBox="1"/>
          <p:nvPr/>
        </p:nvSpPr>
        <p:spPr>
          <a:xfrm>
            <a:off x="3951958" y="3782062"/>
            <a:ext cx="282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Her face is round.</a:t>
            </a:r>
          </a:p>
        </p:txBody>
      </p:sp>
      <p:pic>
        <p:nvPicPr>
          <p:cNvPr id="44" name="Bùi Liễu">
            <a:extLst>
              <a:ext uri="{FF2B5EF4-FFF2-40B4-BE49-F238E27FC236}">
                <a16:creationId xmlns:a16="http://schemas.microsoft.com/office/drawing/2014/main" id="{6AC0D0CA-E42C-4C0A-959A-026F868F9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4587" y="1047521"/>
            <a:ext cx="1414619" cy="180321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276637" y="-3829050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pic>
        <p:nvPicPr>
          <p:cNvPr id="4" name="track 30 karaoke bùi liễu">
            <a:hlinkClick r:id="" action="ppaction://media"/>
            <a:extLst>
              <a:ext uri="{FF2B5EF4-FFF2-40B4-BE49-F238E27FC236}">
                <a16:creationId xmlns:a16="http://schemas.microsoft.com/office/drawing/2014/main" id="{D4BB9A96-0171-49B3-9453-6FE1F8C1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03.6625"/>
                    <p14:bmk name="Bookmark 2" time="5645.5225"/>
                    <p14:bmk name="Bookmark 3" time="7435.5225"/>
                    <p14:bmk name="Bookmark 4" time="11355.5225"/>
                    <p14:bmk name="Bookmark 5" time="14945.5225"/>
                    <p14:bmk name="Bookmark 6" time="19515.5225"/>
                    <p14:bmk name="Bookmark 7" time="21445.5225"/>
                    <p14:bmk name="Bookmark 8" time="23311.86"/>
                    <p14:bmk name="Bookmark 9" time="27521.86"/>
                    <p14:bmk name="Bookmark 10" time="31621.875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559" y="227908"/>
            <a:ext cx="918798" cy="9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2674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4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4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4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5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5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5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5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5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5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4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5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5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5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5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5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5" grpId="0"/>
          <p:bldP spid="36" grpId="0"/>
          <p:bldP spid="24" grpId="0"/>
          <p:bldP spid="39" grpId="0"/>
          <p:bldP spid="40" grpId="0"/>
          <p:bldP spid="41" grpId="0"/>
          <p:bldP spid="42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20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1755"/>
          <a:stretch/>
        </p:blipFill>
        <p:spPr>
          <a:xfrm>
            <a:off x="694880" y="2670953"/>
            <a:ext cx="7964819" cy="21244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31647" y="1253510"/>
            <a:ext cx="3611754" cy="502719"/>
          </a:xfrm>
          <a:prstGeom prst="wedgeRoundRectCallout">
            <a:avLst>
              <a:gd name="adj1" fmla="val -22492"/>
              <a:gd name="adj2" fmla="val 1527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29200" y="1885950"/>
            <a:ext cx="3124200" cy="502719"/>
          </a:xfrm>
          <a:prstGeom prst="wedgeRoundRectCallout">
            <a:avLst>
              <a:gd name="adj1" fmla="val -15055"/>
              <a:gd name="adj2" fmla="val 2312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 rot="3249134">
            <a:off x="3149135" y="2433556"/>
            <a:ext cx="448644" cy="4318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Bùi Liễu"/>
          <p:cNvSpPr txBox="1"/>
          <p:nvPr/>
        </p:nvSpPr>
        <p:spPr>
          <a:xfrm>
            <a:off x="5047839" y="1927004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at noon</a:t>
            </a:r>
          </a:p>
        </p:txBody>
      </p:sp>
    </p:spTree>
    <p:extLst>
      <p:ext uri="{BB962C8B-B14F-4D97-AF65-F5344CB8AC3E}">
        <p14:creationId xmlns:p14="http://schemas.microsoft.com/office/powerpoint/2010/main" val="1883813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20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1755"/>
          <a:stretch/>
        </p:blipFill>
        <p:spPr>
          <a:xfrm>
            <a:off x="694880" y="2670953"/>
            <a:ext cx="7964819" cy="21244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31647" y="1253510"/>
            <a:ext cx="3611754" cy="502719"/>
          </a:xfrm>
          <a:prstGeom prst="wedgeRoundRectCallout">
            <a:avLst>
              <a:gd name="adj1" fmla="val -22492"/>
              <a:gd name="adj2" fmla="val 1527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267200" y="1885951"/>
            <a:ext cx="4343400" cy="502719"/>
          </a:xfrm>
          <a:prstGeom prst="wedgeRoundRectCallout">
            <a:avLst>
              <a:gd name="adj1" fmla="val -15055"/>
              <a:gd name="adj2" fmla="val 2312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____________________.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 rot="3249134">
            <a:off x="5263686" y="2481021"/>
            <a:ext cx="448644" cy="4318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Bùi Liễu"/>
          <p:cNvSpPr txBox="1"/>
          <p:nvPr/>
        </p:nvSpPr>
        <p:spPr>
          <a:xfrm>
            <a:off x="4410075" y="1897380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779404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7620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1755"/>
          <a:stretch/>
        </p:blipFill>
        <p:spPr>
          <a:xfrm>
            <a:off x="694880" y="2670953"/>
            <a:ext cx="7964819" cy="212440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31647" y="1253510"/>
            <a:ext cx="3611754" cy="502719"/>
          </a:xfrm>
          <a:prstGeom prst="wedgeRoundRectCallout">
            <a:avLst>
              <a:gd name="adj1" fmla="val -22492"/>
              <a:gd name="adj2" fmla="val 15276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267200" y="1885951"/>
            <a:ext cx="4343400" cy="502719"/>
          </a:xfrm>
          <a:prstGeom prst="wedgeRoundRectCallout">
            <a:avLst>
              <a:gd name="adj1" fmla="val -15055"/>
              <a:gd name="adj2" fmla="val 23128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____________________.</a:t>
            </a:r>
            <a:endParaRPr lang="vi-VN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 rot="3249134">
            <a:off x="7397285" y="2492449"/>
            <a:ext cx="448644" cy="43188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Bùi Liễu"/>
          <p:cNvSpPr txBox="1"/>
          <p:nvPr/>
        </p:nvSpPr>
        <p:spPr>
          <a:xfrm>
            <a:off x="4410075" y="1897380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 TV in the evening</a:t>
            </a:r>
          </a:p>
        </p:txBody>
      </p:sp>
    </p:spTree>
    <p:extLst>
      <p:ext uri="{BB962C8B-B14F-4D97-AF65-F5344CB8AC3E}">
        <p14:creationId xmlns:p14="http://schemas.microsoft.com/office/powerpoint/2010/main" val="3452451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86000" y="8191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0" y="2266950"/>
            <a:ext cx="333587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45832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106819" y="4408715"/>
            <a:ext cx="1635995" cy="6368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20837"/>
            <a:ext cx="463285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89741" y="-7489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60" y="4375196"/>
            <a:ext cx="530381" cy="587412"/>
          </a:xfrm>
          <a:prstGeom prst="rect">
            <a:avLst/>
          </a:prstGeom>
        </p:spPr>
      </p:pic>
      <p:sp>
        <p:nvSpPr>
          <p:cNvPr id="62" name="Google Shape;712;p38"/>
          <p:cNvSpPr txBox="1">
            <a:spLocks/>
          </p:cNvSpPr>
          <p:nvPr/>
        </p:nvSpPr>
        <p:spPr>
          <a:xfrm>
            <a:off x="2866818" y="75247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Google Shape;712;p38"/>
          <p:cNvSpPr txBox="1">
            <a:spLocks/>
          </p:cNvSpPr>
          <p:nvPr/>
        </p:nvSpPr>
        <p:spPr>
          <a:xfrm>
            <a:off x="209708" y="-60100"/>
            <a:ext cx="9010492" cy="83796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“spin”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4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26415" numSld="10">
                <p:cTn id="2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2528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128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2737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496577" y="1905428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afternoon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02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952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84283" y="1906323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evening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496577" y="2553201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morning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84283" y="2573202"/>
            <a:ext cx="2934221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at noon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31" y="2152960"/>
            <a:ext cx="504388" cy="448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33" y="2753358"/>
            <a:ext cx="412641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37" y="280335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37" y="2131646"/>
            <a:ext cx="414463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9528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B7767C-C9F9-4DF4-88F7-6646CF4CC384}"/>
              </a:ext>
            </a:extLst>
          </p:cNvPr>
          <p:cNvGrpSpPr/>
          <p:nvPr/>
        </p:nvGrpSpPr>
        <p:grpSpPr>
          <a:xfrm>
            <a:off x="1663430" y="285750"/>
            <a:ext cx="5542107" cy="1493601"/>
            <a:chOff x="2217906" y="-187002"/>
            <a:chExt cx="7389476" cy="19914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217906" y="-187002"/>
              <a:ext cx="7389476" cy="1991468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 descr="A cartoon of a child sitting in a chair&#10;&#10;Description automatically generated">
              <a:extLst>
                <a:ext uri="{FF2B5EF4-FFF2-40B4-BE49-F238E27FC236}">
                  <a16:creationId xmlns:a16="http://schemas.microsoft.com/office/drawing/2014/main" id="{7B9E9187-09AC-466A-80F6-4E2594D04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557" y="-72063"/>
              <a:ext cx="2699085" cy="1761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4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2528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128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2737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656135" y="1888011"/>
            <a:ext cx="285662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evening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02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952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97961" y="1891152"/>
            <a:ext cx="27999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at noon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656135" y="2554890"/>
            <a:ext cx="2856629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afternoon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97961" y="2558031"/>
            <a:ext cx="27999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in the morning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19" y="2114550"/>
            <a:ext cx="376311" cy="4815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61" y="2839757"/>
            <a:ext cx="381000" cy="4875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7" y="2835018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7" y="2167149"/>
            <a:ext cx="443326" cy="394068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9528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631842-DF8B-4C6C-ACB7-465C1AA97548}"/>
              </a:ext>
            </a:extLst>
          </p:cNvPr>
          <p:cNvGrpSpPr/>
          <p:nvPr/>
        </p:nvGrpSpPr>
        <p:grpSpPr>
          <a:xfrm>
            <a:off x="1933372" y="285750"/>
            <a:ext cx="5223754" cy="1493601"/>
            <a:chOff x="2577829" y="199869"/>
            <a:chExt cx="6965005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577829" y="199869"/>
              <a:ext cx="6965005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Picture 2" descr="A cartoon of a child sitting on a couch&#10;&#10;Description automatically generated">
              <a:extLst>
                <a:ext uri="{FF2B5EF4-FFF2-40B4-BE49-F238E27FC236}">
                  <a16:creationId xmlns:a16="http://schemas.microsoft.com/office/drawing/2014/main" id="{5E80D9C8-EFD5-46C8-8E22-79B55890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00" y="281730"/>
              <a:ext cx="2326337" cy="1421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9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0"/>
            <a:ext cx="9144000" cy="5158701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766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7366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975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313717" y="1966426"/>
            <a:ext cx="4338536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morning.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0264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766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687577" y="1966426"/>
            <a:ext cx="4154513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at noon.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313717" y="2711229"/>
            <a:ext cx="4338536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afternoon.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687577" y="2711229"/>
            <a:ext cx="4154513" cy="620525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evening.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01" y="2347521"/>
            <a:ext cx="463363" cy="4118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25" y="3064705"/>
            <a:ext cx="417354" cy="5340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51" y="3020876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02" y="2267714"/>
            <a:ext cx="414463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8766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05EC54-FAD0-4FE1-992A-6669F27ADB0B}"/>
              </a:ext>
            </a:extLst>
          </p:cNvPr>
          <p:cNvGrpSpPr/>
          <p:nvPr/>
        </p:nvGrpSpPr>
        <p:grpSpPr>
          <a:xfrm>
            <a:off x="1605064" y="499703"/>
            <a:ext cx="6070061" cy="1203448"/>
            <a:chOff x="2140085" y="199869"/>
            <a:chExt cx="8093414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140085" y="199869"/>
              <a:ext cx="8093414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A: When do you watch TV?</a:t>
              </a:r>
            </a:p>
            <a:p>
              <a:pPr defTabSz="68580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B: _______________.</a:t>
              </a:r>
            </a:p>
          </p:txBody>
        </p:sp>
        <p:pic>
          <p:nvPicPr>
            <p:cNvPr id="3" name="Picture 2" descr="A cartoon of a child holding a remote control&#10;&#10;Description automatically generated">
              <a:extLst>
                <a:ext uri="{FF2B5EF4-FFF2-40B4-BE49-F238E27FC236}">
                  <a16:creationId xmlns:a16="http://schemas.microsoft.com/office/drawing/2014/main" id="{BB25EC19-00F8-4ACF-8D96-4D74DF8F0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306" y="301640"/>
              <a:ext cx="2072631" cy="140105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AE7F14-300D-4D3E-A868-E9B11FF29E9A}"/>
              </a:ext>
            </a:extLst>
          </p:cNvPr>
          <p:cNvGrpSpPr/>
          <p:nvPr/>
        </p:nvGrpSpPr>
        <p:grpSpPr>
          <a:xfrm>
            <a:off x="1626951" y="209550"/>
            <a:ext cx="6070061" cy="1471714"/>
            <a:chOff x="2140085" y="199869"/>
            <a:chExt cx="8093414" cy="1604597"/>
          </a:xfrm>
        </p:grpSpPr>
        <p:sp>
          <p:nvSpPr>
            <p:cNvPr id="20" name="Snip Diagonal Corner Rectangle 3">
              <a:extLst>
                <a:ext uri="{FF2B5EF4-FFF2-40B4-BE49-F238E27FC236}">
                  <a16:creationId xmlns:a16="http://schemas.microsoft.com/office/drawing/2014/main" id="{BA81F832-FD5C-40DD-8CFE-9E8EA860E77F}"/>
                </a:ext>
              </a:extLst>
            </p:cNvPr>
            <p:cNvSpPr/>
            <p:nvPr/>
          </p:nvSpPr>
          <p:spPr>
            <a:xfrm>
              <a:off x="2140085" y="199869"/>
              <a:ext cx="8093414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A: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When do you watch TV?</a:t>
              </a:r>
            </a:p>
            <a:p>
              <a:pPr defTabSz="68580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B: _______________.</a:t>
              </a:r>
            </a:p>
          </p:txBody>
        </p:sp>
        <p:pic>
          <p:nvPicPr>
            <p:cNvPr id="21" name="Picture 20" descr="A cartoon of a child holding a remote control&#10;&#10;Description automatically generated">
              <a:extLst>
                <a:ext uri="{FF2B5EF4-FFF2-40B4-BE49-F238E27FC236}">
                  <a16:creationId xmlns:a16="http://schemas.microsoft.com/office/drawing/2014/main" id="{0C00C057-E6CD-4A90-8874-E27C41048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306" y="199869"/>
              <a:ext cx="2223310" cy="1502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7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3290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890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3499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235897" y="1964211"/>
            <a:ext cx="4276867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at noon.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788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0290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97961" y="1967352"/>
            <a:ext cx="4310143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morning.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235897" y="2618950"/>
            <a:ext cx="4276867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evening.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4597961" y="2634231"/>
            <a:ext cx="4310143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I watch TV in the afternoon.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64" y="2233460"/>
            <a:ext cx="338864" cy="4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63" y="3056574"/>
            <a:ext cx="414968" cy="3688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48" y="3009012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28" y="2163174"/>
            <a:ext cx="377305" cy="48284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40290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BCD012-826A-4543-8AA3-239B0CF9D132}"/>
              </a:ext>
            </a:extLst>
          </p:cNvPr>
          <p:cNvGrpSpPr/>
          <p:nvPr/>
        </p:nvGrpSpPr>
        <p:grpSpPr>
          <a:xfrm>
            <a:off x="1583176" y="361950"/>
            <a:ext cx="5997103" cy="1493601"/>
            <a:chOff x="2110901" y="-187002"/>
            <a:chExt cx="7996137" cy="1991468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2110901" y="-187002"/>
              <a:ext cx="7996137" cy="1991468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A: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When do you watch TV?</a:t>
              </a:r>
            </a:p>
            <a:p>
              <a:pPr lvl="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B: _______________.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2290D3-2BA0-4FF1-A1C7-7053A2407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1037" y="16198"/>
              <a:ext cx="2072631" cy="169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62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99" y="371667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79" y="4276717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60" y="4737619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845822" y="1334114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824679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674907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5100417" y="1326398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1845823" y="2578615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5100417" y="2583903"/>
            <a:ext cx="2640979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23" y="1711127"/>
            <a:ext cx="350907" cy="4490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21" y="3008556"/>
            <a:ext cx="348940" cy="4465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56" y="3006585"/>
            <a:ext cx="350480" cy="4485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628060" y="4001927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C6A934-42AF-4FB1-AC5F-C5CC1D247D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3789" y="1377748"/>
            <a:ext cx="1434078" cy="1014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D4F76-DC36-4799-88D8-A3AFE15BCC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19545"/>
            <a:ext cx="1434078" cy="10145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6CA7C1-C86C-47F3-9983-B5B7BFBEA4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293" y="2629012"/>
            <a:ext cx="1348878" cy="101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7EDA58-CAC7-4123-8F03-0ADE04679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1377747"/>
            <a:ext cx="1348637" cy="979724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137821" y="359078"/>
            <a:ext cx="3283085" cy="8012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22" y="1746442"/>
            <a:ext cx="382140" cy="339680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  <a:extLst>
              <a:ext uri="{FF2B5EF4-FFF2-40B4-BE49-F238E27FC236}">
                <a16:creationId xmlns:a16="http://schemas.microsoft.com/office/drawing/2014/main" id="{5029D358-E428-4947-B76B-099C45D89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64.7136" end="26681.1332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149" y="829646"/>
            <a:ext cx="292427" cy="2344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98897" y="308816"/>
            <a:ext cx="292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150515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0002" y="962682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 useBgFill="1">
        <p:nvSpPr>
          <p:cNvPr id="3" name="Bùi Liễu 0968142780"/>
          <p:cNvSpPr txBox="1"/>
          <p:nvPr/>
        </p:nvSpPr>
        <p:spPr>
          <a:xfrm>
            <a:off x="1008231" y="325609"/>
            <a:ext cx="7271340" cy="561692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May 20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2025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797667" y="1022080"/>
            <a:ext cx="564534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71800" y="2154374"/>
            <a:ext cx="370956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6" name="Bùi Liễu"/>
          <p:cNvSpPr/>
          <p:nvPr/>
        </p:nvSpPr>
        <p:spPr>
          <a:xfrm>
            <a:off x="1295400" y="1720709"/>
            <a:ext cx="7620000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F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DAILY ACTIVITIES</a:t>
            </a:r>
            <a:r>
              <a:rPr lang="vi-VN" sz="5400" b="1" dirty="0">
                <a:ln w="11430"/>
                <a:solidFill>
                  <a:srgbClr val="F6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5400" b="1" dirty="0">
              <a:ln w="11430"/>
              <a:solidFill>
                <a:srgbClr val="F6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E98974-9372-45E8-A6C6-223691EC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7" t="15425" r="1957" b="5904"/>
          <a:stretch/>
        </p:blipFill>
        <p:spPr>
          <a:xfrm>
            <a:off x="3402117" y="2896147"/>
            <a:ext cx="2848932" cy="1787696"/>
          </a:xfrm>
          <a:prstGeom prst="cloud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77563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01702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57707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03797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83916" y="422148"/>
            <a:ext cx="3376166" cy="7882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1187979" y="1373138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86682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71705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953275" y="1376279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1187979" y="2653832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4953275" y="2656973"/>
            <a:ext cx="2917348" cy="112111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803471"/>
            <a:ext cx="443433" cy="3941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01" y="2921410"/>
            <a:ext cx="412641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57" y="2949187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49" y="1662809"/>
            <a:ext cx="414463" cy="530398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3538701" y="38766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55798-8A39-4BBF-A2BF-01FFCA30D8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282" y="1418221"/>
            <a:ext cx="1554473" cy="1014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38C358-E4FC-497F-95C2-BE7081DB88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2261" y="2707023"/>
            <a:ext cx="1554473" cy="1014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8C9C14-12E2-43D8-BB79-B9A88EF89C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539" y="2678081"/>
            <a:ext cx="1501122" cy="1014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979EC6-9E58-45D0-A87A-0C46C1600A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460" y="1453222"/>
            <a:ext cx="1501122" cy="979724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  <a:extLst>
              <a:ext uri="{FF2B5EF4-FFF2-40B4-BE49-F238E27FC236}">
                <a16:creationId xmlns:a16="http://schemas.microsoft.com/office/drawing/2014/main" id="{5029D358-E428-4947-B76B-099C45D89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29.728" end="14683.5748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798" y="917250"/>
            <a:ext cx="292427" cy="2344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31661" y="396866"/>
            <a:ext cx="292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42020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3290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8890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3499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1636540" y="2375526"/>
            <a:ext cx="24431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False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1788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0290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668353" y="2375526"/>
            <a:ext cx="2443124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True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2" y="2447544"/>
            <a:ext cx="369856" cy="473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66" y="2514894"/>
            <a:ext cx="380937" cy="338611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40290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157A7D-06F1-4480-9659-7B5B467D00DB}"/>
              </a:ext>
            </a:extLst>
          </p:cNvPr>
          <p:cNvGrpSpPr/>
          <p:nvPr/>
        </p:nvGrpSpPr>
        <p:grpSpPr>
          <a:xfrm>
            <a:off x="1314126" y="381979"/>
            <a:ext cx="6142397" cy="1736848"/>
            <a:chOff x="1752167" y="550904"/>
            <a:chExt cx="8189863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752167" y="550904"/>
              <a:ext cx="8189863" cy="1604597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A: </a:t>
              </a:r>
              <a:r>
                <a:rPr lang="vi-VN" sz="2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When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do </a:t>
              </a:r>
              <a:r>
                <a:rPr lang="vi-VN" sz="2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vi-VN" sz="2400" b="1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watch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TV?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lvl="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B: 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 watch TV at noon.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CA1050-7C63-4362-8547-CD1A6E05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198" y="724769"/>
              <a:ext cx="2461737" cy="125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097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004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604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21393"/>
            <a:ext cx="390293" cy="424931"/>
          </a:xfrm>
          <a:prstGeom prst="rect">
            <a:avLst/>
          </a:prstGeom>
        </p:spPr>
      </p:pic>
      <p:sp>
        <p:nvSpPr>
          <p:cNvPr id="26" name="Rectangle: Rounded Corners 25"/>
          <p:cNvSpPr/>
          <p:nvPr/>
        </p:nvSpPr>
        <p:spPr>
          <a:xfrm>
            <a:off x="4820056" y="2596510"/>
            <a:ext cx="2616562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True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9502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004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1664168" y="2596510"/>
            <a:ext cx="2616562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False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46" y="2757049"/>
            <a:ext cx="331557" cy="4243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07" y="2757049"/>
            <a:ext cx="423743" cy="376661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8004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286000" y="209551"/>
            <a:ext cx="4800600" cy="221736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Track 32a.2 Bùi Liễu">
            <a:hlinkClick r:id="" action="ppaction://media"/>
            <a:extLst>
              <a:ext uri="{FF2B5EF4-FFF2-40B4-BE49-F238E27FC236}">
                <a16:creationId xmlns:a16="http://schemas.microsoft.com/office/drawing/2014/main" id="{2AEF3C32-EC62-428E-BF2F-F08FB58F7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56" y="866620"/>
            <a:ext cx="365522" cy="293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4C9AA-DF83-4385-952E-A80AC425B7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986" y="1064647"/>
            <a:ext cx="1913680" cy="13183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8130" y="1452586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 watch TV in </a:t>
            </a:r>
          </a:p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the evening.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93114" y="190945"/>
            <a:ext cx="450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Look, listen and choose.</a:t>
            </a:r>
          </a:p>
        </p:txBody>
      </p:sp>
    </p:spTree>
    <p:extLst>
      <p:ext uri="{BB962C8B-B14F-4D97-AF65-F5344CB8AC3E}">
        <p14:creationId xmlns:p14="http://schemas.microsoft.com/office/powerpoint/2010/main" val="3176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40" grpId="0" animBg="1"/>
      <p:bldP spid="41" grpId="0" animBg="1"/>
      <p:bldP spid="44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AE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10044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660492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12139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659945" y="470433"/>
            <a:ext cx="5876032" cy="112711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A: ___________________</a:t>
            </a:r>
          </a:p>
          <a:p>
            <a:pPr algn="ctr"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	B: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I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watch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 TV in the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afternoon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52336" y="1800503"/>
            <a:ext cx="4060427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What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time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is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it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39502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8004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 sz="1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4597960" y="1803645"/>
            <a:ext cx="4093703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B.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What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time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you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g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et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up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452336" y="2467382"/>
            <a:ext cx="4060427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When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you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watch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TV?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4597960" y="2470524"/>
            <a:ext cx="4093703" cy="578112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D.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Where’s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your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school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45" y="2092701"/>
            <a:ext cx="366779" cy="4693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08" y="2879169"/>
            <a:ext cx="400192" cy="3557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64" y="2759580"/>
            <a:ext cx="414463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4" y="2055132"/>
            <a:ext cx="377305" cy="482845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00621" y="38004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Back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66713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8115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154628413"/>
      </p:ext>
    </p:extLst>
  </p:cSld>
  <p:clrMapOvr>
    <a:masterClrMapping/>
  </p:clrMapOvr>
  <p:transition spd="slow"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38268" y="3957461"/>
            <a:ext cx="230159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morning</a:t>
            </a:r>
            <a:endParaRPr lang="en-US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419600" y="4519832"/>
            <a:ext cx="252219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0312" y="4503363"/>
            <a:ext cx="16405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at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noon</a:t>
            </a:r>
            <a:r>
              <a:rPr lang="vi-VN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636166" y="3954709"/>
            <a:ext cx="236200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46870" y="1241842"/>
            <a:ext cx="3888354" cy="408623"/>
          </a:xfrm>
          <a:prstGeom prst="wedgeRoundRectCallout">
            <a:avLst>
              <a:gd name="adj1" fmla="val -57301"/>
              <a:gd name="adj2" fmla="val -64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When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watch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TV?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09022" y="2147454"/>
            <a:ext cx="2862978" cy="408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810000" y="2147454"/>
            <a:ext cx="762000" cy="957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2000" y="2147454"/>
            <a:ext cx="884650" cy="957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72000" y="2147454"/>
            <a:ext cx="2861480" cy="424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r="2390"/>
          <a:stretch/>
        </p:blipFill>
        <p:spPr>
          <a:xfrm>
            <a:off x="492545" y="2659309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4024"/>
          <a:stretch/>
        </p:blipFill>
        <p:spPr>
          <a:xfrm>
            <a:off x="2643264" y="3214611"/>
            <a:ext cx="1824754" cy="129540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84538" y="1738831"/>
            <a:ext cx="3374924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watch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TV ________.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34331" y="183081"/>
            <a:ext cx="3105183" cy="92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r="3568"/>
          <a:stretch/>
        </p:blipFill>
        <p:spPr>
          <a:xfrm>
            <a:off x="4751803" y="3227547"/>
            <a:ext cx="1824753" cy="128246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197" y="2679596"/>
            <a:ext cx="1824753" cy="1295400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" b="3438"/>
          <a:stretch/>
        </p:blipFill>
        <p:spPr bwMode="auto">
          <a:xfrm flipH="1">
            <a:off x="1709022" y="125363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flipH="1">
            <a:off x="6707126" y="1786028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2737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438400" y="590550"/>
            <a:ext cx="42327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Homework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213120" y="2286145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213120" y="36004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0" y="2038350"/>
            <a:ext cx="7042898" cy="19389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877554207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30358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361950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5" name="Bùi Liễu">
            <a:extLst>
              <a:ext uri="{FF2B5EF4-FFF2-40B4-BE49-F238E27FC236}">
                <a16:creationId xmlns:a16="http://schemas.microsoft.com/office/drawing/2014/main" id="{78CB6EDB-5501-49E6-B166-F5B671AF79C0}"/>
              </a:ext>
            </a:extLst>
          </p:cNvPr>
          <p:cNvGrpSpPr/>
          <p:nvPr/>
        </p:nvGrpSpPr>
        <p:grpSpPr>
          <a:xfrm>
            <a:off x="457200" y="2038350"/>
            <a:ext cx="2870743" cy="1563501"/>
            <a:chOff x="544737" y="1292250"/>
            <a:chExt cx="2870743" cy="1563501"/>
          </a:xfrm>
        </p:grpSpPr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A904A6F1-53C0-4EE3-809A-9583D8EF9623}"/>
                </a:ext>
              </a:extLst>
            </p:cNvPr>
            <p:cNvSpPr txBox="1">
              <a:spLocks/>
            </p:cNvSpPr>
            <p:nvPr/>
          </p:nvSpPr>
          <p:spPr>
            <a:xfrm>
              <a:off x="544737" y="1981098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Look</a:t>
              </a:r>
              <a:r>
                <a:rPr lang="vi-VN" sz="2800" dirty="0">
                  <a:latin typeface="Berlin Sans FB" panose="020E0602020502020306" pitchFamily="34" charset="0"/>
                </a:rPr>
                <a:t>, </a:t>
              </a:r>
              <a:r>
                <a:rPr lang="vi-VN" sz="2800" dirty="0" err="1">
                  <a:latin typeface="Berlin Sans FB" panose="020E0602020502020306" pitchFamily="34" charset="0"/>
                </a:rPr>
                <a:t>listen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and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repeat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Bùi Liễu">
              <a:extLst>
                <a:ext uri="{FF2B5EF4-FFF2-40B4-BE49-F238E27FC236}">
                  <a16:creationId xmlns:a16="http://schemas.microsoft.com/office/drawing/2014/main" id="{7904B646-9359-4167-BD70-E20DF0E7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922" y="1292250"/>
              <a:ext cx="869854" cy="573985"/>
            </a:xfrm>
            <a:prstGeom prst="rect">
              <a:avLst/>
            </a:prstGeom>
          </p:spPr>
        </p:pic>
      </p:grpSp>
      <p:grpSp>
        <p:nvGrpSpPr>
          <p:cNvPr id="6" name="Bùi Liễu">
            <a:extLst>
              <a:ext uri="{FF2B5EF4-FFF2-40B4-BE49-F238E27FC236}">
                <a16:creationId xmlns:a16="http://schemas.microsoft.com/office/drawing/2014/main" id="{82BB9F1A-2592-4167-BA9B-F5651EC7E4A9}"/>
              </a:ext>
            </a:extLst>
          </p:cNvPr>
          <p:cNvGrpSpPr/>
          <p:nvPr/>
        </p:nvGrpSpPr>
        <p:grpSpPr>
          <a:xfrm>
            <a:off x="3232971" y="2052975"/>
            <a:ext cx="2870743" cy="1552810"/>
            <a:chOff x="3320508" y="1306875"/>
            <a:chExt cx="2870743" cy="1552810"/>
          </a:xfrm>
        </p:grpSpPr>
        <p:sp>
          <p:nvSpPr>
            <p:cNvPr id="37" name="Bùi Liễu 0968142780">
              <a:extLst>
                <a:ext uri="{FF2B5EF4-FFF2-40B4-BE49-F238E27FC236}">
                  <a16:creationId xmlns:a16="http://schemas.microsoft.com/office/drawing/2014/main" id="{E3B644D5-5B86-498A-9B1A-EE645F3CFF81}"/>
                </a:ext>
              </a:extLst>
            </p:cNvPr>
            <p:cNvSpPr txBox="1">
              <a:spLocks/>
            </p:cNvSpPr>
            <p:nvPr/>
          </p:nvSpPr>
          <p:spPr>
            <a:xfrm>
              <a:off x="3320508" y="1985032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dirty="0">
                  <a:latin typeface="Berlin Sans FB" panose="020E0602020502020306" pitchFamily="34" charset="0"/>
                </a:rPr>
                <a:t>Listen, point and say.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43" name="Bùi Liễu">
              <a:extLst>
                <a:ext uri="{FF2B5EF4-FFF2-40B4-BE49-F238E27FC236}">
                  <a16:creationId xmlns:a16="http://schemas.microsoft.com/office/drawing/2014/main" id="{0E1513CF-911C-49E6-A20A-A6B9CF57B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193" y="1306875"/>
              <a:ext cx="909252" cy="538322"/>
            </a:xfrm>
            <a:prstGeom prst="rect">
              <a:avLst/>
            </a:prstGeom>
          </p:spPr>
        </p:pic>
      </p:grpSp>
      <p:grpSp>
        <p:nvGrpSpPr>
          <p:cNvPr id="7" name="Bùi Liễu">
            <a:extLst>
              <a:ext uri="{FF2B5EF4-FFF2-40B4-BE49-F238E27FC236}">
                <a16:creationId xmlns:a16="http://schemas.microsoft.com/office/drawing/2014/main" id="{CDD63CB3-1D9B-4352-AABA-615F5BE83BF0}"/>
              </a:ext>
            </a:extLst>
          </p:cNvPr>
          <p:cNvGrpSpPr/>
          <p:nvPr/>
        </p:nvGrpSpPr>
        <p:grpSpPr>
          <a:xfrm>
            <a:off x="5806499" y="2056081"/>
            <a:ext cx="2870743" cy="1559971"/>
            <a:chOff x="5894036" y="1309981"/>
            <a:chExt cx="2870743" cy="1559971"/>
          </a:xfrm>
        </p:grpSpPr>
        <p:sp>
          <p:nvSpPr>
            <p:cNvPr id="42" name="Bùi Liễu 0968142780">
              <a:extLst>
                <a:ext uri="{FF2B5EF4-FFF2-40B4-BE49-F238E27FC236}">
                  <a16:creationId xmlns:a16="http://schemas.microsoft.com/office/drawing/2014/main" id="{66CAA15F-DEA8-40E3-BD14-FD3930DFA0CD}"/>
                </a:ext>
              </a:extLst>
            </p:cNvPr>
            <p:cNvSpPr txBox="1">
              <a:spLocks/>
            </p:cNvSpPr>
            <p:nvPr/>
          </p:nvSpPr>
          <p:spPr>
            <a:xfrm>
              <a:off x="5894036" y="1995299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800" dirty="0" err="1">
                  <a:latin typeface="Berlin Sans FB" panose="020E0602020502020306" pitchFamily="34" charset="0"/>
                </a:rPr>
                <a:t>Let’s</a:t>
              </a:r>
              <a:r>
                <a:rPr lang="vi-VN" sz="2800" dirty="0">
                  <a:latin typeface="Berlin Sans FB" panose="020E0602020502020306" pitchFamily="34" charset="0"/>
                </a:rPr>
                <a:t> </a:t>
              </a:r>
              <a:r>
                <a:rPr lang="vi-VN" sz="2800" dirty="0" err="1">
                  <a:latin typeface="Berlin Sans FB" panose="020E0602020502020306" pitchFamily="34" charset="0"/>
                </a:rPr>
                <a:t>talk</a:t>
              </a:r>
              <a:r>
                <a:rPr lang="vi-VN" sz="2800" dirty="0">
                  <a:latin typeface="Berlin Sans FB" panose="020E0602020502020306" pitchFamily="34" charset="0"/>
                </a:rPr>
                <a:t>.</a:t>
              </a:r>
              <a:endParaRPr lang="en-US" sz="2800" dirty="0">
                <a:latin typeface="Berlin Sans FB" panose="020E0602020502020306" pitchFamily="34" charset="0"/>
              </a:endParaRPr>
            </a:p>
          </p:txBody>
        </p:sp>
        <p:pic>
          <p:nvPicPr>
            <p:cNvPr id="44" name="Bùi Liễu">
              <a:extLst>
                <a:ext uri="{FF2B5EF4-FFF2-40B4-BE49-F238E27FC236}">
                  <a16:creationId xmlns:a16="http://schemas.microsoft.com/office/drawing/2014/main" id="{264A11ED-DB09-4369-B38B-0A214BEA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155" y="1309981"/>
              <a:ext cx="869854" cy="560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10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09599" y="238311"/>
            <a:ext cx="465523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97472" y="4010003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10651" y="4010002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09899" y="4010002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Bùi Liễu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57657" y="1053866"/>
            <a:ext cx="8670445" cy="2778192"/>
            <a:chOff x="271145" y="849049"/>
            <a:chExt cx="8534401" cy="2778192"/>
          </a:xfrm>
        </p:grpSpPr>
        <p:pic>
          <p:nvPicPr>
            <p:cNvPr id="28" name="Bùi Liễu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" t="2818" r="817"/>
            <a:stretch/>
          </p:blipFill>
          <p:spPr>
            <a:xfrm>
              <a:off x="271145" y="849050"/>
              <a:ext cx="8534401" cy="2778191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1211423" y="912312"/>
              <a:ext cx="2965770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5267837" y="849049"/>
              <a:ext cx="2929702" cy="48200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2117653" y="2785352"/>
              <a:ext cx="2250131" cy="43621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1147030" y="1094863"/>
            <a:ext cx="313209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What’s your hobby, Mai?</a:t>
            </a:r>
            <a:endParaRPr lang="vi-V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5264833" y="1010185"/>
            <a:ext cx="3229249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When do you watch TV?</a:t>
            </a:r>
            <a:endParaRPr lang="vi-V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1966001" y="2959899"/>
            <a:ext cx="2641180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like watching TV.</a:t>
            </a:r>
            <a:endParaRPr lang="vi-V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ùi Liễu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57657" y="1161976"/>
            <a:ext cx="351942" cy="34458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Bùi Liễu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659990" y="1161976"/>
            <a:ext cx="351942" cy="34458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5802D0AE-1E42-4DCB-8C35-4BE94F99C197}"/>
              </a:ext>
            </a:extLst>
          </p:cNvPr>
          <p:cNvSpPr/>
          <p:nvPr/>
        </p:nvSpPr>
        <p:spPr>
          <a:xfrm>
            <a:off x="5777308" y="3360835"/>
            <a:ext cx="3150794" cy="436212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659DAB-2F26-4E5B-9CDE-4D9AE803F13A}"/>
              </a:ext>
            </a:extLst>
          </p:cNvPr>
          <p:cNvSpPr/>
          <p:nvPr/>
        </p:nvSpPr>
        <p:spPr>
          <a:xfrm>
            <a:off x="5720158" y="3332411"/>
            <a:ext cx="334764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watch TV in the evening.</a:t>
            </a:r>
            <a:endParaRPr lang="vi-V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ùi Liễu">
            <a:hlinkClick r:id="" action="ppaction://media"/>
            <a:extLst>
              <a:ext uri="{FF2B5EF4-FFF2-40B4-BE49-F238E27FC236}">
                <a16:creationId xmlns:a16="http://schemas.microsoft.com/office/drawing/2014/main" id="{ECFA567A-4C62-4531-A3F0-B2BAEBEA9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867" y="361950"/>
            <a:ext cx="329305" cy="263988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:a16="http://schemas.microsoft.com/office/drawing/2014/main" id="{E1CB5F23-4014-4979-9212-C947C0791D8A}"/>
              </a:ext>
            </a:extLst>
          </p:cNvPr>
          <p:cNvSpPr/>
          <p:nvPr/>
        </p:nvSpPr>
        <p:spPr>
          <a:xfrm>
            <a:off x="685800" y="462915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7315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1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1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1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31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Bùi Liễu"/>
          <p:cNvSpPr/>
          <p:nvPr/>
        </p:nvSpPr>
        <p:spPr>
          <a:xfrm>
            <a:off x="1600200" y="2114550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3462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838200" y="266095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457700" y="2332792"/>
            <a:ext cx="396240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ðəˈmɔ:nɪŋ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3886201" y="1507332"/>
            <a:ext cx="510539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morning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037566" y="3035143"/>
            <a:ext cx="280269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buổi 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r="2161"/>
          <a:stretch/>
        </p:blipFill>
        <p:spPr>
          <a:xfrm>
            <a:off x="914981" y="1358900"/>
            <a:ext cx="3334028" cy="2355519"/>
          </a:xfrm>
          <a:prstGeom prst="round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356F0B-AF4C-4F87-8D37-C4EA9F628D27}"/>
              </a:ext>
            </a:extLst>
          </p:cNvPr>
          <p:cNvSpPr/>
          <p:nvPr/>
        </p:nvSpPr>
        <p:spPr>
          <a:xfrm>
            <a:off x="457200" y="4522058"/>
            <a:ext cx="6101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4996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 the mornin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203372" y="2332791"/>
            <a:ext cx="280314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æt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nu:n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15136" y="1507331"/>
            <a:ext cx="317962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noon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328646" y="3035143"/>
            <a:ext cx="2552622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buổi trưa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:a16="http://schemas.microsoft.com/office/drawing/2014/main" id="{903A1F85-50F4-485D-930A-A8F427B79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r="1900"/>
          <a:stretch/>
        </p:blipFill>
        <p:spPr>
          <a:xfrm>
            <a:off x="1219200" y="1200150"/>
            <a:ext cx="3504998" cy="24763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t noon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1001</Words>
  <Application>Microsoft Office PowerPoint</Application>
  <PresentationFormat>On-screen Show (16:9)</PresentationFormat>
  <Paragraphs>245</Paragraphs>
  <Slides>48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Tahoma</vt:lpstr>
      <vt:lpstr>Berlin Sans FB</vt:lpstr>
      <vt:lpstr>Berlin Sans FB Demi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hang luu</cp:lastModifiedBy>
  <cp:revision>140</cp:revision>
  <dcterms:created xsi:type="dcterms:W3CDTF">2006-08-16T00:00:00Z</dcterms:created>
  <dcterms:modified xsi:type="dcterms:W3CDTF">2025-04-22T02:14:25Z</dcterms:modified>
</cp:coreProperties>
</file>