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6" r:id="rId2"/>
    <p:sldId id="278" r:id="rId3"/>
    <p:sldId id="260" r:id="rId4"/>
    <p:sldId id="256" r:id="rId5"/>
    <p:sldId id="279" r:id="rId6"/>
    <p:sldId id="262" r:id="rId7"/>
    <p:sldId id="287" r:id="rId8"/>
    <p:sldId id="286" r:id="rId9"/>
    <p:sldId id="257" r:id="rId10"/>
    <p:sldId id="310" r:id="rId11"/>
    <p:sldId id="258" r:id="rId12"/>
    <p:sldId id="309" r:id="rId13"/>
    <p:sldId id="284" r:id="rId14"/>
    <p:sldId id="302" r:id="rId15"/>
    <p:sldId id="29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FF00"/>
    <a:srgbClr val="FF33CC"/>
    <a:srgbClr val="003300"/>
    <a:srgbClr val="FF3300"/>
    <a:srgbClr val="990000"/>
    <a:srgbClr val="FF9900"/>
    <a:srgbClr val="CC0066"/>
    <a:srgbClr val="FA3657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C1F09-93BA-4F96-A220-E490B8EF9084}" type="datetimeFigureOut">
              <a:rPr lang="en-US" smtClean="0"/>
              <a:t>14/05/2025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F5EFE-BA5F-4699-99C3-55473EEB0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fld id="{92EC95EB-9BFD-4CC3-9487-C105FD877AE5}" type="slidenum">
              <a:rPr lang="en-US" sz="1200" smtClean="0"/>
              <a:pPr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78491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D969-D912-45F1-B26D-B250B0955FAD}" type="datetimeFigureOut">
              <a:rPr lang="en-US" smtClean="0"/>
              <a:t>14/05/2025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2AC8-869B-49C0-85E8-C72F240EC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6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D969-D912-45F1-B26D-B250B0955FAD}" type="datetimeFigureOut">
              <a:rPr lang="en-US" smtClean="0"/>
              <a:t>14/05/2025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2AC8-869B-49C0-85E8-C72F240EC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6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D969-D912-45F1-B26D-B250B0955FAD}" type="datetimeFigureOut">
              <a:rPr lang="en-US" smtClean="0"/>
              <a:t>14/05/2025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2AC8-869B-49C0-85E8-C72F240EC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3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D969-D912-45F1-B26D-B250B0955FAD}" type="datetimeFigureOut">
              <a:rPr lang="en-US" smtClean="0"/>
              <a:t>14/05/2025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2AC8-869B-49C0-85E8-C72F240EC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D969-D912-45F1-B26D-B250B0955FAD}" type="datetimeFigureOut">
              <a:rPr lang="en-US" smtClean="0"/>
              <a:t>14/05/2025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2AC8-869B-49C0-85E8-C72F240EC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5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D969-D912-45F1-B26D-B250B0955FAD}" type="datetimeFigureOut">
              <a:rPr lang="en-US" smtClean="0"/>
              <a:t>14/05/2025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2AC8-869B-49C0-85E8-C72F240EC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D969-D912-45F1-B26D-B250B0955FAD}" type="datetimeFigureOut">
              <a:rPr lang="en-US" smtClean="0"/>
              <a:t>14/05/2025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2AC8-869B-49C0-85E8-C72F240EC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3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D969-D912-45F1-B26D-B250B0955FAD}" type="datetimeFigureOut">
              <a:rPr lang="en-US" smtClean="0"/>
              <a:t>14/05/2025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2AC8-869B-49C0-85E8-C72F240EC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7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D969-D912-45F1-B26D-B250B0955FAD}" type="datetimeFigureOut">
              <a:rPr lang="en-US" smtClean="0"/>
              <a:t>14/05/2025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2AC8-869B-49C0-85E8-C72F240EC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3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D969-D912-45F1-B26D-B250B0955FAD}" type="datetimeFigureOut">
              <a:rPr lang="en-US" smtClean="0"/>
              <a:t>14/05/2025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2AC8-869B-49C0-85E8-C72F240EC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D969-D912-45F1-B26D-B250B0955FAD}" type="datetimeFigureOut">
              <a:rPr lang="en-US" smtClean="0"/>
              <a:t>14/05/2025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2AC8-869B-49C0-85E8-C72F240EC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3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4D969-D912-45F1-B26D-B250B0955FAD}" type="datetimeFigureOut">
              <a:rPr lang="en-US" smtClean="0"/>
              <a:t>14/05/2025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12AC8-869B-49C0-85E8-C72F240EC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5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wm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39" y="120831"/>
            <a:ext cx="11896452" cy="659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48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35977" y="221065"/>
            <a:ext cx="5238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3300"/>
                </a:solidFill>
                <a:latin typeface=".VnAvant" pitchFamily="34" charset="0"/>
              </a:rPr>
              <a:t>B¶y s¾c cÇu vång</a:t>
            </a:r>
            <a:endParaRPr lang="en-US" sz="4000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599" y="1308303"/>
            <a:ext cx="5704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       Võa m­ưa l¹i n¾ng</a:t>
            </a:r>
          </a:p>
          <a:p>
            <a:r>
              <a:rPr lang="vi-VN" sz="3200" b="1" dirty="0">
                <a:solidFill>
                  <a:schemeClr val="bg1"/>
                </a:solidFill>
                <a:latin typeface="+mj-lt"/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Hay cã cÇu vång</a:t>
            </a:r>
          </a:p>
          <a:p>
            <a:r>
              <a:rPr lang="vi-VN" sz="3200" b="1" dirty="0">
                <a:solidFill>
                  <a:schemeClr val="bg1"/>
                </a:solidFill>
                <a:latin typeface="+mj-lt"/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B¶y mµu t­ư¬i th¾m</a:t>
            </a:r>
          </a:p>
          <a:p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       BÐ mõng vui tr«ng</a:t>
            </a:r>
            <a:endParaRPr lang="vi-VN" sz="3200" b="1" dirty="0">
              <a:solidFill>
                <a:schemeClr val="bg1"/>
              </a:solidFill>
              <a:latin typeface="+mj-lt"/>
            </a:endParaRPr>
          </a:p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</a:p>
          <a:p>
            <a:r>
              <a:rPr lang="vi-VN" sz="3200" b="1" dirty="0">
                <a:solidFill>
                  <a:schemeClr val="bg1"/>
                </a:solidFill>
              </a:rPr>
              <a:t>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Mµu ®á mÆt trêi</a:t>
            </a:r>
            <a:endParaRPr lang="vi-VN" sz="3200" b="1" dirty="0">
              <a:solidFill>
                <a:schemeClr val="bg1"/>
              </a:solidFill>
            </a:endParaRPr>
          </a:p>
          <a:p>
            <a:r>
              <a:rPr lang="vi-VN" sz="3200" b="1" dirty="0">
                <a:solidFill>
                  <a:schemeClr val="bg1"/>
                </a:solidFill>
              </a:rPr>
              <a:t>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Mµu cam ®u ®ñ</a:t>
            </a:r>
            <a:endParaRPr lang="vi-VN" sz="3200" b="1" dirty="0">
              <a:solidFill>
                <a:schemeClr val="bg1"/>
              </a:solidFill>
            </a:endParaRPr>
          </a:p>
          <a:p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       Mµu vµng c¸ b¬i</a:t>
            </a:r>
          </a:p>
          <a:p>
            <a:r>
              <a:rPr lang="vi-VN" sz="3200" b="1" dirty="0">
                <a:solidFill>
                  <a:schemeClr val="bg1"/>
                </a:solidFill>
              </a:rPr>
              <a:t>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Lôc kia mµu l¸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595" y="1321365"/>
            <a:ext cx="57044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Mµu lam ®¸m m©y</a:t>
            </a:r>
            <a:endParaRPr lang="vi-VN" sz="3200" b="1" dirty="0">
              <a:solidFill>
                <a:schemeClr val="bg1"/>
              </a:solidFill>
            </a:endParaRPr>
          </a:p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Mµu chµm ¸o mÑ</a:t>
            </a:r>
            <a:endParaRPr lang="vi-VN" sz="3200" b="1" dirty="0">
              <a:solidFill>
                <a:schemeClr val="bg1"/>
              </a:solidFill>
            </a:endParaRPr>
          </a:p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Mµu tÝm hoa sim</a:t>
            </a:r>
            <a:endParaRPr lang="vi-VN" sz="3200" b="1" dirty="0">
              <a:solidFill>
                <a:schemeClr val="bg1"/>
              </a:solidFill>
            </a:endParaRPr>
          </a:p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B¶y mµu yªu thÕ.</a:t>
            </a:r>
            <a:endParaRPr lang="vi-VN" sz="3200" b="1" dirty="0">
              <a:solidFill>
                <a:schemeClr val="bg1"/>
              </a:solidFill>
            </a:endParaRPr>
          </a:p>
          <a:p>
            <a:r>
              <a:rPr lang="vi-VN" sz="3200" b="1" dirty="0">
                <a:solidFill>
                  <a:schemeClr val="bg1"/>
                </a:solidFill>
              </a:rPr>
              <a:t> </a:t>
            </a:r>
          </a:p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CÇu vång Èn hiÖn</a:t>
            </a:r>
          </a:p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Råi l¹i tan mau</a:t>
            </a:r>
            <a:endParaRPr lang="vi-VN" sz="3200" b="1" dirty="0">
              <a:solidFill>
                <a:schemeClr val="bg1"/>
              </a:solidFill>
            </a:endParaRPr>
          </a:p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Đ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Êt trêi bõng tØnh</a:t>
            </a:r>
          </a:p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Sau c¬n m­ưa rµo</a:t>
            </a:r>
            <a:r>
              <a:rPr lang="vi-VN" sz="3200" b="1" dirty="0">
                <a:solidFill>
                  <a:schemeClr val="bg1"/>
                </a:solidFill>
              </a:rPr>
              <a:t>. </a:t>
            </a:r>
          </a:p>
          <a:p>
            <a:r>
              <a:rPr lang="vi-VN" sz="3200" b="1" dirty="0">
                <a:solidFill>
                  <a:schemeClr val="bg1"/>
                </a:solidFill>
              </a:rPr>
              <a:t>                        </a:t>
            </a:r>
            <a:r>
              <a:rPr lang="vi-VN" sz="3200" dirty="0">
                <a:solidFill>
                  <a:schemeClr val="bg1"/>
                </a:solidFill>
              </a:rPr>
              <a:t>(</a:t>
            </a:r>
            <a:r>
              <a:rPr lang="vi-VN" sz="3200" dirty="0">
                <a:solidFill>
                  <a:schemeClr val="bg1"/>
                </a:solidFill>
                <a:latin typeface=".VnAvant" pitchFamily="34" charset="0"/>
              </a:rPr>
              <a:t>Ngäc Hµ</a:t>
            </a:r>
            <a:r>
              <a:rPr lang="vi-VN" sz="3200" dirty="0">
                <a:solidFill>
                  <a:schemeClr val="bg1"/>
                </a:solidFill>
              </a:rPr>
              <a:t>)</a:t>
            </a:r>
            <a:endParaRPr lang="en-US" sz="3200" dirty="0">
              <a:solidFill>
                <a:schemeClr val="bg1"/>
              </a:solidFill>
            </a:endParaRPr>
          </a:p>
          <a:p>
            <a:endParaRPr lang="vi-VN" sz="3200" b="1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219524" y="143933"/>
            <a:ext cx="862149" cy="862149"/>
          </a:xfrm>
          <a:prstGeom prst="flowChartConnector">
            <a:avLst/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dirty="0">
                <a:latin typeface="+mj-lt"/>
              </a:rPr>
              <a:t>2</a:t>
            </a:r>
            <a:endParaRPr lang="en-US" sz="5400" dirty="0">
              <a:latin typeface="+mj-lt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735507" y="1203536"/>
            <a:ext cx="692331" cy="692331"/>
          </a:xfrm>
          <a:prstGeom prst="flowChartConnector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FF00"/>
                </a:solidFill>
                <a:latin typeface="+mj-lt"/>
              </a:rPr>
              <a:t>1</a:t>
            </a:r>
            <a:endParaRPr lang="en-US" sz="4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650598" y="3709853"/>
            <a:ext cx="692331" cy="731762"/>
          </a:xfrm>
          <a:prstGeom prst="flowChartConnector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FF00"/>
                </a:solidFill>
                <a:latin typeface="+mj-lt"/>
              </a:rPr>
              <a:t>2</a:t>
            </a:r>
            <a:endParaRPr lang="en-US" sz="4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6355079" y="1270603"/>
            <a:ext cx="692331" cy="692331"/>
          </a:xfrm>
          <a:prstGeom prst="flowChartConnector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FF00"/>
                </a:solidFill>
                <a:latin typeface="+mj-lt"/>
              </a:rPr>
              <a:t>3</a:t>
            </a:r>
            <a:endParaRPr lang="en-US" sz="4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6355078" y="3611401"/>
            <a:ext cx="692331" cy="692331"/>
          </a:xfrm>
          <a:prstGeom prst="flowChartConnector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+mj-lt"/>
              </a:rPr>
              <a:t>4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823" y="5499463"/>
            <a:ext cx="1133221" cy="1204282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660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540634" y="1308303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        </a:t>
            </a:r>
            <a:r>
              <a:rPr lang="vi-VN" sz="3200" b="1" dirty="0">
                <a:solidFill>
                  <a:srgbClr val="FFFF00"/>
                </a:solidFill>
                <a:latin typeface=".VnAvant" pitchFamily="34" charset="0"/>
              </a:rPr>
              <a:t>Võa m­ưa l¹i n¾ng</a:t>
            </a:r>
          </a:p>
          <a:p>
            <a:r>
              <a:rPr lang="vi-VN" sz="3200" b="1" dirty="0">
                <a:solidFill>
                  <a:srgbClr val="FFFF00"/>
                </a:solidFill>
              </a:rPr>
              <a:t>        </a:t>
            </a:r>
            <a:r>
              <a:rPr lang="vi-VN" sz="3200" b="1" dirty="0">
                <a:solidFill>
                  <a:srgbClr val="FFFF00"/>
                </a:solidFill>
                <a:latin typeface=".VnAvant" pitchFamily="34" charset="0"/>
              </a:rPr>
              <a:t>Hay cã cÇu vång</a:t>
            </a:r>
          </a:p>
          <a:p>
            <a:r>
              <a:rPr lang="vi-VN" sz="3200" b="1" dirty="0">
                <a:solidFill>
                  <a:srgbClr val="FFFF00"/>
                </a:solidFill>
              </a:rPr>
              <a:t>        </a:t>
            </a:r>
            <a:r>
              <a:rPr lang="vi-VN" sz="3200" b="1" dirty="0">
                <a:solidFill>
                  <a:srgbClr val="FFFF00"/>
                </a:solidFill>
                <a:latin typeface=".VnAvant" pitchFamily="34" charset="0"/>
              </a:rPr>
              <a:t>B¶y mµu t­ư¬i th¾m</a:t>
            </a:r>
          </a:p>
          <a:p>
            <a:r>
              <a:rPr lang="vi-VN" sz="3200" b="1" dirty="0">
                <a:solidFill>
                  <a:srgbClr val="FFFF00"/>
                </a:solidFill>
                <a:latin typeface=".VnAvant" pitchFamily="34" charset="0"/>
              </a:rPr>
              <a:t>        BÐ mõng vui tr«ng</a:t>
            </a:r>
            <a:endParaRPr lang="vi-VN" sz="3200" b="1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0598" y="3753937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       </a:t>
            </a:r>
            <a:r>
              <a:rPr lang="vi-VN" sz="3200" b="1" dirty="0">
                <a:solidFill>
                  <a:srgbClr val="FF33CC"/>
                </a:solidFill>
                <a:latin typeface=".VnAvant" pitchFamily="34" charset="0"/>
              </a:rPr>
              <a:t>Mµu ®á mÆt trêi</a:t>
            </a:r>
            <a:endParaRPr lang="vi-VN" sz="3200" b="1" dirty="0">
              <a:solidFill>
                <a:srgbClr val="FF33CC"/>
              </a:solidFill>
            </a:endParaRPr>
          </a:p>
          <a:p>
            <a:r>
              <a:rPr lang="vi-VN" sz="3200" b="1" dirty="0">
                <a:solidFill>
                  <a:srgbClr val="FF33CC"/>
                </a:solidFill>
              </a:rPr>
              <a:t>       </a:t>
            </a:r>
            <a:r>
              <a:rPr lang="vi-VN" sz="3200" b="1" dirty="0">
                <a:solidFill>
                  <a:srgbClr val="FF33CC"/>
                </a:solidFill>
                <a:latin typeface=".VnAvant" pitchFamily="34" charset="0"/>
              </a:rPr>
              <a:t>Mµu cam ®u ®ñ</a:t>
            </a:r>
            <a:endParaRPr lang="vi-VN" sz="3200" b="1" dirty="0">
              <a:solidFill>
                <a:srgbClr val="FF33CC"/>
              </a:solidFill>
            </a:endParaRPr>
          </a:p>
          <a:p>
            <a:r>
              <a:rPr lang="vi-VN" sz="3200" b="1" dirty="0">
                <a:solidFill>
                  <a:srgbClr val="FF33CC"/>
                </a:solidFill>
                <a:latin typeface=".VnAvant" pitchFamily="34" charset="0"/>
              </a:rPr>
              <a:t>       Mµu vµng c¸ b¬i</a:t>
            </a:r>
          </a:p>
          <a:p>
            <a:r>
              <a:rPr lang="vi-VN" sz="3200" b="1" dirty="0">
                <a:solidFill>
                  <a:srgbClr val="FF33CC"/>
                </a:solidFill>
              </a:rPr>
              <a:t>       </a:t>
            </a:r>
            <a:r>
              <a:rPr lang="vi-VN" sz="3200" b="1" dirty="0">
                <a:solidFill>
                  <a:srgbClr val="FF33CC"/>
                </a:solidFill>
                <a:latin typeface=".VnAvant" pitchFamily="34" charset="0"/>
              </a:rPr>
              <a:t>Lôc kia mµu l¸</a:t>
            </a:r>
            <a:endParaRPr lang="en-US" sz="3200" dirty="0">
              <a:solidFill>
                <a:srgbClr val="FF33CC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56595" y="1321630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.VnAvant" pitchFamily="34" charset="0"/>
              </a:rPr>
              <a:t>              </a:t>
            </a:r>
            <a:r>
              <a:rPr lang="vi-VN" sz="3200" b="1" dirty="0">
                <a:solidFill>
                  <a:srgbClr val="00FF00"/>
                </a:solidFill>
                <a:latin typeface=".VnAvant" pitchFamily="34" charset="0"/>
              </a:rPr>
              <a:t>Mµu lam ®¸m m©y</a:t>
            </a:r>
            <a:endParaRPr lang="vi-VN" sz="3200" b="1" dirty="0">
              <a:solidFill>
                <a:srgbClr val="00FF00"/>
              </a:solidFill>
            </a:endParaRPr>
          </a:p>
          <a:p>
            <a:r>
              <a:rPr lang="vi-VN" sz="3200" b="1" dirty="0">
                <a:solidFill>
                  <a:srgbClr val="00FF00"/>
                </a:solidFill>
              </a:rPr>
              <a:t>        </a:t>
            </a:r>
            <a:r>
              <a:rPr lang="vi-VN" sz="3200" b="1" dirty="0">
                <a:solidFill>
                  <a:srgbClr val="00FF00"/>
                </a:solidFill>
                <a:latin typeface=".VnAvant" pitchFamily="34" charset="0"/>
              </a:rPr>
              <a:t>Mµu chµm ¸o mÑ</a:t>
            </a:r>
            <a:endParaRPr lang="vi-VN" sz="3200" b="1" dirty="0">
              <a:solidFill>
                <a:srgbClr val="00FF00"/>
              </a:solidFill>
            </a:endParaRPr>
          </a:p>
          <a:p>
            <a:r>
              <a:rPr lang="vi-VN" sz="3200" b="1" dirty="0">
                <a:solidFill>
                  <a:srgbClr val="00FF00"/>
                </a:solidFill>
              </a:rPr>
              <a:t>        </a:t>
            </a:r>
            <a:r>
              <a:rPr lang="vi-VN" sz="3200" b="1" dirty="0">
                <a:solidFill>
                  <a:srgbClr val="00FF00"/>
                </a:solidFill>
                <a:latin typeface=".VnAvant" pitchFamily="34" charset="0"/>
              </a:rPr>
              <a:t>Mµu tÝm hoa sim</a:t>
            </a:r>
            <a:endParaRPr lang="vi-VN" sz="3200" b="1" dirty="0">
              <a:solidFill>
                <a:srgbClr val="00FF00"/>
              </a:solidFill>
            </a:endParaRPr>
          </a:p>
          <a:p>
            <a:r>
              <a:rPr lang="vi-VN" sz="3200" b="1" dirty="0">
                <a:solidFill>
                  <a:srgbClr val="00FF00"/>
                </a:solidFill>
              </a:rPr>
              <a:t>        </a:t>
            </a:r>
            <a:r>
              <a:rPr lang="vi-VN" sz="3200" b="1" dirty="0">
                <a:solidFill>
                  <a:srgbClr val="00FF00"/>
                </a:solidFill>
                <a:latin typeface=".VnAvant" pitchFamily="34" charset="0"/>
              </a:rPr>
              <a:t>B¶y mµu yªu thÕ.</a:t>
            </a:r>
            <a:endParaRPr lang="vi-VN" sz="3200" b="1" dirty="0">
              <a:solidFill>
                <a:srgbClr val="00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56595" y="3767456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.VnAvant" pitchFamily="34" charset="0"/>
              </a:rPr>
              <a:t>              </a:t>
            </a:r>
            <a:r>
              <a:rPr lang="vi-VN" sz="3200" b="1" dirty="0">
                <a:solidFill>
                  <a:srgbClr val="FFFF00"/>
                </a:solidFill>
                <a:latin typeface=".VnAvant" pitchFamily="34" charset="0"/>
              </a:rPr>
              <a:t>CÇu vång Èn hiÖn</a:t>
            </a:r>
          </a:p>
          <a:p>
            <a:r>
              <a:rPr lang="vi-VN" sz="3200" b="1" dirty="0">
                <a:solidFill>
                  <a:srgbClr val="FFFF00"/>
                </a:solidFill>
              </a:rPr>
              <a:t>        </a:t>
            </a:r>
            <a:r>
              <a:rPr lang="vi-VN" sz="3200" b="1" dirty="0">
                <a:solidFill>
                  <a:srgbClr val="FFFF00"/>
                </a:solidFill>
                <a:latin typeface=".VnAvant" pitchFamily="34" charset="0"/>
              </a:rPr>
              <a:t>Råi l¹i tan mau</a:t>
            </a:r>
            <a:endParaRPr lang="vi-VN" sz="3200" b="1" dirty="0">
              <a:solidFill>
                <a:srgbClr val="FFFF00"/>
              </a:solidFill>
            </a:endParaRPr>
          </a:p>
          <a:p>
            <a:r>
              <a:rPr lang="vi-VN" sz="3200" b="1" dirty="0">
                <a:solidFill>
                  <a:srgbClr val="FFFF00"/>
                </a:solidFill>
              </a:rPr>
              <a:t>        Đ</a:t>
            </a:r>
            <a:r>
              <a:rPr lang="vi-VN" sz="3200" b="1" dirty="0">
                <a:solidFill>
                  <a:srgbClr val="FFFF00"/>
                </a:solidFill>
                <a:latin typeface=".VnAvant" pitchFamily="34" charset="0"/>
              </a:rPr>
              <a:t>Êt trêi bõng tØnh</a:t>
            </a:r>
          </a:p>
          <a:p>
            <a:r>
              <a:rPr lang="vi-VN" sz="3200" b="1" dirty="0">
                <a:solidFill>
                  <a:srgbClr val="FFFF00"/>
                </a:solidFill>
              </a:rPr>
              <a:t>        </a:t>
            </a:r>
            <a:r>
              <a:rPr lang="vi-VN" sz="3200" b="1" dirty="0">
                <a:solidFill>
                  <a:srgbClr val="FFFF00"/>
                </a:solidFill>
                <a:latin typeface=".VnAvant" pitchFamily="34" charset="0"/>
              </a:rPr>
              <a:t>Sau c¬n m­ưa rµo</a:t>
            </a:r>
            <a:r>
              <a:rPr lang="vi-VN" sz="3200" b="1" dirty="0">
                <a:solidFill>
                  <a:srgbClr val="FFFF00"/>
                </a:solidFill>
              </a:rPr>
              <a:t>.</a:t>
            </a:r>
            <a:r>
              <a:rPr lang="vi-VN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444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692" y="127846"/>
            <a:ext cx="2570388" cy="1243754"/>
          </a:xfrm>
          <a:prstGeom prst="ellipse">
            <a:avLst/>
          </a:prstGeom>
          <a:ln w="38100">
            <a:solidFill>
              <a:srgbClr val="FF9900"/>
            </a:solidFill>
            <a:prstDash val="dash"/>
          </a:ln>
        </p:spPr>
      </p:pic>
      <p:sp>
        <p:nvSpPr>
          <p:cNvPr id="3" name="Rounded Rectangle 2"/>
          <p:cNvSpPr/>
          <p:nvPr/>
        </p:nvSpPr>
        <p:spPr>
          <a:xfrm>
            <a:off x="1548031" y="1624225"/>
            <a:ext cx="2064441" cy="875211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3300"/>
                </a:solidFill>
                <a:latin typeface="HP001 4 hàng" pitchFamily="34" charset="0"/>
                <a:sym typeface="Chivo Light"/>
              </a:rPr>
              <a:t>ẩn hiện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50807" y="2929196"/>
            <a:ext cx="2258887" cy="875211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3300"/>
                </a:solidFill>
                <a:latin typeface="HP001 4 hàng" pitchFamily="34" charset="0"/>
                <a:sym typeface="Chivo Light"/>
              </a:rPr>
              <a:t>bừng tỉnh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09019" y="1505484"/>
            <a:ext cx="2043095" cy="875211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3300"/>
                </a:solidFill>
                <a:latin typeface="HP001 4 hàng" pitchFamily="34" charset="0"/>
                <a:sym typeface="Chivo Light"/>
              </a:rPr>
              <a:t>mưa rào</a:t>
            </a:r>
            <a:endParaRPr lang="en-US" dirty="0">
              <a:solidFill>
                <a:srgbClr val="0033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6146976"/>
            <a:ext cx="3911813" cy="6065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540" y="6146975"/>
            <a:ext cx="3911813" cy="6065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716" y="6146974"/>
            <a:ext cx="3911813" cy="6065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329" y="2558678"/>
            <a:ext cx="5940460" cy="3410314"/>
          </a:xfrm>
          <a:prstGeom prst="roundRect">
            <a:avLst/>
          </a:prstGeom>
          <a:ln w="57150">
            <a:solidFill>
              <a:srgbClr val="FF3300"/>
            </a:solidFill>
          </a:ln>
        </p:spPr>
      </p:pic>
    </p:spTree>
    <p:extLst>
      <p:ext uri="{BB962C8B-B14F-4D97-AF65-F5344CB8AC3E}">
        <p14:creationId xmlns:p14="http://schemas.microsoft.com/office/powerpoint/2010/main" val="240855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Connector 7"/>
          <p:cNvSpPr/>
          <p:nvPr/>
        </p:nvSpPr>
        <p:spPr>
          <a:xfrm>
            <a:off x="219524" y="143933"/>
            <a:ext cx="862149" cy="862149"/>
          </a:xfrm>
          <a:prstGeom prst="flowChartConnector">
            <a:avLst/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dirty="0">
                <a:latin typeface="+mj-lt"/>
              </a:rPr>
              <a:t>3</a:t>
            </a:r>
            <a:endParaRPr lang="en-US" sz="5400" dirty="0"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72847" y="177885"/>
            <a:ext cx="10644162" cy="914400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3400" b="1" dirty="0">
                <a:solidFill>
                  <a:srgbClr val="FFFF00"/>
                </a:solidFill>
                <a:latin typeface=".VnAvant" pitchFamily="34" charset="0"/>
              </a:rPr>
              <a:t>T×m trong bµi ®äc nh÷ng tiÕng cã vÇn </a:t>
            </a:r>
            <a:r>
              <a:rPr lang="vi-VN" sz="3400" b="1" dirty="0">
                <a:solidFill>
                  <a:srgbClr val="FF33CC"/>
                </a:solidFill>
                <a:latin typeface=".VnAvant" pitchFamily="34" charset="0"/>
              </a:rPr>
              <a:t>«ng, ¬i, ư­a</a:t>
            </a:r>
            <a:endParaRPr lang="en-US" sz="3400" dirty="0">
              <a:solidFill>
                <a:srgbClr val="FF33CC"/>
              </a:solidFill>
              <a:latin typeface=".VnAvant" panose="020B72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19" y="1244679"/>
            <a:ext cx="2019704" cy="1935460"/>
          </a:xfrm>
          <a:prstGeom prst="flowChartConnector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184812" y="1859053"/>
            <a:ext cx="1486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latin typeface=".VnAvant" pitchFamily="34" charset="0"/>
              </a:rPr>
              <a:t>vång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842" y="1226753"/>
            <a:ext cx="2019704" cy="1935460"/>
          </a:xfrm>
          <a:prstGeom prst="flowChartConnector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950755" y="1800786"/>
            <a:ext cx="1372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latin typeface=".VnAvant" pitchFamily="34" charset="0"/>
              </a:rPr>
              <a:t>tr«ng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353" y="1778710"/>
            <a:ext cx="1661575" cy="9609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4" y="5843724"/>
            <a:ext cx="12057016" cy="101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8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735977" y="221065"/>
            <a:ext cx="5238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3300"/>
                </a:solidFill>
                <a:latin typeface=".VnAvant" pitchFamily="34" charset="0"/>
              </a:rPr>
              <a:t>B¶y s¾c cÇu vång</a:t>
            </a:r>
            <a:endParaRPr lang="en-US" sz="4000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599" y="1308303"/>
            <a:ext cx="5704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       Võa m­ưa l¹i n¾ng</a:t>
            </a:r>
          </a:p>
          <a:p>
            <a:r>
              <a:rPr lang="vi-VN" sz="3200" b="1" dirty="0">
                <a:solidFill>
                  <a:schemeClr val="bg1"/>
                </a:solidFill>
                <a:latin typeface="+mj-lt"/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Hay cã cÇu vång</a:t>
            </a:r>
          </a:p>
          <a:p>
            <a:r>
              <a:rPr lang="vi-VN" sz="3200" b="1" dirty="0">
                <a:solidFill>
                  <a:schemeClr val="bg1"/>
                </a:solidFill>
                <a:latin typeface="+mj-lt"/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B¶y mµu t­ư¬i th¾m</a:t>
            </a:r>
          </a:p>
          <a:p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       BÐ mõng vui tr«ng</a:t>
            </a:r>
            <a:endParaRPr lang="vi-VN" sz="3200" b="1" dirty="0">
              <a:solidFill>
                <a:schemeClr val="bg1"/>
              </a:solidFill>
              <a:latin typeface="+mj-lt"/>
            </a:endParaRPr>
          </a:p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</a:p>
          <a:p>
            <a:r>
              <a:rPr lang="vi-VN" sz="3200" b="1" dirty="0">
                <a:solidFill>
                  <a:schemeClr val="bg1"/>
                </a:solidFill>
              </a:rPr>
              <a:t>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Mµu ®á mÆt trêi</a:t>
            </a:r>
            <a:endParaRPr lang="vi-VN" sz="3200" b="1" dirty="0">
              <a:solidFill>
                <a:schemeClr val="bg1"/>
              </a:solidFill>
            </a:endParaRPr>
          </a:p>
          <a:p>
            <a:r>
              <a:rPr lang="vi-VN" sz="3200" b="1" dirty="0">
                <a:solidFill>
                  <a:schemeClr val="bg1"/>
                </a:solidFill>
              </a:rPr>
              <a:t>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Mµu cam ®u ®ñ</a:t>
            </a:r>
            <a:endParaRPr lang="vi-VN" sz="3200" b="1" dirty="0">
              <a:solidFill>
                <a:schemeClr val="bg1"/>
              </a:solidFill>
            </a:endParaRPr>
          </a:p>
          <a:p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       Mµu vµng c¸ b¬i</a:t>
            </a:r>
          </a:p>
          <a:p>
            <a:r>
              <a:rPr lang="vi-VN" sz="3200" b="1" dirty="0">
                <a:solidFill>
                  <a:schemeClr val="bg1"/>
                </a:solidFill>
              </a:rPr>
              <a:t>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Lôc kia mµu l¸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6595" y="1321365"/>
            <a:ext cx="5704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Mµu lam ®¸m m©y</a:t>
            </a:r>
            <a:endParaRPr lang="vi-VN" sz="3200" b="1" dirty="0">
              <a:solidFill>
                <a:schemeClr val="bg1"/>
              </a:solidFill>
            </a:endParaRPr>
          </a:p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Mµu chµm ¸o mÑ</a:t>
            </a:r>
            <a:endParaRPr lang="vi-VN" sz="3200" b="1" dirty="0">
              <a:solidFill>
                <a:schemeClr val="bg1"/>
              </a:solidFill>
            </a:endParaRPr>
          </a:p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Mµu tÝm hoa sim</a:t>
            </a:r>
            <a:endParaRPr lang="vi-VN" sz="3200" b="1" dirty="0">
              <a:solidFill>
                <a:schemeClr val="bg1"/>
              </a:solidFill>
            </a:endParaRPr>
          </a:p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B¶y mµu yªu thÕ.</a:t>
            </a:r>
            <a:endParaRPr lang="vi-VN" sz="3200" b="1" dirty="0">
              <a:solidFill>
                <a:schemeClr val="bg1"/>
              </a:solidFill>
            </a:endParaRPr>
          </a:p>
          <a:p>
            <a:r>
              <a:rPr lang="vi-VN" sz="3200" b="1" dirty="0">
                <a:solidFill>
                  <a:schemeClr val="bg1"/>
                </a:solidFill>
              </a:rPr>
              <a:t> </a:t>
            </a:r>
          </a:p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CÇu vång Èn hiÖn</a:t>
            </a:r>
          </a:p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Råi l¹i tan mau</a:t>
            </a:r>
            <a:endParaRPr lang="vi-VN" sz="3200" b="1" dirty="0">
              <a:solidFill>
                <a:schemeClr val="bg1"/>
              </a:solidFill>
            </a:endParaRPr>
          </a:p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Đ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Êt trêi bõng tØnh</a:t>
            </a:r>
          </a:p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Sau c¬n m­ưa rµo</a:t>
            </a:r>
            <a:r>
              <a:rPr lang="vi-VN" sz="3200" b="1" dirty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219524" y="143933"/>
            <a:ext cx="862149" cy="862149"/>
          </a:xfrm>
          <a:prstGeom prst="flowChartConnector">
            <a:avLst/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dirty="0">
                <a:latin typeface="+mj-lt"/>
              </a:rPr>
              <a:t>2</a:t>
            </a:r>
            <a:endParaRPr lang="en-US" sz="5400" dirty="0">
              <a:latin typeface="+mj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400" y="5395586"/>
            <a:ext cx="1249680" cy="1462414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660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3877688" y="1792052"/>
            <a:ext cx="1194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FF00"/>
                </a:solidFill>
                <a:latin typeface=".VnAvant" pitchFamily="34" charset="0"/>
              </a:rPr>
              <a:t>vång</a:t>
            </a:r>
          </a:p>
        </p:txBody>
      </p:sp>
      <p:sp>
        <p:nvSpPr>
          <p:cNvPr id="3" name="Rectangle 2"/>
          <p:cNvSpPr/>
          <p:nvPr/>
        </p:nvSpPr>
        <p:spPr>
          <a:xfrm>
            <a:off x="4005746" y="2783073"/>
            <a:ext cx="1220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FF00"/>
                </a:solidFill>
                <a:latin typeface=".VnAvant" pitchFamily="34" charset="0"/>
              </a:rPr>
              <a:t>tr«ng</a:t>
            </a:r>
            <a:endParaRPr lang="vi-VN" sz="32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5405" y="3760322"/>
            <a:ext cx="801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33CC"/>
                </a:solidFill>
                <a:latin typeface=".VnAvant" pitchFamily="34" charset="0"/>
              </a:rPr>
              <a:t>trêi</a:t>
            </a:r>
            <a:endParaRPr lang="vi-VN" sz="3200" b="1" dirty="0">
              <a:solidFill>
                <a:srgbClr val="FF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4052" y="4724449"/>
            <a:ext cx="8178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33CC"/>
                </a:solidFill>
                <a:latin typeface=".VnAvant" pitchFamily="34" charset="0"/>
              </a:rPr>
              <a:t>b¬i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6344" y="1315853"/>
            <a:ext cx="989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00FF00"/>
                </a:solidFill>
                <a:latin typeface=".VnAvant" pitchFamily="34" charset="0"/>
              </a:rPr>
              <a:t>Võa</a:t>
            </a:r>
            <a:endParaRPr lang="en-US" sz="3200" dirty="0">
              <a:solidFill>
                <a:srgbClr val="00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83642" y="5224221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00FF00"/>
                </a:solidFill>
                <a:latin typeface=".VnAvant" pitchFamily="34" charset="0"/>
              </a:rPr>
              <a:t>m­ưa</a:t>
            </a:r>
            <a:endParaRPr lang="en-US" sz="3200" dirty="0">
              <a:solidFill>
                <a:srgbClr val="00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71729" y="1308688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00FF00"/>
                </a:solidFill>
                <a:latin typeface=".VnAvant" pitchFamily="34" charset="0"/>
              </a:rPr>
              <a:t>m­ưa</a:t>
            </a:r>
            <a:endParaRPr lang="en-US" sz="32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1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19" y="1244679"/>
            <a:ext cx="2019704" cy="1935460"/>
          </a:xfrm>
          <a:prstGeom prst="flowChartConnector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184812" y="1859053"/>
            <a:ext cx="1486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latin typeface=".VnAvant" pitchFamily="34" charset="0"/>
              </a:rPr>
              <a:t>vång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842" y="1226753"/>
            <a:ext cx="2019704" cy="1935460"/>
          </a:xfrm>
          <a:prstGeom prst="flowChartConnector">
            <a:avLst/>
          </a:prstGeom>
        </p:spPr>
      </p:pic>
      <p:sp>
        <p:nvSpPr>
          <p:cNvPr id="30" name="Flowchart: Connector 29"/>
          <p:cNvSpPr/>
          <p:nvPr/>
        </p:nvSpPr>
        <p:spPr>
          <a:xfrm>
            <a:off x="219524" y="143933"/>
            <a:ext cx="862149" cy="862149"/>
          </a:xfrm>
          <a:prstGeom prst="flowChartConnector">
            <a:avLst/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dirty="0">
                <a:latin typeface="+mj-lt"/>
              </a:rPr>
              <a:t>3</a:t>
            </a:r>
            <a:endParaRPr lang="en-US" sz="5400" dirty="0">
              <a:latin typeface="+mj-lt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172847" y="177885"/>
            <a:ext cx="10644162" cy="914400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3400" b="1" dirty="0">
                <a:solidFill>
                  <a:srgbClr val="FFFF00"/>
                </a:solidFill>
                <a:latin typeface=".VnAvant" pitchFamily="34" charset="0"/>
              </a:rPr>
              <a:t>T×m trong bµi ®äc nh÷ng tiÕng cã vÇn </a:t>
            </a:r>
            <a:r>
              <a:rPr lang="vi-VN" sz="3400" b="1" dirty="0">
                <a:solidFill>
                  <a:srgbClr val="FF33CC"/>
                </a:solidFill>
                <a:latin typeface=".VnAvant" pitchFamily="34" charset="0"/>
              </a:rPr>
              <a:t>«ng, ¬i, ư­a</a:t>
            </a:r>
            <a:endParaRPr lang="en-US" sz="3400" dirty="0">
              <a:solidFill>
                <a:srgbClr val="FF33CC"/>
              </a:solidFill>
              <a:latin typeface=".VnAvant" panose="020B7200000000000000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50755" y="1800786"/>
            <a:ext cx="1372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latin typeface=".VnAvant" pitchFamily="34" charset="0"/>
              </a:rPr>
              <a:t>tr«ng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353" y="1778710"/>
            <a:ext cx="1661575" cy="960904"/>
          </a:xfrm>
          <a:prstGeom prst="rect">
            <a:avLst/>
          </a:prstGeom>
        </p:spPr>
      </p:pic>
      <p:sp>
        <p:nvSpPr>
          <p:cNvPr id="36" name="Flowchart: Connector 35"/>
          <p:cNvSpPr/>
          <p:nvPr/>
        </p:nvSpPr>
        <p:spPr>
          <a:xfrm>
            <a:off x="3040871" y="3316125"/>
            <a:ext cx="1477340" cy="1414279"/>
          </a:xfrm>
          <a:prstGeom prst="flowChartConnector">
            <a:avLst/>
          </a:prstGeom>
          <a:solidFill>
            <a:srgbClr val="0000CC"/>
          </a:solidFill>
          <a:ln w="38100">
            <a:solidFill>
              <a:srgbClr val="FF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6711919" y="3396808"/>
            <a:ext cx="1477340" cy="1414279"/>
          </a:xfrm>
          <a:prstGeom prst="flowChartConnector">
            <a:avLst/>
          </a:prstGeom>
          <a:solidFill>
            <a:srgbClr val="0000CC"/>
          </a:solidFill>
          <a:ln w="38100">
            <a:solidFill>
              <a:srgbClr val="FF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304261" y="3632863"/>
            <a:ext cx="1062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.VnAvant" pitchFamily="34" charset="0"/>
              </a:rPr>
              <a:t>trêi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945255" y="3736246"/>
            <a:ext cx="1062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.VnAvant" pitchFamily="34" charset="0"/>
              </a:rPr>
              <a:t>b¬i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3" name="Flowchart: Connector 42"/>
          <p:cNvSpPr/>
          <p:nvPr/>
        </p:nvSpPr>
        <p:spPr>
          <a:xfrm>
            <a:off x="3040871" y="4884316"/>
            <a:ext cx="1477340" cy="1414279"/>
          </a:xfrm>
          <a:prstGeom prst="flowChartConnector">
            <a:avLst/>
          </a:prstGeom>
          <a:solidFill>
            <a:srgbClr val="CC0066"/>
          </a:solidFill>
          <a:ln w="38100">
            <a:solidFill>
              <a:srgbClr val="00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/>
          <p:cNvSpPr/>
          <p:nvPr/>
        </p:nvSpPr>
        <p:spPr>
          <a:xfrm>
            <a:off x="6711919" y="4964999"/>
            <a:ext cx="1477340" cy="1414279"/>
          </a:xfrm>
          <a:prstGeom prst="flowChartConnector">
            <a:avLst/>
          </a:prstGeom>
          <a:solidFill>
            <a:srgbClr val="CC0066"/>
          </a:solidFill>
          <a:ln w="38100">
            <a:solidFill>
              <a:srgbClr val="00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248231" y="5268289"/>
            <a:ext cx="1062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.VnAvant" pitchFamily="34" charset="0"/>
              </a:rPr>
              <a:t>võa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838747" y="5278778"/>
            <a:ext cx="1223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.VnAvant" pitchFamily="34" charset="0"/>
              </a:rPr>
              <a:t>m­ưa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352" y="3672370"/>
            <a:ext cx="1661575" cy="9609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352" y="5191686"/>
            <a:ext cx="1661575" cy="96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3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animBg="1"/>
      <p:bldP spid="32" grpId="0" animBg="1"/>
      <p:bldP spid="33" grpId="0"/>
      <p:bldP spid="36" grpId="0" animBg="1"/>
      <p:bldP spid="40" grpId="0" animBg="1"/>
      <p:bldP spid="41" grpId="0"/>
      <p:bldP spid="42" grpId="0"/>
      <p:bldP spid="43" grpId="0" animBg="1"/>
      <p:bldP spid="44" grpId="0" animBg="1"/>
      <p:bldP spid="45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2971801" y="1143005"/>
            <a:ext cx="5829300" cy="16621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Dặn dò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002089" y="3052764"/>
            <a:ext cx="40334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FFCC"/>
                </a:solidFill>
              </a:rPr>
              <a:t>Nhận xét tiết học </a:t>
            </a:r>
          </a:p>
        </p:txBody>
      </p:sp>
      <p:pic>
        <p:nvPicPr>
          <p:cNvPr id="25605" name="Picture 8" descr="Flash Lang hoa dep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796" y="5003074"/>
            <a:ext cx="1237457" cy="173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9" descr="Flash Buom va hoa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403" y="5094514"/>
            <a:ext cx="1641269" cy="173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0" descr="Flash Lang hoa dep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117" y="4728754"/>
            <a:ext cx="703262" cy="201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1" descr="B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3" y="3052764"/>
            <a:ext cx="1954800" cy="369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2" descr="Flash Buom va hoa 1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526" y="5003074"/>
            <a:ext cx="1366839" cy="168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3" descr="j0398219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36953" y="2109062"/>
            <a:ext cx="4568825" cy="67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92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92" y="551908"/>
            <a:ext cx="7996956" cy="365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0" y="4782821"/>
            <a:ext cx="2355851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owchart: Terminator 8"/>
          <p:cNvSpPr/>
          <p:nvPr/>
        </p:nvSpPr>
        <p:spPr>
          <a:xfrm>
            <a:off x="3679891" y="1711236"/>
            <a:ext cx="4641149" cy="1154536"/>
          </a:xfrm>
          <a:prstGeom prst="flowChartTerminator">
            <a:avLst/>
          </a:prstGeom>
          <a:solidFill>
            <a:srgbClr val="FFC000"/>
          </a:solidFill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27917" y="1968603"/>
            <a:ext cx="44673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LỚP 1A2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11626" y="5954714"/>
            <a:ext cx="41325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3" name="Picture 8" descr="1466F10D5EAC4B0AA7D758AB687A66F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515" y="3300923"/>
            <a:ext cx="1651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8" descr="1466F10D5EAC4B0AA7D758AB687A66F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247" y="4048866"/>
            <a:ext cx="1651000" cy="84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8" descr="1466F10D5EAC4B0AA7D758AB687A66F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305" y="2702348"/>
            <a:ext cx="165100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8" descr="1466F10D5EAC4B0AA7D758AB687A66F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2266950"/>
            <a:ext cx="16510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8" descr="1466F10D5EAC4B0AA7D758AB687A66F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97013"/>
            <a:ext cx="16510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8" descr="1466F10D5EAC4B0AA7D758AB687A66F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204913"/>
            <a:ext cx="16510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8" descr="1466F10D5EAC4B0AA7D758AB687A66F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902" y="810500"/>
            <a:ext cx="16510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4" descr="Copy of bocauij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206" y="1807889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4" descr="Copy of bocauij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385" y="541766"/>
            <a:ext cx="5889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4" descr="Copy of bocauij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468" y="34018"/>
            <a:ext cx="5873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14" descr="Copy of bocauij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206" y="708205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iêu đề 1"/>
          <p:cNvSpPr txBox="1">
            <a:spLocks/>
          </p:cNvSpPr>
          <p:nvPr/>
        </p:nvSpPr>
        <p:spPr>
          <a:xfrm>
            <a:off x="1389223" y="541766"/>
            <a:ext cx="9284831" cy="6648892"/>
          </a:xfrm>
          <a:prstGeom prst="rect">
            <a:avLst/>
          </a:prstGeom>
        </p:spPr>
        <p:txBody>
          <a:bodyPr spcFirstLastPara="1">
            <a:prstTxWarp prst="textArchUp">
              <a:avLst>
                <a:gd name="adj" fmla="val 10800000"/>
              </a:avLst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vi-VN" sz="8800" b="1" kern="1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 CHÀO MỪNG QUÝ THẦY CÔ GIÁO VỀ DỰ GIỜ THĂM LỚP</a:t>
            </a:r>
            <a:endParaRPr lang="en-US" altLang="vi-VN" sz="8800" b="1" kern="1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4" y="34018"/>
            <a:ext cx="2133931" cy="26569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62152" y="4233863"/>
            <a:ext cx="2429848" cy="2547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9251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5" y="143691"/>
            <a:ext cx="11974679" cy="659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014" y="485909"/>
            <a:ext cx="3209517" cy="1682525"/>
          </a:xfrm>
          <a:prstGeom prst="ellipse">
            <a:avLst/>
          </a:prstGeom>
          <a:ln w="38100">
            <a:solidFill>
              <a:srgbClr val="00FF00"/>
            </a:solidFill>
            <a:prstDash val="dash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684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/>
          <p:cNvSpPr txBox="1">
            <a:spLocks noChangeArrowheads="1"/>
          </p:cNvSpPr>
          <p:nvPr/>
        </p:nvSpPr>
        <p:spPr bwMode="auto">
          <a:xfrm>
            <a:off x="2110954" y="460717"/>
            <a:ext cx="9009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800"/>
              </a:spcBef>
              <a:buClr>
                <a:schemeClr val="accent1"/>
              </a:buClr>
              <a:buSzPts val="2600"/>
              <a:buFont typeface="Chivo Light"/>
              <a:buNone/>
            </a:pPr>
            <a:r>
              <a:rPr lang="vi-VN" sz="4000" b="1" dirty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Thứ</a:t>
            </a:r>
            <a:r>
              <a:rPr lang="en-US" sz="4000" b="1" dirty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6 </a:t>
            </a:r>
            <a:r>
              <a:rPr lang="en-US" sz="4000" b="1" dirty="0" err="1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ngày</a:t>
            </a:r>
            <a:r>
              <a:rPr lang="en-US" sz="4000" b="1" dirty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11 </a:t>
            </a:r>
            <a:r>
              <a:rPr lang="en-US" sz="4000" b="1" dirty="0" err="1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tháng</a:t>
            </a:r>
            <a:r>
              <a:rPr lang="en-US" sz="4000" b="1" dirty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</a:t>
            </a:r>
            <a:r>
              <a:rPr lang="vi-VN" sz="4000" b="1" dirty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4</a:t>
            </a:r>
            <a:r>
              <a:rPr lang="en-US" sz="4000" b="1" dirty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năm</a:t>
            </a:r>
            <a:r>
              <a:rPr lang="en-US" sz="4000" b="1" dirty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2025</a:t>
            </a:r>
            <a:r>
              <a:rPr lang="en-US" sz="6000" b="1" u="sng" dirty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 </a:t>
            </a:r>
            <a:endParaRPr lang="en-US" sz="5400" b="1" dirty="0">
              <a:solidFill>
                <a:schemeClr val="bg1"/>
              </a:solidFill>
              <a:ea typeface="Chivo Light"/>
              <a:cs typeface="Chivo Light"/>
              <a:sym typeface="Chivo Light"/>
            </a:endParaRPr>
          </a:p>
        </p:txBody>
      </p:sp>
      <p:sp>
        <p:nvSpPr>
          <p:cNvPr id="10" name="Google Shape;461;p28"/>
          <p:cNvSpPr txBox="1">
            <a:spLocks noChangeArrowheads="1"/>
          </p:cNvSpPr>
          <p:nvPr/>
        </p:nvSpPr>
        <p:spPr bwMode="auto">
          <a:xfrm>
            <a:off x="3474583" y="1794460"/>
            <a:ext cx="47625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800"/>
              </a:spcBef>
              <a:buClr>
                <a:schemeClr val="accent1"/>
              </a:buClr>
              <a:buSzPts val="2600"/>
              <a:buFont typeface="Chivo Light"/>
              <a:buNone/>
            </a:pPr>
            <a:r>
              <a:rPr lang="en-US" sz="5400" b="1" u="sng" dirty="0" err="1">
                <a:solidFill>
                  <a:srgbClr val="FFFF00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Tiếng</a:t>
            </a:r>
            <a:r>
              <a:rPr lang="en-US" sz="5400" b="1" u="sng" dirty="0">
                <a:solidFill>
                  <a:srgbClr val="FFFF00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</a:t>
            </a:r>
            <a:r>
              <a:rPr lang="en-US" sz="5400" b="1" u="sng" dirty="0" err="1">
                <a:solidFill>
                  <a:srgbClr val="FFFF00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Việt</a:t>
            </a:r>
            <a:endParaRPr lang="en-US" sz="5400" b="1" u="sng" dirty="0">
              <a:solidFill>
                <a:srgbClr val="FFFF00"/>
              </a:solidFill>
              <a:latin typeface="HP001 4 hàng" pitchFamily="34" charset="0"/>
              <a:ea typeface="Chivo Light"/>
              <a:cs typeface="Chivo Light"/>
              <a:sym typeface="Chivo Light"/>
            </a:endParaRPr>
          </a:p>
        </p:txBody>
      </p:sp>
      <p:sp>
        <p:nvSpPr>
          <p:cNvPr id="11" name="Google Shape;461;p28"/>
          <p:cNvSpPr txBox="1"/>
          <p:nvPr/>
        </p:nvSpPr>
        <p:spPr>
          <a:xfrm>
            <a:off x="1371600" y="3144839"/>
            <a:ext cx="9196251" cy="1607893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>
              <a:spcBef>
                <a:spcPts val="800"/>
              </a:spcBef>
              <a:buNone/>
              <a:defRPr/>
            </a:pPr>
            <a:r>
              <a:rPr lang="vi-VN" sz="5400" b="1" kern="0" dirty="0">
                <a:solidFill>
                  <a:srgbClr val="FFFF00"/>
                </a:solidFill>
                <a:latin typeface="HP001 4 hàng" panose="020B0603050302020204" pitchFamily="34" charset="0"/>
                <a:cs typeface="AvantGarde-Demi" charset="0"/>
              </a:rPr>
              <a:t>   </a:t>
            </a:r>
            <a:r>
              <a:rPr lang="en-US" sz="54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AvantGarde-Demi" charset="0"/>
              </a:rPr>
              <a:t>Bài</a:t>
            </a:r>
            <a:r>
              <a:rPr lang="en-US" sz="5400" b="1" kern="0" dirty="0">
                <a:solidFill>
                  <a:srgbClr val="FF0000"/>
                </a:solidFill>
                <a:latin typeface="HP001 4 hàng" panose="020B0603050302020204" pitchFamily="34" charset="0"/>
                <a:cs typeface="AvantGarde-Demi" charset="0"/>
              </a:rPr>
              <a:t> </a:t>
            </a:r>
            <a:r>
              <a:rPr lang="vi-VN" sz="5400" b="1" kern="0" dirty="0">
                <a:solidFill>
                  <a:srgbClr val="FF0000"/>
                </a:solidFill>
                <a:latin typeface="HP001 4 hàng" panose="020B0603050302020204" pitchFamily="34" charset="0"/>
                <a:cs typeface="AvantGarde-Demi" charset="0"/>
              </a:rPr>
              <a:t>2</a:t>
            </a:r>
            <a:r>
              <a:rPr lang="en-US" sz="5400" b="1" kern="0" dirty="0">
                <a:solidFill>
                  <a:srgbClr val="FF0000"/>
                </a:solidFill>
                <a:latin typeface="HP001 4 hàng" panose="020B0603050302020204" pitchFamily="34" charset="0"/>
                <a:cs typeface="AvantGarde-Demi" charset="0"/>
              </a:rPr>
              <a:t>: </a:t>
            </a:r>
            <a:r>
              <a:rPr lang="vi-VN" sz="5400" b="1" kern="0" dirty="0">
                <a:solidFill>
                  <a:srgbClr val="FF0000"/>
                </a:solidFill>
                <a:latin typeface="HP001 4 hàng" panose="020B0603050302020204" pitchFamily="34" charset="0"/>
                <a:cs typeface="AvantGarde-Demi" charset="0"/>
              </a:rPr>
              <a:t> Bảy sắc cầu vồng</a:t>
            </a:r>
            <a:endParaRPr lang="en-US" sz="5400" b="1" kern="0" dirty="0">
              <a:solidFill>
                <a:srgbClr val="FF0000"/>
              </a:solidFill>
              <a:latin typeface="Century Gothic" panose="020B0502020202020204" pitchFamily="34" charset="0"/>
              <a:cs typeface="Times New Roman" panose="02020603050405020304" charset="0"/>
            </a:endParaRPr>
          </a:p>
          <a:p>
            <a:pPr marL="0" indent="0">
              <a:spcBef>
                <a:spcPts val="800"/>
              </a:spcBef>
              <a:buFont typeface="Chivo Light"/>
              <a:buNone/>
              <a:defRPr/>
            </a:pPr>
            <a:r>
              <a:rPr lang="en-US" sz="5400" b="1" u="sng" kern="0" dirty="0">
                <a:solidFill>
                  <a:srgbClr val="FF0000"/>
                </a:solidFill>
                <a:latin typeface="HP001 4 hàng" panose="020B0603050302020204" pitchFamily="34" charset="0"/>
                <a:cs typeface="AvantGarde-Demi" charset="0"/>
              </a:rPr>
              <a:t>  </a:t>
            </a:r>
            <a:endParaRPr lang="en-US" sz="54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5701552"/>
            <a:ext cx="4006219" cy="10519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078" y="5701552"/>
            <a:ext cx="4122003" cy="10519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082" y="5701551"/>
            <a:ext cx="3824929" cy="105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8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1"/>
      <p:bldP spid="10" grpId="2"/>
      <p:bldP spid="11" grpId="1"/>
      <p:bldP spid="11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860765" y="646611"/>
            <a:ext cx="5930537" cy="3435532"/>
          </a:xfrm>
          <a:prstGeom prst="cloud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93621" y="1810379"/>
            <a:ext cx="30044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D60093"/>
                </a:solidFill>
                <a:latin typeface="HP001 4 hàng" panose="020B0603050302020204" pitchFamily="34" charset="0"/>
              </a:rPr>
              <a:t>Tiết 1</a:t>
            </a:r>
            <a:endParaRPr lang="en-US" sz="6600" b="1" dirty="0">
              <a:solidFill>
                <a:srgbClr val="D60093"/>
              </a:solidFill>
              <a:latin typeface="HP001 4 hàng" panose="020B06030503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1794"/>
            <a:ext cx="3735977" cy="5747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77" y="6191794"/>
            <a:ext cx="4323806" cy="5747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94" y="6191794"/>
            <a:ext cx="4323806" cy="57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13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35977" y="221065"/>
            <a:ext cx="5238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3300"/>
                </a:solidFill>
                <a:latin typeface=".VnAvant" pitchFamily="34" charset="0"/>
              </a:rPr>
              <a:t>B¶y s¾c cÇu vång</a:t>
            </a:r>
            <a:endParaRPr lang="en-US" sz="4000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599" y="1308303"/>
            <a:ext cx="5704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       Võa m­ưa l¹i n¾ng</a:t>
            </a:r>
          </a:p>
          <a:p>
            <a:r>
              <a:rPr lang="vi-VN" sz="3200" b="1" dirty="0">
                <a:solidFill>
                  <a:schemeClr val="bg1"/>
                </a:solidFill>
                <a:latin typeface="+mj-lt"/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Hay cã cÇu vång</a:t>
            </a:r>
          </a:p>
          <a:p>
            <a:r>
              <a:rPr lang="vi-VN" sz="3200" b="1" dirty="0">
                <a:solidFill>
                  <a:schemeClr val="bg1"/>
                </a:solidFill>
                <a:latin typeface="+mj-lt"/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B¶y mµu t­ư¬i th¾m</a:t>
            </a:r>
          </a:p>
          <a:p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       BÐ mõng vui tr«ng</a:t>
            </a:r>
            <a:endParaRPr lang="vi-VN" sz="3200" b="1" dirty="0">
              <a:solidFill>
                <a:schemeClr val="bg1"/>
              </a:solidFill>
              <a:latin typeface="+mj-lt"/>
            </a:endParaRPr>
          </a:p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</a:p>
          <a:p>
            <a:r>
              <a:rPr lang="vi-VN" sz="3200" b="1" dirty="0">
                <a:solidFill>
                  <a:schemeClr val="bg1"/>
                </a:solidFill>
              </a:rPr>
              <a:t>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Mµu ®á mÆt trêi</a:t>
            </a:r>
            <a:endParaRPr lang="vi-VN" sz="3200" b="1" dirty="0">
              <a:solidFill>
                <a:schemeClr val="bg1"/>
              </a:solidFill>
            </a:endParaRPr>
          </a:p>
          <a:p>
            <a:r>
              <a:rPr lang="vi-VN" sz="3200" b="1" dirty="0">
                <a:solidFill>
                  <a:schemeClr val="bg1"/>
                </a:solidFill>
              </a:rPr>
              <a:t>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Mµu cam ®u ®ñ</a:t>
            </a:r>
            <a:endParaRPr lang="vi-VN" sz="3200" b="1" dirty="0">
              <a:solidFill>
                <a:schemeClr val="bg1"/>
              </a:solidFill>
            </a:endParaRPr>
          </a:p>
          <a:p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       Mµu vµng c¸ b¬i</a:t>
            </a:r>
          </a:p>
          <a:p>
            <a:r>
              <a:rPr lang="vi-VN" sz="3200" b="1" dirty="0">
                <a:solidFill>
                  <a:schemeClr val="bg1"/>
                </a:solidFill>
              </a:rPr>
              <a:t>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Lôc kia mµu l¸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21942" y="1308303"/>
            <a:ext cx="57044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Mµu lam ®¸m m©y</a:t>
            </a:r>
            <a:endParaRPr lang="vi-VN" sz="3200" b="1" dirty="0">
              <a:solidFill>
                <a:schemeClr val="bg1"/>
              </a:solidFill>
            </a:endParaRPr>
          </a:p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Mµu chµm ¸o mÑ</a:t>
            </a:r>
            <a:endParaRPr lang="vi-VN" sz="3200" b="1" dirty="0">
              <a:solidFill>
                <a:schemeClr val="bg1"/>
              </a:solidFill>
            </a:endParaRPr>
          </a:p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Mµu tÝm hoa sim</a:t>
            </a:r>
            <a:endParaRPr lang="vi-VN" sz="3200" b="1" dirty="0">
              <a:solidFill>
                <a:schemeClr val="bg1"/>
              </a:solidFill>
            </a:endParaRPr>
          </a:p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B¶y mµu yªu thÕ.</a:t>
            </a:r>
            <a:endParaRPr lang="vi-VN" sz="3200" b="1" dirty="0">
              <a:solidFill>
                <a:schemeClr val="bg1"/>
              </a:solidFill>
            </a:endParaRPr>
          </a:p>
          <a:p>
            <a:r>
              <a:rPr lang="vi-VN" sz="3200" b="1" dirty="0">
                <a:solidFill>
                  <a:schemeClr val="bg1"/>
                </a:solidFill>
              </a:rPr>
              <a:t> </a:t>
            </a:r>
          </a:p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CÇu vång Èn hiÖn</a:t>
            </a:r>
          </a:p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Råi l¹i tan mau</a:t>
            </a:r>
            <a:endParaRPr lang="vi-VN" sz="3200" b="1" dirty="0">
              <a:solidFill>
                <a:schemeClr val="bg1"/>
              </a:solidFill>
            </a:endParaRPr>
          </a:p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Đ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Êt trêi bõng tØnh</a:t>
            </a:r>
          </a:p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Sau c¬n m­ưa rµo</a:t>
            </a:r>
            <a:r>
              <a:rPr lang="vi-VN" sz="3200" b="1" dirty="0">
                <a:solidFill>
                  <a:schemeClr val="bg1"/>
                </a:solidFill>
              </a:rPr>
              <a:t>.</a:t>
            </a:r>
          </a:p>
          <a:p>
            <a:r>
              <a:rPr lang="vi-VN" sz="3200" b="1" dirty="0">
                <a:solidFill>
                  <a:schemeClr val="bg1"/>
                </a:solidFill>
              </a:rPr>
              <a:t>                              </a:t>
            </a:r>
            <a:r>
              <a:rPr lang="vi-VN" sz="2400" b="1" dirty="0">
                <a:solidFill>
                  <a:schemeClr val="bg1"/>
                </a:solidFill>
              </a:rPr>
              <a:t>(</a:t>
            </a:r>
            <a:r>
              <a:rPr lang="vi-VN" sz="2400" b="1" dirty="0">
                <a:solidFill>
                  <a:schemeClr val="bg1"/>
                </a:solidFill>
                <a:latin typeface=".VnAvant" pitchFamily="34" charset="0"/>
              </a:rPr>
              <a:t>Ngäc Hµ</a:t>
            </a:r>
            <a:r>
              <a:rPr lang="vi-VN" sz="2400" b="1" dirty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219524" y="143933"/>
            <a:ext cx="862149" cy="862149"/>
          </a:xfrm>
          <a:prstGeom prst="flowChartConnector">
            <a:avLst/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dirty="0">
                <a:latin typeface="+mj-lt"/>
              </a:rPr>
              <a:t>2</a:t>
            </a:r>
            <a:endParaRPr lang="en-US" sz="5400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502839" y="2808515"/>
            <a:ext cx="1776548" cy="1306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119256" y="2309821"/>
            <a:ext cx="2090057" cy="1536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856617" y="5738871"/>
            <a:ext cx="1724388" cy="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102" y="5347633"/>
            <a:ext cx="1249680" cy="1462414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val="1435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35977" y="221065"/>
            <a:ext cx="5238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3300"/>
                </a:solidFill>
                <a:latin typeface=".VnAvant" pitchFamily="34" charset="0"/>
              </a:rPr>
              <a:t>B¶y s¾c cÇu vång</a:t>
            </a:r>
            <a:endParaRPr lang="en-US" sz="4000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599" y="1308303"/>
            <a:ext cx="5704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       Võa m­ưa l¹i n¾ng</a:t>
            </a:r>
          </a:p>
          <a:p>
            <a:r>
              <a:rPr lang="vi-VN" sz="3200" b="1" dirty="0">
                <a:solidFill>
                  <a:schemeClr val="bg1"/>
                </a:solidFill>
                <a:latin typeface="+mj-lt"/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Hay cã cÇu vång</a:t>
            </a:r>
          </a:p>
          <a:p>
            <a:r>
              <a:rPr lang="vi-VN" sz="3200" b="1" dirty="0">
                <a:solidFill>
                  <a:schemeClr val="bg1"/>
                </a:solidFill>
                <a:latin typeface="+mj-lt"/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B¶y mµu t­ư¬i th¾m</a:t>
            </a:r>
          </a:p>
          <a:p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       BÐ mõng vui tr«ng</a:t>
            </a:r>
            <a:endParaRPr lang="vi-VN" sz="3200" b="1" dirty="0">
              <a:solidFill>
                <a:schemeClr val="bg1"/>
              </a:solidFill>
              <a:latin typeface="+mj-lt"/>
            </a:endParaRPr>
          </a:p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</a:p>
          <a:p>
            <a:r>
              <a:rPr lang="vi-VN" sz="3200" b="1" dirty="0">
                <a:solidFill>
                  <a:schemeClr val="bg1"/>
                </a:solidFill>
              </a:rPr>
              <a:t>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Mµu ®á mÆt trêi</a:t>
            </a:r>
            <a:endParaRPr lang="vi-VN" sz="3200" b="1" dirty="0">
              <a:solidFill>
                <a:schemeClr val="bg1"/>
              </a:solidFill>
            </a:endParaRPr>
          </a:p>
          <a:p>
            <a:r>
              <a:rPr lang="vi-VN" sz="3200" b="1" dirty="0">
                <a:solidFill>
                  <a:schemeClr val="bg1"/>
                </a:solidFill>
              </a:rPr>
              <a:t>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Mµu cam ®u ®ñ</a:t>
            </a:r>
            <a:endParaRPr lang="vi-VN" sz="3200" b="1" dirty="0">
              <a:solidFill>
                <a:schemeClr val="bg1"/>
              </a:solidFill>
            </a:endParaRPr>
          </a:p>
          <a:p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       Mµu vµng c¸ b¬i</a:t>
            </a:r>
          </a:p>
          <a:p>
            <a:r>
              <a:rPr lang="vi-VN" sz="3200" b="1" dirty="0">
                <a:solidFill>
                  <a:schemeClr val="bg1"/>
                </a:solidFill>
              </a:rPr>
              <a:t>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Lôc kia mµu l¸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56595" y="1308303"/>
            <a:ext cx="57044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Mµu lam ®¸m m©y</a:t>
            </a:r>
            <a:endParaRPr lang="vi-VN" sz="3200" b="1" dirty="0">
              <a:solidFill>
                <a:schemeClr val="bg1"/>
              </a:solidFill>
            </a:endParaRPr>
          </a:p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Mµu chµm ¸o mÑ</a:t>
            </a:r>
            <a:endParaRPr lang="vi-VN" sz="3200" b="1" dirty="0">
              <a:solidFill>
                <a:schemeClr val="bg1"/>
              </a:solidFill>
            </a:endParaRPr>
          </a:p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Mµu tÝm hoa sim</a:t>
            </a:r>
            <a:endParaRPr lang="vi-VN" sz="3200" b="1" dirty="0">
              <a:solidFill>
                <a:schemeClr val="bg1"/>
              </a:solidFill>
            </a:endParaRPr>
          </a:p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B¶y mµu yªu thÕ.</a:t>
            </a:r>
            <a:endParaRPr lang="vi-VN" sz="3200" b="1" dirty="0">
              <a:solidFill>
                <a:schemeClr val="bg1"/>
              </a:solidFill>
            </a:endParaRPr>
          </a:p>
          <a:p>
            <a:r>
              <a:rPr lang="vi-VN" sz="3200" b="1" dirty="0">
                <a:solidFill>
                  <a:schemeClr val="bg1"/>
                </a:solidFill>
              </a:rPr>
              <a:t> </a:t>
            </a:r>
          </a:p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CÇu vång Èn hiÖn</a:t>
            </a:r>
          </a:p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Råi l¹i tan mau</a:t>
            </a:r>
            <a:endParaRPr lang="vi-VN" sz="3200" b="1" dirty="0">
              <a:solidFill>
                <a:schemeClr val="bg1"/>
              </a:solidFill>
            </a:endParaRPr>
          </a:p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Đ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Êt trêi bõng tØnh</a:t>
            </a:r>
          </a:p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Sau c¬n m­ưa rµo</a:t>
            </a:r>
            <a:r>
              <a:rPr lang="vi-VN" sz="3200" b="1" dirty="0">
                <a:solidFill>
                  <a:schemeClr val="bg1"/>
                </a:solidFill>
              </a:rPr>
              <a:t>.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                            </a:t>
            </a:r>
            <a:r>
              <a:rPr lang="vi-VN" sz="3200" dirty="0">
                <a:solidFill>
                  <a:schemeClr val="bg1"/>
                </a:solidFill>
              </a:rPr>
              <a:t>(</a:t>
            </a:r>
            <a:r>
              <a:rPr lang="vi-VN" sz="3200" dirty="0">
                <a:solidFill>
                  <a:schemeClr val="bg1"/>
                </a:solidFill>
                <a:latin typeface=".VnAvant" pitchFamily="34" charset="0"/>
              </a:rPr>
              <a:t>Ngäc Hµ</a:t>
            </a:r>
            <a:r>
              <a:rPr lang="vi-VN" sz="3200" dirty="0">
                <a:solidFill>
                  <a:schemeClr val="bg1"/>
                </a:solidFill>
              </a:rPr>
              <a:t>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219524" y="143933"/>
            <a:ext cx="862149" cy="862149"/>
          </a:xfrm>
          <a:prstGeom prst="flowChartConnector">
            <a:avLst/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dirty="0">
                <a:latin typeface="+mj-lt"/>
              </a:rPr>
              <a:t>2</a:t>
            </a:r>
            <a:endParaRPr lang="en-US" sz="5400" dirty="0">
              <a:latin typeface="+mj-lt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186" y="5636581"/>
            <a:ext cx="1092798" cy="1150778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66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450163" y="1308303"/>
            <a:ext cx="3764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FF00"/>
                </a:solidFill>
                <a:latin typeface=".VnAvant" pitchFamily="34" charset="0"/>
              </a:rPr>
              <a:t>Võa m­ưa l¹i n¾ng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63610" y="1793124"/>
            <a:ext cx="36359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FF00"/>
                </a:solidFill>
                <a:latin typeface=".VnAvant" pitchFamily="34" charset="0"/>
              </a:rPr>
              <a:t>Hay cã cÇu vång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63610" y="2277945"/>
            <a:ext cx="3962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FF00"/>
                </a:solidFill>
                <a:latin typeface=".VnAvant" pitchFamily="34" charset="0"/>
              </a:rPr>
              <a:t>B¶y mµu t­ư¬i th¾m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8381" y="2779804"/>
            <a:ext cx="3794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FF00"/>
                </a:solidFill>
                <a:latin typeface=".VnAvant" pitchFamily="34" charset="0"/>
              </a:rPr>
              <a:t>BÐ mõng vui tr«ng</a:t>
            </a:r>
            <a:endParaRPr lang="vi-VN" sz="3200" b="1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8381" y="3764224"/>
            <a:ext cx="3348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FF00"/>
                </a:solidFill>
                <a:latin typeface=".VnAvant" pitchFamily="34" charset="0"/>
              </a:rPr>
              <a:t>Mµu ®á mÆt trêi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38260" y="4237858"/>
            <a:ext cx="33730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FF00"/>
                </a:solidFill>
                <a:latin typeface=".VnAvant" pitchFamily="34" charset="0"/>
              </a:rPr>
              <a:t>Mµu cam ®u ®ñ</a:t>
            </a:r>
            <a:endParaRPr lang="vi-VN" sz="3200" b="1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53548" y="4729403"/>
            <a:ext cx="3602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FF00"/>
                </a:solidFill>
                <a:latin typeface=".VnAvant" pitchFamily="34" charset="0"/>
              </a:rPr>
              <a:t>Mµu vµng c¸ b¬i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38260" y="5207051"/>
            <a:ext cx="31053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FF00"/>
                </a:solidFill>
                <a:latin typeface=".VnAvant" pitchFamily="34" charset="0"/>
              </a:rPr>
              <a:t>Lôc kia mµu l¸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058226" y="1312682"/>
            <a:ext cx="3998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FF00"/>
                </a:solidFill>
                <a:latin typeface=".VnAvant" pitchFamily="34" charset="0"/>
              </a:rPr>
              <a:t>Mµu lam ®¸m m©y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61029" y="1812642"/>
            <a:ext cx="37673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FF00"/>
                </a:solidFill>
                <a:latin typeface=".VnAvant" pitchFamily="34" charset="0"/>
              </a:rPr>
              <a:t>Mµu chµm ¸o mÑ</a:t>
            </a:r>
            <a:endParaRPr lang="vi-VN" sz="3200" b="1" dirty="0">
              <a:solidFill>
                <a:srgbClr val="FFFF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56746" y="2290087"/>
            <a:ext cx="3474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FF00"/>
                </a:solidFill>
                <a:latin typeface=".VnAvant" pitchFamily="34" charset="0"/>
              </a:rPr>
              <a:t>Mµu tÝm hoa sim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67233" y="2776600"/>
            <a:ext cx="36808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FF00"/>
                </a:solidFill>
                <a:latin typeface=".VnAvant" pitchFamily="34" charset="0"/>
              </a:rPr>
              <a:t>B¶y mµu yªu thÕ.</a:t>
            </a:r>
            <a:endParaRPr lang="vi-VN" sz="3200" b="1" dirty="0">
              <a:solidFill>
                <a:srgbClr val="FFFF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056746" y="3765386"/>
            <a:ext cx="3752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FF00"/>
                </a:solidFill>
                <a:latin typeface=".VnAvant" pitchFamily="34" charset="0"/>
              </a:rPr>
              <a:t>CÇu vång Èn hiÖn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055021" y="4247450"/>
            <a:ext cx="3147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FF00"/>
                </a:solidFill>
                <a:latin typeface=".VnAvant" pitchFamily="34" charset="0"/>
              </a:rPr>
              <a:t>Råi l¹i tan mau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055612" y="4724895"/>
            <a:ext cx="3591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FF00"/>
                </a:solidFill>
              </a:rPr>
              <a:t>Đ</a:t>
            </a:r>
            <a:r>
              <a:rPr lang="vi-VN" sz="3200" b="1" dirty="0">
                <a:solidFill>
                  <a:srgbClr val="FFFF00"/>
                </a:solidFill>
                <a:latin typeface=".VnAvant" pitchFamily="34" charset="0"/>
              </a:rPr>
              <a:t>Êt trêi bõng tØnh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55021" y="5215787"/>
            <a:ext cx="3687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FF00"/>
                </a:solidFill>
                <a:latin typeface=".VnAvant" pitchFamily="34" charset="0"/>
              </a:rPr>
              <a:t>Sau c¬n m­ưa rµo</a:t>
            </a:r>
            <a:r>
              <a:rPr lang="vi-VN" b="1" dirty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1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9" grpId="0" animBg="1"/>
      <p:bldP spid="3" grpId="0"/>
      <p:bldP spid="3" grpId="1"/>
      <p:bldP spid="8" grpId="0"/>
      <p:bldP spid="8" grpId="1"/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32" grpId="0"/>
      <p:bldP spid="32" grpId="1"/>
      <p:bldP spid="33" grpId="0"/>
      <p:bldP spid="33" grpId="1"/>
      <p:bldP spid="34" grpId="0"/>
      <p:bldP spid="34" grpId="1"/>
      <p:bldP spid="35" grpId="0" build="allAtOnce"/>
      <p:bldP spid="36" grpId="0"/>
      <p:bldP spid="36" grpId="1"/>
      <p:bldP spid="37" grpId="0"/>
      <p:bldP spid="37" grpId="1"/>
      <p:bldP spid="38" grpId="0"/>
      <p:bldP spid="38" grpId="1"/>
      <p:bldP spid="40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35977" y="221065"/>
            <a:ext cx="5238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3300"/>
                </a:solidFill>
                <a:latin typeface=".VnAvant" pitchFamily="34" charset="0"/>
              </a:rPr>
              <a:t>B¶y s¾c cÇu vång</a:t>
            </a:r>
            <a:endParaRPr lang="en-US" sz="4000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599" y="1308303"/>
            <a:ext cx="5704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       Võa m­ưa l¹i n¾ng</a:t>
            </a:r>
          </a:p>
          <a:p>
            <a:r>
              <a:rPr lang="vi-VN" sz="3200" b="1" dirty="0">
                <a:solidFill>
                  <a:schemeClr val="bg1"/>
                </a:solidFill>
                <a:latin typeface="+mj-lt"/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Hay cã cÇu vång</a:t>
            </a:r>
          </a:p>
          <a:p>
            <a:r>
              <a:rPr lang="vi-VN" sz="3200" b="1" dirty="0">
                <a:solidFill>
                  <a:schemeClr val="bg1"/>
                </a:solidFill>
                <a:latin typeface="+mj-lt"/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B¶y mµu t­ư¬i th¾m</a:t>
            </a:r>
          </a:p>
          <a:p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       BÐ mõng vui tr«ng</a:t>
            </a:r>
            <a:endParaRPr lang="vi-VN" sz="3200" b="1" dirty="0">
              <a:solidFill>
                <a:schemeClr val="bg1"/>
              </a:solidFill>
              <a:latin typeface="+mj-lt"/>
            </a:endParaRPr>
          </a:p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</a:p>
          <a:p>
            <a:r>
              <a:rPr lang="vi-VN" sz="3200" b="1" dirty="0">
                <a:solidFill>
                  <a:schemeClr val="bg1"/>
                </a:solidFill>
              </a:rPr>
              <a:t>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Mµu ®á mÆt trêi</a:t>
            </a:r>
            <a:endParaRPr lang="vi-VN" sz="3200" b="1" dirty="0">
              <a:solidFill>
                <a:schemeClr val="bg1"/>
              </a:solidFill>
            </a:endParaRPr>
          </a:p>
          <a:p>
            <a:r>
              <a:rPr lang="vi-VN" sz="3200" b="1" dirty="0">
                <a:solidFill>
                  <a:schemeClr val="bg1"/>
                </a:solidFill>
              </a:rPr>
              <a:t>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Mµu cam ®u ®ñ</a:t>
            </a:r>
            <a:endParaRPr lang="vi-VN" sz="3200" b="1" dirty="0">
              <a:solidFill>
                <a:schemeClr val="bg1"/>
              </a:solidFill>
            </a:endParaRPr>
          </a:p>
          <a:p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       Mµu vµng c¸ b¬i</a:t>
            </a:r>
          </a:p>
          <a:p>
            <a:r>
              <a:rPr lang="vi-VN" sz="3200" b="1" dirty="0">
                <a:solidFill>
                  <a:schemeClr val="bg1"/>
                </a:solidFill>
              </a:rPr>
              <a:t>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Lôc kia mµu l¸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595" y="1321365"/>
            <a:ext cx="57044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Mµu lam ®¸m m©y</a:t>
            </a:r>
            <a:endParaRPr lang="vi-VN" sz="3200" b="1" dirty="0">
              <a:solidFill>
                <a:schemeClr val="bg1"/>
              </a:solidFill>
            </a:endParaRPr>
          </a:p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Mµu chµm ¸o mÑ</a:t>
            </a:r>
            <a:endParaRPr lang="vi-VN" sz="3200" b="1" dirty="0">
              <a:solidFill>
                <a:schemeClr val="bg1"/>
              </a:solidFill>
            </a:endParaRPr>
          </a:p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Mµu tÝm hoa sim</a:t>
            </a:r>
            <a:endParaRPr lang="vi-VN" sz="3200" b="1" dirty="0">
              <a:solidFill>
                <a:schemeClr val="bg1"/>
              </a:solidFill>
            </a:endParaRPr>
          </a:p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B¶y mµu yªu thÕ.</a:t>
            </a:r>
            <a:endParaRPr lang="vi-VN" sz="3200" b="1" dirty="0">
              <a:solidFill>
                <a:schemeClr val="bg1"/>
              </a:solidFill>
            </a:endParaRPr>
          </a:p>
          <a:p>
            <a:r>
              <a:rPr lang="vi-VN" sz="3200" b="1" dirty="0">
                <a:solidFill>
                  <a:schemeClr val="bg1"/>
                </a:solidFill>
              </a:rPr>
              <a:t> </a:t>
            </a:r>
          </a:p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CÇu vång Èn hiÖn</a:t>
            </a:r>
          </a:p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Råi l¹i tan mau</a:t>
            </a:r>
            <a:endParaRPr lang="vi-VN" sz="3200" b="1" dirty="0">
              <a:solidFill>
                <a:schemeClr val="bg1"/>
              </a:solidFill>
            </a:endParaRPr>
          </a:p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+mj-lt"/>
              </a:rPr>
              <a:t>Đ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Êt trêi bõng tØnh</a:t>
            </a:r>
          </a:p>
          <a:p>
            <a:r>
              <a:rPr lang="vi-VN" sz="3200" b="1" dirty="0">
                <a:solidFill>
                  <a:schemeClr val="bg1"/>
                </a:solidFill>
              </a:rPr>
              <a:t>      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Sau c¬n m­ưa rµo</a:t>
            </a:r>
            <a:r>
              <a:rPr lang="vi-VN" sz="3200" b="1" dirty="0">
                <a:solidFill>
                  <a:schemeClr val="bg1"/>
                </a:solidFill>
              </a:rPr>
              <a:t>. </a:t>
            </a:r>
          </a:p>
          <a:p>
            <a:r>
              <a:rPr lang="vi-VN" sz="3200" b="1" dirty="0">
                <a:solidFill>
                  <a:schemeClr val="bg1"/>
                </a:solidFill>
              </a:rPr>
              <a:t>                        </a:t>
            </a:r>
            <a:r>
              <a:rPr lang="vi-VN" sz="3200" dirty="0">
                <a:solidFill>
                  <a:schemeClr val="bg1"/>
                </a:solidFill>
              </a:rPr>
              <a:t>(</a:t>
            </a:r>
            <a:r>
              <a:rPr lang="vi-VN" sz="3200" dirty="0">
                <a:solidFill>
                  <a:schemeClr val="bg1"/>
                </a:solidFill>
                <a:latin typeface=".VnAvant" pitchFamily="34" charset="0"/>
              </a:rPr>
              <a:t>Ngäc Hµ</a:t>
            </a:r>
            <a:r>
              <a:rPr lang="vi-VN" sz="3200" dirty="0">
                <a:solidFill>
                  <a:schemeClr val="bg1"/>
                </a:solidFill>
              </a:rPr>
              <a:t>)</a:t>
            </a:r>
            <a:endParaRPr lang="en-US" sz="3200" dirty="0">
              <a:solidFill>
                <a:schemeClr val="bg1"/>
              </a:solidFill>
            </a:endParaRPr>
          </a:p>
          <a:p>
            <a:endParaRPr lang="vi-VN" sz="3200" b="1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219524" y="143933"/>
            <a:ext cx="862149" cy="862149"/>
          </a:xfrm>
          <a:prstGeom prst="flowChartConnector">
            <a:avLst/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dirty="0">
                <a:latin typeface="+mj-lt"/>
              </a:rPr>
              <a:t>2</a:t>
            </a:r>
            <a:endParaRPr lang="en-US" sz="5400" dirty="0">
              <a:latin typeface="+mj-lt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735507" y="1203536"/>
            <a:ext cx="692331" cy="692331"/>
          </a:xfrm>
          <a:prstGeom prst="flowChartConnector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FF00"/>
                </a:solidFill>
                <a:latin typeface="+mj-lt"/>
              </a:rPr>
              <a:t>1</a:t>
            </a:r>
            <a:endParaRPr lang="en-US" sz="4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650598" y="3709853"/>
            <a:ext cx="692331" cy="731762"/>
          </a:xfrm>
          <a:prstGeom prst="flowChartConnector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FF00"/>
                </a:solidFill>
                <a:latin typeface="+mj-lt"/>
              </a:rPr>
              <a:t>2</a:t>
            </a:r>
            <a:endParaRPr lang="en-US" sz="4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6355079" y="1270603"/>
            <a:ext cx="692331" cy="692331"/>
          </a:xfrm>
          <a:prstGeom prst="flowChartConnector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FF00"/>
                </a:solidFill>
                <a:latin typeface="+mj-lt"/>
              </a:rPr>
              <a:t>3</a:t>
            </a:r>
            <a:endParaRPr lang="en-US" sz="4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6355078" y="3611401"/>
            <a:ext cx="692331" cy="692331"/>
          </a:xfrm>
          <a:prstGeom prst="flowChartConnector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FF00"/>
                </a:solidFill>
                <a:latin typeface="+mj-lt"/>
              </a:rPr>
              <a:t>3</a:t>
            </a:r>
            <a:endParaRPr lang="en-US" sz="40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475" y="5513294"/>
            <a:ext cx="1226159" cy="1276303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660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540634" y="1308303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        </a:t>
            </a:r>
            <a:r>
              <a:rPr lang="vi-VN" sz="3200" b="1" dirty="0">
                <a:solidFill>
                  <a:srgbClr val="FFFF00"/>
                </a:solidFill>
                <a:latin typeface=".VnAvant" pitchFamily="34" charset="0"/>
              </a:rPr>
              <a:t>Võa m­ưa l¹i n¾ng</a:t>
            </a:r>
          </a:p>
          <a:p>
            <a:r>
              <a:rPr lang="vi-VN" sz="3200" b="1" dirty="0">
                <a:solidFill>
                  <a:srgbClr val="FFFF00"/>
                </a:solidFill>
              </a:rPr>
              <a:t>        </a:t>
            </a:r>
            <a:r>
              <a:rPr lang="vi-VN" sz="3200" b="1" dirty="0">
                <a:solidFill>
                  <a:srgbClr val="FFFF00"/>
                </a:solidFill>
                <a:latin typeface=".VnAvant" pitchFamily="34" charset="0"/>
              </a:rPr>
              <a:t>Hay cã cÇu vång</a:t>
            </a:r>
          </a:p>
          <a:p>
            <a:r>
              <a:rPr lang="vi-VN" sz="3200" b="1" dirty="0">
                <a:solidFill>
                  <a:srgbClr val="FFFF00"/>
                </a:solidFill>
              </a:rPr>
              <a:t>        </a:t>
            </a:r>
            <a:r>
              <a:rPr lang="vi-VN" sz="3200" b="1" dirty="0">
                <a:solidFill>
                  <a:srgbClr val="FFFF00"/>
                </a:solidFill>
                <a:latin typeface=".VnAvant" pitchFamily="34" charset="0"/>
              </a:rPr>
              <a:t>B¶y mµu t­ư¬i th¾m</a:t>
            </a:r>
          </a:p>
          <a:p>
            <a:r>
              <a:rPr lang="vi-VN" sz="3200" b="1" dirty="0">
                <a:solidFill>
                  <a:srgbClr val="FFFF00"/>
                </a:solidFill>
                <a:latin typeface=".VnAvant" pitchFamily="34" charset="0"/>
              </a:rPr>
              <a:t>        BÐ mõng vui tr«ng</a:t>
            </a:r>
            <a:endParaRPr lang="vi-VN" sz="3200" b="1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6874" y="3740980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       </a:t>
            </a:r>
            <a:r>
              <a:rPr lang="vi-VN" sz="3200" b="1" dirty="0">
                <a:solidFill>
                  <a:srgbClr val="FFFF00"/>
                </a:solidFill>
                <a:latin typeface=".VnAvant" pitchFamily="34" charset="0"/>
              </a:rPr>
              <a:t>Mµu ®á mÆt trêi</a:t>
            </a:r>
            <a:endParaRPr lang="vi-VN" sz="3200" b="1" dirty="0">
              <a:solidFill>
                <a:srgbClr val="FFFF00"/>
              </a:solidFill>
            </a:endParaRPr>
          </a:p>
          <a:p>
            <a:r>
              <a:rPr lang="vi-VN" sz="3200" b="1" dirty="0">
                <a:solidFill>
                  <a:srgbClr val="FFFF00"/>
                </a:solidFill>
              </a:rPr>
              <a:t>       </a:t>
            </a:r>
            <a:r>
              <a:rPr lang="vi-VN" sz="3200" b="1" dirty="0">
                <a:solidFill>
                  <a:srgbClr val="FFFF00"/>
                </a:solidFill>
                <a:latin typeface=".VnAvant" pitchFamily="34" charset="0"/>
              </a:rPr>
              <a:t>Mµu cam ®u ®ñ</a:t>
            </a:r>
            <a:endParaRPr lang="vi-VN" sz="3200" b="1" dirty="0">
              <a:solidFill>
                <a:srgbClr val="FFFF00"/>
              </a:solidFill>
            </a:endParaRPr>
          </a:p>
          <a:p>
            <a:r>
              <a:rPr lang="vi-VN" sz="3200" b="1" dirty="0">
                <a:solidFill>
                  <a:srgbClr val="FFFF00"/>
                </a:solidFill>
                <a:latin typeface=".VnAvant" pitchFamily="34" charset="0"/>
              </a:rPr>
              <a:t>       Mµu vµng c¸ b¬i</a:t>
            </a:r>
          </a:p>
          <a:p>
            <a:r>
              <a:rPr lang="vi-VN" sz="3200" b="1" dirty="0">
                <a:solidFill>
                  <a:srgbClr val="FFFF00"/>
                </a:solidFill>
              </a:rPr>
              <a:t>       </a:t>
            </a:r>
            <a:r>
              <a:rPr lang="vi-VN" sz="3200" b="1" dirty="0">
                <a:solidFill>
                  <a:srgbClr val="FFFF00"/>
                </a:solidFill>
                <a:latin typeface=".VnAvant" pitchFamily="34" charset="0"/>
              </a:rPr>
              <a:t>Lôc kia mµu l¸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70042" y="1339430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.VnAvant" pitchFamily="34" charset="0"/>
              </a:rPr>
              <a:t>              </a:t>
            </a:r>
            <a:r>
              <a:rPr lang="vi-VN" sz="3200" b="1" dirty="0">
                <a:solidFill>
                  <a:srgbClr val="FFFF00"/>
                </a:solidFill>
                <a:latin typeface=".VnAvant" pitchFamily="34" charset="0"/>
              </a:rPr>
              <a:t>Mµu lam ®¸m m©y</a:t>
            </a:r>
            <a:endParaRPr lang="vi-VN" sz="3200" b="1" dirty="0">
              <a:solidFill>
                <a:srgbClr val="FFFF00"/>
              </a:solidFill>
            </a:endParaRPr>
          </a:p>
          <a:p>
            <a:r>
              <a:rPr lang="vi-VN" sz="3200" b="1" dirty="0">
                <a:solidFill>
                  <a:srgbClr val="FFFF00"/>
                </a:solidFill>
              </a:rPr>
              <a:t>        </a:t>
            </a:r>
            <a:r>
              <a:rPr lang="vi-VN" sz="3200" b="1" dirty="0">
                <a:solidFill>
                  <a:srgbClr val="FFFF00"/>
                </a:solidFill>
                <a:latin typeface=".VnAvant" pitchFamily="34" charset="0"/>
              </a:rPr>
              <a:t>Mµu chµm ¸o mÑ</a:t>
            </a:r>
            <a:endParaRPr lang="vi-VN" sz="3200" b="1" dirty="0">
              <a:solidFill>
                <a:srgbClr val="FFFF00"/>
              </a:solidFill>
            </a:endParaRPr>
          </a:p>
          <a:p>
            <a:r>
              <a:rPr lang="vi-VN" sz="3200" b="1" dirty="0">
                <a:solidFill>
                  <a:srgbClr val="FFFF00"/>
                </a:solidFill>
              </a:rPr>
              <a:t>        </a:t>
            </a:r>
            <a:r>
              <a:rPr lang="vi-VN" sz="3200" b="1" dirty="0">
                <a:solidFill>
                  <a:srgbClr val="FFFF00"/>
                </a:solidFill>
                <a:latin typeface=".VnAvant" pitchFamily="34" charset="0"/>
              </a:rPr>
              <a:t>Mµu tÝm hoa sim</a:t>
            </a:r>
            <a:endParaRPr lang="vi-VN" sz="3200" b="1" dirty="0">
              <a:solidFill>
                <a:srgbClr val="FFFF00"/>
              </a:solidFill>
            </a:endParaRPr>
          </a:p>
          <a:p>
            <a:r>
              <a:rPr lang="vi-VN" sz="3200" b="1" dirty="0">
                <a:solidFill>
                  <a:srgbClr val="FFFF00"/>
                </a:solidFill>
              </a:rPr>
              <a:t>        </a:t>
            </a:r>
            <a:r>
              <a:rPr lang="vi-VN" sz="3200" b="1" dirty="0">
                <a:solidFill>
                  <a:srgbClr val="FFFF00"/>
                </a:solidFill>
                <a:latin typeface=".VnAvant" pitchFamily="34" charset="0"/>
              </a:rPr>
              <a:t>B¶y mµu yªu thÕ.</a:t>
            </a:r>
            <a:endParaRPr lang="vi-VN" sz="3200" b="1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70042" y="3767053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.VnAvant" pitchFamily="34" charset="0"/>
              </a:rPr>
              <a:t>              </a:t>
            </a:r>
            <a:r>
              <a:rPr lang="vi-VN" sz="3200" b="1" dirty="0">
                <a:solidFill>
                  <a:srgbClr val="FFFF00"/>
                </a:solidFill>
                <a:latin typeface=".VnAvant" pitchFamily="34" charset="0"/>
              </a:rPr>
              <a:t>CÇu vång Èn hiÖn</a:t>
            </a:r>
          </a:p>
          <a:p>
            <a:r>
              <a:rPr lang="vi-VN" sz="3200" b="1" dirty="0">
                <a:solidFill>
                  <a:srgbClr val="FFFF00"/>
                </a:solidFill>
              </a:rPr>
              <a:t>        </a:t>
            </a:r>
            <a:r>
              <a:rPr lang="vi-VN" sz="3200" b="1" dirty="0">
                <a:solidFill>
                  <a:srgbClr val="FFFF00"/>
                </a:solidFill>
                <a:latin typeface=".VnAvant" pitchFamily="34" charset="0"/>
              </a:rPr>
              <a:t>Råi l¹i tan mau</a:t>
            </a:r>
            <a:endParaRPr lang="vi-VN" sz="3200" b="1" dirty="0">
              <a:solidFill>
                <a:srgbClr val="FFFF00"/>
              </a:solidFill>
            </a:endParaRPr>
          </a:p>
          <a:p>
            <a:r>
              <a:rPr lang="vi-VN" sz="3200" b="1" dirty="0">
                <a:solidFill>
                  <a:srgbClr val="FFFF00"/>
                </a:solidFill>
              </a:rPr>
              <a:t>        Đ</a:t>
            </a:r>
            <a:r>
              <a:rPr lang="vi-VN" sz="3200" b="1" dirty="0">
                <a:solidFill>
                  <a:srgbClr val="FFFF00"/>
                </a:solidFill>
                <a:latin typeface=".VnAvant" pitchFamily="34" charset="0"/>
              </a:rPr>
              <a:t>Êt trêi bõng tØnh</a:t>
            </a:r>
          </a:p>
          <a:p>
            <a:r>
              <a:rPr lang="vi-VN" sz="3200" b="1" dirty="0">
                <a:solidFill>
                  <a:srgbClr val="FFFF00"/>
                </a:solidFill>
              </a:rPr>
              <a:t>        </a:t>
            </a:r>
            <a:r>
              <a:rPr lang="vi-VN" sz="3200" b="1" dirty="0">
                <a:solidFill>
                  <a:srgbClr val="FFFF00"/>
                </a:solidFill>
                <a:latin typeface=".VnAvant" pitchFamily="34" charset="0"/>
              </a:rPr>
              <a:t>Sau c¬n m­ưa rµo</a:t>
            </a:r>
            <a:r>
              <a:rPr lang="vi-VN" sz="3200" b="1" dirty="0">
                <a:solidFill>
                  <a:srgbClr val="FFFF00"/>
                </a:solidFill>
              </a:rPr>
              <a:t>.</a:t>
            </a:r>
            <a:r>
              <a:rPr lang="vi-VN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373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6" grpId="0" animBg="1"/>
      <p:bldP spid="17" grpId="0" animBg="1"/>
      <p:bldP spid="11" grpId="0"/>
      <p:bldP spid="11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107" y="671437"/>
            <a:ext cx="6821186" cy="4514517"/>
          </a:xfrm>
          <a:prstGeom prst="flowChartConnector">
            <a:avLst/>
          </a:prstGeom>
          <a:ln w="5715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9938" y="5009745"/>
            <a:ext cx="762000" cy="26384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60292" y="4961783"/>
            <a:ext cx="762000" cy="27343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56268" y="4700458"/>
            <a:ext cx="762000" cy="331796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15373" y="4950901"/>
            <a:ext cx="762000" cy="277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3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2181</TotalTime>
  <Words>1106</Words>
  <Application>Microsoft Office PowerPoint</Application>
  <PresentationFormat>Widescreen</PresentationFormat>
  <Paragraphs>193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.VnAvant</vt:lpstr>
      <vt:lpstr>Arial</vt:lpstr>
      <vt:lpstr>Calibri</vt:lpstr>
      <vt:lpstr>Calibri Light</vt:lpstr>
      <vt:lpstr>Century Gothic</vt:lpstr>
      <vt:lpstr>Chivo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492</cp:revision>
  <dcterms:created xsi:type="dcterms:W3CDTF">2022-02-18T14:26:18Z</dcterms:created>
  <dcterms:modified xsi:type="dcterms:W3CDTF">2025-05-14T08:26:02Z</dcterms:modified>
</cp:coreProperties>
</file>