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56" r:id="rId3"/>
    <p:sldId id="296" r:id="rId4"/>
    <p:sldId id="258" r:id="rId5"/>
    <p:sldId id="297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63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2" r:id="rId32"/>
    <p:sldId id="288" r:id="rId33"/>
    <p:sldId id="289" r:id="rId34"/>
    <p:sldId id="290" r:id="rId35"/>
    <p:sldId id="283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93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0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0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1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8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8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4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93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7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3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B4C4-7B7C-4663-BB56-8AAF900D703E}" type="datetimeFigureOut">
              <a:rPr lang="vi-VN" smtClean="0"/>
              <a:t>29/03/2024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1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hyperlink" Target="http://baoquangngai.com.vn/dataimages/201004/original/images328776_nhieu_con_tau_cua_ngu_dan_x__B_nh_h_i_van_dang_nam_bo_cho_tien_ho_tro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Thu%20Phuong%20-%20Bien%20Hat%20Chieu%20N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30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0.jpeg"/><Relationship Id="rId3" Type="http://schemas.openxmlformats.org/officeDocument/2006/relationships/image" Target="../media/image51.jpeg"/><Relationship Id="rId7" Type="http://schemas.openxmlformats.org/officeDocument/2006/relationships/hyperlink" Target="http://images.google.com.vn/imgres?imgurl=http://farm2.static.flickr.com/1206/962506325_9eff240d71_o.jpg&amp;imgrefurl=http://lenrungxuongbien.com/?tag%3Dnha-trang&amp;usg=__Ym8K6vU98FceO11peaU-K6oLa44=&amp;h=508&amp;w=600&amp;sz=100&amp;hl=vi&amp;start=13&amp;tbnid=iOa1OZguH_u7CM:&amp;tbnh=114&amp;tbnw=135&amp;prev=/images?q%3Db%C3%A3i%2Bbi%E1%BB%83n%2Bnha%2Btrang%26gbv%3D2%26hl%3Dvi%26sa%3DG" TargetMode="External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" Type="http://schemas.openxmlformats.org/officeDocument/2006/relationships/image" Target="../media/image13.jp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11" Type="http://schemas.openxmlformats.org/officeDocument/2006/relationships/image" Target="../media/image56.png"/><Relationship Id="rId5" Type="http://schemas.openxmlformats.org/officeDocument/2006/relationships/slide" Target="slide18.xml"/><Relationship Id="rId15" Type="http://schemas.openxmlformats.org/officeDocument/2006/relationships/image" Target="../media/image59.jpeg"/><Relationship Id="rId10" Type="http://schemas.openxmlformats.org/officeDocument/2006/relationships/image" Target="../media/image55.jpeg"/><Relationship Id="rId4" Type="http://schemas.openxmlformats.org/officeDocument/2006/relationships/image" Target="../media/image52.png"/><Relationship Id="rId9" Type="http://schemas.openxmlformats.org/officeDocument/2006/relationships/image" Target="http://t1.gstatic.com/images?q=tbn:iOa1OZguH_u7CM:http://farm2.static.flickr.com/1206/962506325_9eff240d71_o.jpg" TargetMode="External"/><Relationship Id="rId1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B5%20VUNG%20BIEN%20NUOC%20TA\Dong%2520Mau%2520Lac%2520Hong%2520-%2520Xuan%2520Mai.mp3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00"/>
          </a:solidFill>
          <a:ln w="76200" cmpd="tri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524" y="1313694"/>
            <a:ext cx="11578920" cy="2115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spc="38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TUẦN 5 </a:t>
            </a:r>
            <a:r>
              <a:rPr lang="en-US" sz="3600" b="1" spc="38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ĐỊA 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LÍ: VÙNG BIỂN NƯỚC</a:t>
            </a:r>
          </a:p>
          <a:p>
            <a:pPr algn="ctr" eaLnBrk="1" hangingPunct="1">
              <a:defRPr/>
            </a:pPr>
            <a:endParaRPr lang="en-US" sz="3600" b="1" spc="38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GV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hiện:Dương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Huy</a:t>
            </a:r>
            <a:endParaRPr lang="vi-VN" sz="3600" b="1" spc="38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 5A1</a:t>
            </a:r>
            <a:endParaRPr lang="en-US" sz="3600" b="1" spc="38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D4248FC-2F1E-C41C-F4B5-8A86CA0D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04" y="0"/>
            <a:ext cx="937235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altLang="zh-CN" sz="4400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10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</a:t>
            </a:r>
            <a:endParaRPr lang="en-US" altLang="zh-CN" sz="4400" u="sng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6">
            <a:extLst>
              <a:ext uri="{FF2B5EF4-FFF2-40B4-BE49-F238E27FC236}">
                <a16:creationId xmlns:a16="http://schemas.microsoft.com/office/drawing/2014/main" id="{EC336063-C297-7EF2-C0F7-17D71894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0271EB2E-157F-6E03-5D0F-BD7667209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38965"/>
            <a:ext cx="3962401" cy="36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bọc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ta.</a:t>
            </a:r>
            <a:b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</a:br>
            <a:endParaRPr lang="en-US" altLang="en-US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557F1CA-0F16-0615-2EB2-477AC7E8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600200"/>
            <a:ext cx="641424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Vùng biển nước ta: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7C8977DB-7D3E-EEC4-699E-93D579D0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0"/>
            <a:ext cx="133125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522B7FD-B5B4-06C0-1671-6F1A0AE0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133125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NAM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B0840BB-FB33-BD2D-D5D1-A71D4DA8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99" y="4114800"/>
            <a:ext cx="229944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TÂY NAM</a:t>
            </a:r>
          </a:p>
        </p:txBody>
      </p:sp>
    </p:spTree>
    <p:extLst>
      <p:ext uri="{BB962C8B-B14F-4D97-AF65-F5344CB8AC3E}">
        <p14:creationId xmlns:p14="http://schemas.microsoft.com/office/powerpoint/2010/main" val="15028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12494-F29C-CD66-BD12-4A285B11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5F2562F-76D5-AF2E-E7CD-E233F338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55" y="1906700"/>
            <a:ext cx="617912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89C6A-87F1-FEB7-69FD-A1148E903402}"/>
              </a:ext>
            </a:extLst>
          </p:cNvPr>
          <p:cNvSpPr txBox="1"/>
          <p:nvPr/>
        </p:nvSpPr>
        <p:spPr>
          <a:xfrm>
            <a:off x="2211355" y="2873829"/>
            <a:ext cx="834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latin typeface="Times New Roman" panose="02020603050405020304" pitchFamily="18" charset="0"/>
              </a:rPr>
              <a:t> </a:t>
            </a:r>
            <a:r>
              <a:rPr lang="pt-BR" altLang="en-US" sz="3600" dirty="0">
                <a:latin typeface="Times New Roman" panose="02020603050405020304" pitchFamily="18" charset="0"/>
              </a:rPr>
              <a:t>Vùng biển nước ta là một bộ phận của Biển Đông. Biển bao bọc phía đông, phía nam và tây nam phần đất liền nước ta.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3587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5C63E-9BBF-B011-F1BE-595ABE50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4DF3EE5-9E5C-AE53-A809-D98CD575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082120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của vùng biển nước ta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E1C99FB-163F-D08B-CD14-6F762D12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905000"/>
            <a:ext cx="10624457" cy="2133600"/>
          </a:xfrm>
          <a:prstGeom prst="wedgeRectCallout">
            <a:avLst>
              <a:gd name="adj1" fmla="val 27065"/>
              <a:gd name="adj2" fmla="val 51458"/>
            </a:avLst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vùng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ta?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2.  </a:t>
            </a:r>
            <a:r>
              <a:rPr lang="en-US" altLang="en-US" dirty="0" err="1"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ta?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E49F4BC9-AA83-24FF-4067-7ACCCA879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206" y="2946399"/>
            <a:ext cx="9345587" cy="2549525"/>
          </a:xfrm>
          <a:prstGeom prst="rect">
            <a:avLst/>
          </a:prstGeom>
          <a:solidFill>
            <a:srgbClr val="FFCCFF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Nước không bao giờ đóng băng.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Miền Bắc và miền Trung hay có bão.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Hằng ngày, nước biển có lúc dâng lên có lúc hạ xuống.</a:t>
            </a:r>
          </a:p>
        </p:txBody>
      </p:sp>
    </p:spTree>
    <p:extLst>
      <p:ext uri="{BB962C8B-B14F-4D97-AF65-F5344CB8AC3E}">
        <p14:creationId xmlns:p14="http://schemas.microsoft.com/office/powerpoint/2010/main" val="10140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BD7B7AB1-F028-8268-2C7C-C995B0AD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3" y="1822450"/>
            <a:ext cx="4343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63FB746-8AFE-9FE2-8A59-7DC49C4D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2971800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Nước biển không bao giờ đóng băng. 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3F8318E-D78D-A422-8701-07F09B9D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4019550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F298A10-7598-99A6-707C-7CC4AD84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5048250"/>
            <a:ext cx="4343400" cy="1625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Hằng ngày nước  biển có lúc dâng lên, có lúc hạ xuống.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CB72BF3-FEE8-5B89-EFC3-EA300F55C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208" y="1790700"/>
            <a:ext cx="4724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F99513B-A369-5503-0E7A-9B0FA3A8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208" y="2976563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3F32EE1F-A8A1-5B91-E11C-57C331F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921" y="4019550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8EAB793-BB39-0622-BBF5-4846D5D4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783" y="5029200"/>
            <a:ext cx="47244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689933E-EBEB-005C-0012-F5FD13E5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533" y="2976563"/>
            <a:ext cx="415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</a:rPr>
              <a:t>Thuận lợi cho giao thông và đánh bắt hải sản.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34839835-BB4D-BF22-17B7-1E4F30B8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183" y="29718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</a:rPr>
              <a:t>Nước biển không bao giờ đóng băng.</a:t>
            </a:r>
            <a:r>
              <a:rPr lang="en-US" altLang="en-US" sz="18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9002C-D870-6E82-36AE-5F48D8EE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383" y="3048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4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P1160274">
            <a:extLst>
              <a:ext uri="{FF2B5EF4-FFF2-40B4-BE49-F238E27FC236}">
                <a16:creationId xmlns:a16="http://schemas.microsoft.com/office/drawing/2014/main" id="{9EFEB749-9A00-69D7-2145-270CC263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183"/>
            <a:ext cx="6046165" cy="359108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ungVuong03">
            <a:extLst>
              <a:ext uri="{FF2B5EF4-FFF2-40B4-BE49-F238E27FC236}">
                <a16:creationId xmlns:a16="http://schemas.microsoft.com/office/drawing/2014/main" id="{8FF2EE64-665C-0C85-5F96-08D181A5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311678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80411091731-809-288">
            <a:extLst>
              <a:ext uri="{FF2B5EF4-FFF2-40B4-BE49-F238E27FC236}">
                <a16:creationId xmlns:a16="http://schemas.microsoft.com/office/drawing/2014/main" id="{B2477932-BD25-1925-8BEF-390FE705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6" y="3177480"/>
            <a:ext cx="5967612" cy="36198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hatrang1">
            <a:extLst>
              <a:ext uri="{FF2B5EF4-FFF2-40B4-BE49-F238E27FC236}">
                <a16:creationId xmlns:a16="http://schemas.microsoft.com/office/drawing/2014/main" id="{B7916DFD-3A5E-86E4-B163-7E56D516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33"/>
            <a:ext cx="6046164" cy="315374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ImageView">
            <a:extLst>
              <a:ext uri="{FF2B5EF4-FFF2-40B4-BE49-F238E27FC236}">
                <a16:creationId xmlns:a16="http://schemas.microsoft.com/office/drawing/2014/main" id="{B858EEB1-03D9-CA57-E1D2-D682867C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783355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0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750"/>
            <a:ext cx="12192000" cy="685800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447E46AA-3D02-3124-AB6B-D5891DDF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1190559"/>
            <a:ext cx="4343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Đặc điểm của vùng biển nước ta.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BD95993-9C8F-FC6B-D4D0-61DA421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2370072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Nước biển không bao giờ đóng băng.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D379DE8B-BF37-C76C-AA2F-3D09107E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3413059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65FE085F-2009-0933-301D-F7C3189B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4441759"/>
            <a:ext cx="4343400" cy="1411288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Hằng ngày nước  biển có lúc dâng lên, có lúc hạ xuống, đó là Thuỷ triều.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3902D85E-53A1-9463-6333-353CA35F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940" y="1184209"/>
            <a:ext cx="4724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Ảnh hưởng của biển đến đời sống và sản xuất. 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DCB8488-8CE2-6A93-366B-E8E4365E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940" y="2370072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B24D439-5FEC-4A31-3460-F1529D1C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653" y="3413059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F4588B1-4B37-EE90-D2AF-A03C7E16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15" y="4422709"/>
            <a:ext cx="4800600" cy="140017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A9B0F5B-8DBB-280F-320A-A9619092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265" y="2370072"/>
            <a:ext cx="415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Thuận lợi cho giao thông và đánh bắt hải sản.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B27C7A1-1CD3-0A7C-ED06-6BDF97E3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15" y="3432109"/>
            <a:ext cx="48006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Gây nhiều thiệt hại cho tàu thuyền và những vùng ven biển.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48E040E-0209-BE4F-847C-DD29C252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5" y="490472"/>
            <a:ext cx="838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E8D7A6C-D05B-8289-6FC1-C988DEF5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553" y="3419409"/>
            <a:ext cx="434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</p:spTree>
    <p:extLst>
      <p:ext uri="{BB962C8B-B14F-4D97-AF65-F5344CB8AC3E}">
        <p14:creationId xmlns:p14="http://schemas.microsoft.com/office/powerpoint/2010/main" val="12909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bao-2">
            <a:extLst>
              <a:ext uri="{FF2B5EF4-FFF2-40B4-BE49-F238E27FC236}">
                <a16:creationId xmlns:a16="http://schemas.microsoft.com/office/drawing/2014/main" id="{8FB361E5-9301-E9D3-AD03-CBAC4399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0"/>
            <a:ext cx="10248123" cy="6858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283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Picture 4" descr="11027684-2">
            <a:extLst>
              <a:ext uri="{FF2B5EF4-FFF2-40B4-BE49-F238E27FC236}">
                <a16:creationId xmlns:a16="http://schemas.microsoft.com/office/drawing/2014/main" id="{6EF2FD21-AF9F-77DD-96B7-DEBBBA6C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9434" cy="330459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inh anh bao tan pha mien Trung">
            <a:extLst>
              <a:ext uri="{FF2B5EF4-FFF2-40B4-BE49-F238E27FC236}">
                <a16:creationId xmlns:a16="http://schemas.microsoft.com/office/drawing/2014/main" id="{EA155A10-2257-9FE7-C618-B7B54C47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35" y="38877"/>
            <a:ext cx="6072566" cy="330459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Đóng">
            <a:extLst>
              <a:ext uri="{FF2B5EF4-FFF2-40B4-BE49-F238E27FC236}">
                <a16:creationId xmlns:a16="http://schemas.microsoft.com/office/drawing/2014/main" id="{9B329B07-E3E9-A1F8-3F35-8D1CA6D4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4592"/>
            <a:ext cx="6119434" cy="351453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">
            <a:extLst>
              <a:ext uri="{FF2B5EF4-FFF2-40B4-BE49-F238E27FC236}">
                <a16:creationId xmlns:a16="http://schemas.microsoft.com/office/drawing/2014/main" id="{A2FE05A7-522E-6931-1B04-90A224BC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25" y="3382345"/>
            <a:ext cx="6205275" cy="347565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5F5A888C-40B1-E662-723D-86126B8C3350}"/>
              </a:ext>
            </a:extLst>
          </p:cNvPr>
          <p:cNvGrpSpPr>
            <a:grpSpLocks/>
          </p:cNvGrpSpPr>
          <p:nvPr/>
        </p:nvGrpSpPr>
        <p:grpSpPr bwMode="auto">
          <a:xfrm>
            <a:off x="-55906" y="-22175"/>
            <a:ext cx="10952506" cy="4021494"/>
            <a:chOff x="355178" y="3271988"/>
            <a:chExt cx="8520876" cy="326015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AE48C25D-127A-E036-7D34-36E909763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178" y="3271988"/>
              <a:ext cx="4254343" cy="3247968"/>
              <a:chOff x="149314" y="2920746"/>
              <a:chExt cx="4254971" cy="3248122"/>
            </a:xfrm>
          </p:grpSpPr>
          <p:pic>
            <p:nvPicPr>
              <p:cNvPr id="10" name="Picture 9" descr="dao lonn truong sa.jpg">
                <a:extLst>
                  <a:ext uri="{FF2B5EF4-FFF2-40B4-BE49-F238E27FC236}">
                    <a16:creationId xmlns:a16="http://schemas.microsoft.com/office/drawing/2014/main" id="{163E039D-CBC3-57CC-7E0A-002B832F2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229" y="3019864"/>
                <a:ext cx="4027318" cy="2590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0F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63AC32-CF96-83C4-695E-B93B908AE6A3}"/>
                  </a:ext>
                </a:extLst>
              </p:cNvPr>
              <p:cNvSpPr txBox="1"/>
              <p:nvPr/>
            </p:nvSpPr>
            <p:spPr>
              <a:xfrm>
                <a:off x="176599" y="5706792"/>
                <a:ext cx="4194178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" name="Picture 5" descr="dao lonn truong sa.jpg">
              <a:extLst>
                <a:ext uri="{FF2B5EF4-FFF2-40B4-BE49-F238E27FC236}">
                  <a16:creationId xmlns:a16="http://schemas.microsoft.com/office/drawing/2014/main" id="{D0884F00-561A-B178-6ACC-3C184BDF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724400" y="3387435"/>
              <a:ext cx="4038600" cy="2590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7" name="TextBox 9">
              <a:extLst>
                <a:ext uri="{FF2B5EF4-FFF2-40B4-BE49-F238E27FC236}">
                  <a16:creationId xmlns:a16="http://schemas.microsoft.com/office/drawing/2014/main" id="{0117204F-71FB-3BB2-D9DB-B9DC39DE6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6092" y="6069019"/>
              <a:ext cx="4193393" cy="463125"/>
              <a:chOff x="4681728" y="4255008"/>
              <a:chExt cx="4194048" cy="463296"/>
            </a:xfrm>
          </p:grpSpPr>
          <p:pic>
            <p:nvPicPr>
              <p:cNvPr id="8" name="TextBox 9">
                <a:extLst>
                  <a:ext uri="{FF2B5EF4-FFF2-40B4-BE49-F238E27FC236}">
                    <a16:creationId xmlns:a16="http://schemas.microsoft.com/office/drawing/2014/main" id="{F61E09F9-C16F-F782-E076-2E0F1032C68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728" y="4255008"/>
                <a:ext cx="4194048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83C9D9EB-E811-B99E-978D-E88C8578C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6680" y="4255008"/>
                <a:ext cx="184144" cy="45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rgbClr val="23115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17" descr="qblut24">
            <a:extLst>
              <a:ext uri="{FF2B5EF4-FFF2-40B4-BE49-F238E27FC236}">
                <a16:creationId xmlns:a16="http://schemas.microsoft.com/office/drawing/2014/main" id="{A019A5B1-109F-4B37-31FC-EDB56027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702"/>
            <a:ext cx="5990253" cy="352029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F78ABBF0-A996-58F4-0CFD-507147B1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37084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00"/>
                </a:solidFill>
              </a:rPr>
              <a:t>		Đ	</a:t>
            </a:r>
          </a:p>
        </p:txBody>
      </p:sp>
      <p:pic>
        <p:nvPicPr>
          <p:cNvPr id="14" name="Picture 13" descr="images328776_nhieu_con_tau_cua_ngu_dan_x__B_nh_h_i_van_dang_nam_bo_cho_tien_ho_tro">
            <a:hlinkClick r:id="rId7"/>
            <a:extLst>
              <a:ext uri="{FF2B5EF4-FFF2-40B4-BE49-F238E27FC236}">
                <a16:creationId xmlns:a16="http://schemas.microsoft.com/office/drawing/2014/main" id="{EC03B8CA-45F0-72C8-9C7D-62A83A1A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50" y="43472"/>
            <a:ext cx="6754450" cy="315924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Khu%20DL%20hon%20dau%20mong%20mongtruoc%20gio%20bao[1]">
            <a:extLst>
              <a:ext uri="{FF2B5EF4-FFF2-40B4-BE49-F238E27FC236}">
                <a16:creationId xmlns:a16="http://schemas.microsoft.com/office/drawing/2014/main" id="{0BC661AD-26C6-8711-0243-B7FA6C5F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33" y="3232324"/>
            <a:ext cx="6112967" cy="3625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fsdf.jpg">
            <a:extLst>
              <a:ext uri="{FF2B5EF4-FFF2-40B4-BE49-F238E27FC236}">
                <a16:creationId xmlns:a16="http://schemas.microsoft.com/office/drawing/2014/main" id="{1C7DCEF0-4DAC-9E6C-21C8-9B3F617D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" y="26190"/>
            <a:ext cx="12164168" cy="682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9">
            <a:extLst>
              <a:ext uri="{FF2B5EF4-FFF2-40B4-BE49-F238E27FC236}">
                <a16:creationId xmlns:a16="http://schemas.microsoft.com/office/drawing/2014/main" id="{DBB272F1-9155-1261-4E28-72B1E6DD5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0"/>
            <a:ext cx="395617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 - LỚP 5</a:t>
            </a:r>
          </a:p>
        </p:txBody>
      </p:sp>
      <p:sp>
        <p:nvSpPr>
          <p:cNvPr id="6" name="WordArt 11">
            <a:extLst>
              <a:ext uri="{FF2B5EF4-FFF2-40B4-BE49-F238E27FC236}">
                <a16:creationId xmlns:a16="http://schemas.microsoft.com/office/drawing/2014/main" id="{74369DC5-CFA2-F49E-6346-79BB7F4B344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828799" y="1295400"/>
            <a:ext cx="826852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6633AFB-1AFE-A8D6-B560-A62C0560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76600"/>
            <a:ext cx="803955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Bài 5</a:t>
            </a:r>
            <a:endParaRPr lang="en-US" altLang="en-US" b="1">
              <a:solidFill>
                <a:srgbClr val="FF0066"/>
              </a:solidFill>
              <a:latin typeface=".VnMystical" panose="020B7200000000000000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VÙNG BIỂN NƯỚC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TA</a:t>
            </a:r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6" descr="Earth">
            <a:extLst>
              <a:ext uri="{FF2B5EF4-FFF2-40B4-BE49-F238E27FC236}">
                <a16:creationId xmlns:a16="http://schemas.microsoft.com/office/drawing/2014/main" id="{78718936-7B8A-19C8-75B2-CFE4B571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6282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hu Phuong - Bien Hat Chieu Nay.mp3">
            <a:hlinkClick r:id="" action="ppaction://media"/>
            <a:extLst>
              <a:ext uri="{FF2B5EF4-FFF2-40B4-BE49-F238E27FC236}">
                <a16:creationId xmlns:a16="http://schemas.microsoft.com/office/drawing/2014/main" id="{51988C49-9795-5780-C0E7-4D9341DC396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05400"/>
            <a:ext cx="9158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4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1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9CAF8D5-686F-BF8C-3418-1A40CEC0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4" y="1037185"/>
            <a:ext cx="5515379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585A679A-5636-F07E-8D72-FC0DC92C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3" y="2352198"/>
            <a:ext cx="5515379" cy="52322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3299A45-43B8-634A-F6AC-B996983B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2" y="3488484"/>
            <a:ext cx="5515379" cy="52322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DCC28D5-3E05-D02C-C594-59E829C4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613" y="1052791"/>
            <a:ext cx="5999185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6A24E58-F2F6-8C4B-119F-EF226865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12" y="2156305"/>
            <a:ext cx="5999185" cy="1263736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9CEF7EA-63B8-C616-2E8B-F62F3ED4C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71" y="3391745"/>
            <a:ext cx="5999185" cy="1263736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00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454E13F-899B-B02C-750B-A87F4A44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710" y="4613137"/>
            <a:ext cx="6095946" cy="1786243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00"/>
              </a:solidFill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98AAF72-608A-34D5-F41A-629C3E85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451" y="2328325"/>
            <a:ext cx="528154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2E82F30-6F1B-8D1D-7652-2DB2A6D6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31" y="3466937"/>
            <a:ext cx="6095946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  Gây nhiều thiệt hại cho tàu thuyền và những vùng ven biển.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3C558FBD-0D5B-C2E0-EF71-33961E0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56" y="189963"/>
            <a:ext cx="1064371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13A42DD0-F8F9-2FBA-34A9-106AD3857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6" y="4552544"/>
            <a:ext cx="5515379" cy="1411288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69">
            <a:extLst>
              <a:ext uri="{FF2B5EF4-FFF2-40B4-BE49-F238E27FC236}">
                <a16:creationId xmlns:a16="http://schemas.microsoft.com/office/drawing/2014/main" id="{827E1C7D-9A19-A863-D399-52EF503A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995" y="4651940"/>
            <a:ext cx="60233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948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5" descr="khaithacthuysan">
            <a:extLst>
              <a:ext uri="{FF2B5EF4-FFF2-40B4-BE49-F238E27FC236}">
                <a16:creationId xmlns:a16="http://schemas.microsoft.com/office/drawing/2014/main" id="{15392B82-0A08-232C-B139-80EE6368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0" y="3348134"/>
            <a:ext cx="5934020" cy="345232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thuluoi-v">
            <a:extLst>
              <a:ext uri="{FF2B5EF4-FFF2-40B4-BE49-F238E27FC236}">
                <a16:creationId xmlns:a16="http://schemas.microsoft.com/office/drawing/2014/main" id="{34DE4893-E93E-E6BE-B7D2-567FCC77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673"/>
            <a:ext cx="6149040" cy="345232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muoi">
            <a:extLst>
              <a:ext uri="{FF2B5EF4-FFF2-40B4-BE49-F238E27FC236}">
                <a16:creationId xmlns:a16="http://schemas.microsoft.com/office/drawing/2014/main" id="{58570840-C507-66F3-77B5-059C7782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0" y="57539"/>
            <a:ext cx="6042960" cy="323305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437FE63E-02C0-E323-B13E-C76D9FF8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8"/>
            <a:ext cx="6149040" cy="329059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CD80C8CC-EF63-1E34-DD4B-8C6DD521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12" y="217861"/>
            <a:ext cx="100661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851AE04-D534-AE51-B002-2D766517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526" y="2174033"/>
            <a:ext cx="10066176" cy="309245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/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bão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22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663E302-D22C-4AE8-655B-33BC815A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6" y="2312436"/>
            <a:ext cx="5034768" cy="4425838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3" descr="câu hỏi">
            <a:extLst>
              <a:ext uri="{FF2B5EF4-FFF2-40B4-BE49-F238E27FC236}">
                <a16:creationId xmlns:a16="http://schemas.microsoft.com/office/drawing/2014/main" id="{90F54CBB-170F-A2F8-4981-9BBD7172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" y="1774777"/>
            <a:ext cx="841148" cy="8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id="{3E8FF0F3-5EAD-FAEE-48F2-A77C7458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119726"/>
            <a:ext cx="791886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9332F4D1-B1C5-0CD9-7EF0-BBAC4FB2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95" y="1075613"/>
            <a:ext cx="10818737" cy="96520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SGK,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32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6C95874-B169-C36B-256A-04FF778AF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7099"/>
            <a:ext cx="639451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Vai trò của biển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FE98C-0D3D-A2FD-49C7-6BA223CA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67" y="2419350"/>
            <a:ext cx="8465976" cy="2784475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hòa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khí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hậu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nguồn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Ven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</a:rPr>
              <a:t> du </a:t>
            </a:r>
            <a:r>
              <a:rPr lang="en-US" altLang="en-US" dirty="0" err="1">
                <a:latin typeface="Times New Roman" panose="02020603050405020304" pitchFamily="18" charset="0"/>
              </a:rPr>
              <a:t>lịch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nghỉ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mát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51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untitled">
            <a:extLst>
              <a:ext uri="{FF2B5EF4-FFF2-40B4-BE49-F238E27FC236}">
                <a16:creationId xmlns:a16="http://schemas.microsoft.com/office/drawing/2014/main" id="{3626D9BE-C3F8-AE63-8C90-EF4D2889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CAFEF_4248859">
            <a:extLst>
              <a:ext uri="{FF2B5EF4-FFF2-40B4-BE49-F238E27FC236}">
                <a16:creationId xmlns:a16="http://schemas.microsoft.com/office/drawing/2014/main" id="{C055282D-6E07-9DF5-81F9-19300D07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10" descr="Tom%20hum%202">
            <a:extLst>
              <a:ext uri="{FF2B5EF4-FFF2-40B4-BE49-F238E27FC236}">
                <a16:creationId xmlns:a16="http://schemas.microsoft.com/office/drawing/2014/main" id="{374EEF0E-FBB7-3D8C-74A3-0321B271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31" y="553761"/>
            <a:ext cx="405038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ùa biển">
            <a:extLst>
              <a:ext uri="{FF2B5EF4-FFF2-40B4-BE49-F238E27FC236}">
                <a16:creationId xmlns:a16="http://schemas.microsoft.com/office/drawing/2014/main" id="{98ECEED2-2F45-66B0-27E9-D7EFB25A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7" y="4778636"/>
            <a:ext cx="405038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&amp;t=1&amp;usg=__DalD8tUX9tIdTRIlplgeMuvYI7Y=">
            <a:extLst>
              <a:ext uri="{FF2B5EF4-FFF2-40B4-BE49-F238E27FC236}">
                <a16:creationId xmlns:a16="http://schemas.microsoft.com/office/drawing/2014/main" id="{3D947DDD-DBC2-199D-9C0C-DA16529C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" y="4756951"/>
            <a:ext cx="3754017" cy="206059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&amp;t=1&amp;usg=__6JyT9c_-LM3vW_gBT_slnnoVNbY=">
            <a:extLst>
              <a:ext uri="{FF2B5EF4-FFF2-40B4-BE49-F238E27FC236}">
                <a16:creationId xmlns:a16="http://schemas.microsoft.com/office/drawing/2014/main" id="{E9B858E7-611C-6A1A-BACA-D34B5D51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4" y="520699"/>
            <a:ext cx="4110552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">
            <a:extLst>
              <a:ext uri="{FF2B5EF4-FFF2-40B4-BE49-F238E27FC236}">
                <a16:creationId xmlns:a16="http://schemas.microsoft.com/office/drawing/2014/main" id="{B79E9955-4293-D433-75EB-99960063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4" y="2561446"/>
            <a:ext cx="3754017" cy="21690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ImageView">
            <a:extLst>
              <a:ext uri="{FF2B5EF4-FFF2-40B4-BE49-F238E27FC236}">
                <a16:creationId xmlns:a16="http://schemas.microsoft.com/office/drawing/2014/main" id="{CEF013A6-C00D-FF9C-99F0-E0334728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37" y="2575761"/>
            <a:ext cx="4050387" cy="220157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ImageView">
            <a:extLst>
              <a:ext uri="{FF2B5EF4-FFF2-40B4-BE49-F238E27FC236}">
                <a16:creationId xmlns:a16="http://schemas.microsoft.com/office/drawing/2014/main" id="{28EDE839-99EC-B4CA-ED4B-5E90E9CF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5" y="4745021"/>
            <a:ext cx="408757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thacthuysan">
            <a:extLst>
              <a:ext uri="{FF2B5EF4-FFF2-40B4-BE49-F238E27FC236}">
                <a16:creationId xmlns:a16="http://schemas.microsoft.com/office/drawing/2014/main" id="{8930D2AF-1682-7BDA-0637-8A837766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9" y="520699"/>
            <a:ext cx="375401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>
            <a:extLst>
              <a:ext uri="{FF2B5EF4-FFF2-40B4-BE49-F238E27FC236}">
                <a16:creationId xmlns:a16="http://schemas.microsoft.com/office/drawing/2014/main" id="{53A1B4E8-601E-08E3-268C-1B04C5F2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566" y="-2918"/>
            <a:ext cx="790319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sản</a:t>
            </a:r>
            <a:endParaRPr lang="en-US" altLang="en-US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2" descr="cua%20bien">
            <a:extLst>
              <a:ext uri="{FF2B5EF4-FFF2-40B4-BE49-F238E27FC236}">
                <a16:creationId xmlns:a16="http://schemas.microsoft.com/office/drawing/2014/main" id="{933AFE3B-9AB2-C82D-E478-79266B64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30" y="2561446"/>
            <a:ext cx="3998758" cy="221784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9" descr="du-lich-nha-trang-2012">
            <a:extLst>
              <a:ext uri="{FF2B5EF4-FFF2-40B4-BE49-F238E27FC236}">
                <a16:creationId xmlns:a16="http://schemas.microsoft.com/office/drawing/2014/main" id="{F610AF48-72F9-2BE6-FD36-3E418843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6" y="0"/>
            <a:ext cx="6326674" cy="33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Nd9GcQR51kYMf5baLh6frupHclq8L6eGUTdsNeFrcV6ueNXowdlpjzw0A">
            <a:extLst>
              <a:ext uri="{FF2B5EF4-FFF2-40B4-BE49-F238E27FC236}">
                <a16:creationId xmlns:a16="http://schemas.microsoft.com/office/drawing/2014/main" id="{4ED933D0-9181-338D-2113-3125374A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6" y="3355733"/>
            <a:ext cx="6326674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mages633064_DSC_0203">
            <a:extLst>
              <a:ext uri="{FF2B5EF4-FFF2-40B4-BE49-F238E27FC236}">
                <a16:creationId xmlns:a16="http://schemas.microsoft.com/office/drawing/2014/main" id="{ADA21B2B-95D3-8F45-F0F8-C9E05A1D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667"/>
            <a:ext cx="5865326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IMG_3160">
            <a:extLst>
              <a:ext uri="{FF2B5EF4-FFF2-40B4-BE49-F238E27FC236}">
                <a16:creationId xmlns:a16="http://schemas.microsoft.com/office/drawing/2014/main" id="{16886C37-55CD-5363-270C-8F660A75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4"/>
            <a:ext cx="5865326" cy="33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CAFEF_4248859">
            <a:extLst>
              <a:ext uri="{FF2B5EF4-FFF2-40B4-BE49-F238E27FC236}">
                <a16:creationId xmlns:a16="http://schemas.microsoft.com/office/drawing/2014/main" id="{B0FEB70A-4403-24CC-00E6-4165D644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39" y="54363"/>
            <a:ext cx="5581259" cy="303361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10" descr="Tom%20hum%202">
            <a:extLst>
              <a:ext uri="{FF2B5EF4-FFF2-40B4-BE49-F238E27FC236}">
                <a16:creationId xmlns:a16="http://schemas.microsoft.com/office/drawing/2014/main" id="{4AB51B2D-D156-675D-DF49-E7C5164F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30" y="54363"/>
            <a:ext cx="6243731" cy="303361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kthacthuysan">
            <a:extLst>
              <a:ext uri="{FF2B5EF4-FFF2-40B4-BE49-F238E27FC236}">
                <a16:creationId xmlns:a16="http://schemas.microsoft.com/office/drawing/2014/main" id="{E40E185A-950A-5BA3-4EF4-ACC4ED71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" y="3233121"/>
            <a:ext cx="5581259" cy="347973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dn_quang-binh-6">
            <a:extLst>
              <a:ext uri="{FF2B5EF4-FFF2-40B4-BE49-F238E27FC236}">
                <a16:creationId xmlns:a16="http://schemas.microsoft.com/office/drawing/2014/main" id="{DFA15780-7581-199F-C224-6176C415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37" y="3187068"/>
            <a:ext cx="6343263" cy="35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HĐ1  KHỞI ĐỘNG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223DC41-8095-E2FD-2E3C-80240734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320" y="-47992"/>
            <a:ext cx="5608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4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7F487FBA-B591-259B-7183-12418B84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577" y="2591195"/>
            <a:ext cx="3259138" cy="14474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>
              <a:solidFill>
                <a:srgbClr val="FF3300"/>
              </a:solidFill>
              <a:latin typeface=".TMC-Ong Do" pitchFamily="2" charset="0"/>
            </a:endParaRP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id="{21638A32-26DF-FFB7-C826-A87419C2B4FA}"/>
              </a:ext>
            </a:extLst>
          </p:cNvPr>
          <p:cNvGrpSpPr>
            <a:grpSpLocks/>
          </p:cNvGrpSpPr>
          <p:nvPr/>
        </p:nvGrpSpPr>
        <p:grpSpPr bwMode="auto">
          <a:xfrm>
            <a:off x="9197162" y="786601"/>
            <a:ext cx="2715948" cy="4523141"/>
            <a:chOff x="4368" y="1404"/>
            <a:chExt cx="1296" cy="2201"/>
          </a:xfrm>
        </p:grpSpPr>
        <p:sp>
          <p:nvSpPr>
            <p:cNvPr id="7" name="Rectangle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8A00E916-499B-6AF6-22D2-8EC1AA92F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404"/>
              <a:ext cx="1056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" name="Text 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365F85B-669B-E339-01DF-7E3F64400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512"/>
              <a:ext cx="1296" cy="20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Nguồn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tài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nguyên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quý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F2261FC8-9008-1AB0-DAB5-F7CB31E19D09}"/>
              </a:ext>
            </a:extLst>
          </p:cNvPr>
          <p:cNvGrpSpPr>
            <a:grpSpLocks/>
          </p:cNvGrpSpPr>
          <p:nvPr/>
        </p:nvGrpSpPr>
        <p:grpSpPr bwMode="auto">
          <a:xfrm>
            <a:off x="343543" y="722271"/>
            <a:ext cx="2396825" cy="4667882"/>
            <a:chOff x="270" y="1092"/>
            <a:chExt cx="963" cy="2322"/>
          </a:xfrm>
        </p:grpSpPr>
        <p:sp>
          <p:nvSpPr>
            <p:cNvPr id="10" name="Rectangle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ABC60F88-B3B5-99D1-1B81-DB8F42F33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092"/>
              <a:ext cx="912" cy="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1" name="Text Box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E29385F3-4E0E-40EC-C8D5-19E5DBD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" y="1152"/>
              <a:ext cx="882" cy="21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thông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quan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trọng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Line 15">
            <a:extLst>
              <a:ext uri="{FF2B5EF4-FFF2-40B4-BE49-F238E27FC236}">
                <a16:creationId xmlns:a16="http://schemas.microsoft.com/office/drawing/2014/main" id="{3A5C4C98-265B-36EC-2339-4CB4254599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4858" y="1396014"/>
            <a:ext cx="20218" cy="12356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50701073-9813-7747-DBA0-9D40C23BB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0368" y="3429000"/>
            <a:ext cx="1738206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F5A7958F-76FB-258B-73A5-1C484AB63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231" y="3429000"/>
            <a:ext cx="17382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5CED6D4F-059F-E8B4-9C2C-D08782CB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815" y="2825329"/>
            <a:ext cx="35941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HP001 5H" pitchFamily="34" charset="0"/>
              </a:rPr>
              <a:t>Biển</a:t>
            </a:r>
            <a:endParaRPr lang="en-US" altLang="en-US" sz="5400" b="1">
              <a:latin typeface="VNI-Helve" pitchFamily="2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DBF87B37-1517-6770-BDCF-3C71647381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2488" y="4038600"/>
            <a:ext cx="13512" cy="185696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id="{12A4C4A8-F9BD-8642-D16F-E2E5847B69A9}"/>
              </a:ext>
            </a:extLst>
          </p:cNvPr>
          <p:cNvGrpSpPr>
            <a:grpSpLocks/>
          </p:cNvGrpSpPr>
          <p:nvPr/>
        </p:nvGrpSpPr>
        <p:grpSpPr bwMode="auto">
          <a:xfrm>
            <a:off x="2470209" y="5759832"/>
            <a:ext cx="7251582" cy="1049369"/>
            <a:chOff x="1344" y="3456"/>
            <a:chExt cx="3204" cy="522"/>
          </a:xfrm>
        </p:grpSpPr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D94AA221-EEF7-12DC-0759-ABBE0A0DF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456"/>
              <a:ext cx="320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D4B62E7-C9A4-1175-1B43-008C262C2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04"/>
              <a:ext cx="3072" cy="4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3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Nơi du lịch nghỉ mát</a:t>
              </a:r>
            </a:p>
          </p:txBody>
        </p:sp>
      </p:grpSp>
      <p:sp>
        <p:nvSpPr>
          <p:cNvPr id="20" name="Rectangle 23">
            <a:extLst>
              <a:ext uri="{FF2B5EF4-FFF2-40B4-BE49-F238E27FC236}">
                <a16:creationId xmlns:a16="http://schemas.microsoft.com/office/drawing/2014/main" id="{CE7CB842-CACF-8FAD-E404-D110B58D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251" y="745139"/>
            <a:ext cx="5038084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hậu</a:t>
            </a:r>
            <a:endParaRPr lang="en-GB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9" descr="bai-bien-mui-ne0">
            <a:extLst>
              <a:ext uri="{FF2B5EF4-FFF2-40B4-BE49-F238E27FC236}">
                <a16:creationId xmlns:a16="http://schemas.microsoft.com/office/drawing/2014/main" id="{4990304E-333E-4B69-508C-4B5B8BAD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CE4089D-F053-BE67-CFCC-9869CD2A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231" y="4495800"/>
            <a:ext cx="223019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47452549-27BC-3AB1-98FA-C26D1F55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1" y="1524000"/>
            <a:ext cx="291640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Mũi Né </a:t>
            </a:r>
          </a:p>
        </p:txBody>
      </p:sp>
      <p:sp>
        <p:nvSpPr>
          <p:cNvPr id="7" name="Text Box 51">
            <a:extLst>
              <a:ext uri="{FF2B5EF4-FFF2-40B4-BE49-F238E27FC236}">
                <a16:creationId xmlns:a16="http://schemas.microsoft.com/office/drawing/2014/main" id="{E94C3DDF-797A-B953-EE3F-342535B8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431" y="2133600"/>
            <a:ext cx="22301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Bình Thuận </a:t>
            </a:r>
          </a:p>
        </p:txBody>
      </p:sp>
      <p:pic>
        <p:nvPicPr>
          <p:cNvPr id="8" name="Picture 8" descr="BĐ2">
            <a:extLst>
              <a:ext uri="{FF2B5EF4-FFF2-40B4-BE49-F238E27FC236}">
                <a16:creationId xmlns:a16="http://schemas.microsoft.com/office/drawing/2014/main" id="{093FD8A2-0671-E8C8-6447-FB2B9F7D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695" y="102637"/>
            <a:ext cx="4717718" cy="6634065"/>
          </a:xfrm>
          <a:prstGeom prst="rect">
            <a:avLst/>
          </a:prstGeom>
        </p:spPr>
      </p:pic>
      <p:pic>
        <p:nvPicPr>
          <p:cNvPr id="9" name="Picture 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34E0514C-C6C4-F7B8-2292-A2CE621D3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53130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http://t1.gstatic.com/images?q=tbn:iOa1OZguH_u7CM:http://farm2.static.flickr.com/1206/962506325_9eff240d71_o.jpg">
            <a:hlinkClick r:id="rId7"/>
            <a:extLst>
              <a:ext uri="{FF2B5EF4-FFF2-40B4-BE49-F238E27FC236}">
                <a16:creationId xmlns:a16="http://schemas.microsoft.com/office/drawing/2014/main" id="{49955588-D552-0E45-D378-8988AC32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102637"/>
            <a:ext cx="5146601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6">
            <a:extLst>
              <a:ext uri="{FF2B5EF4-FFF2-40B4-BE49-F238E27FC236}">
                <a16:creationId xmlns:a16="http://schemas.microsoft.com/office/drawing/2014/main" id="{BE61C223-F883-9927-E990-0588EE33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392" y="2451100"/>
            <a:ext cx="343106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Nha Trang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AE854CA8-3156-EB4E-C64F-D38E539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231" y="2959100"/>
            <a:ext cx="22301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Khánh Hòa</a:t>
            </a:r>
          </a:p>
        </p:txBody>
      </p:sp>
      <p:pic>
        <p:nvPicPr>
          <p:cNvPr id="13" name="Picture 13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D14BF06-4022-6869-D1F1-6AED77743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7" y="4779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biennui6">
            <a:extLst>
              <a:ext uri="{FF2B5EF4-FFF2-40B4-BE49-F238E27FC236}">
                <a16:creationId xmlns:a16="http://schemas.microsoft.com/office/drawing/2014/main" id="{442D3E2B-F27F-A142-4011-E181D00E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102637"/>
            <a:ext cx="5146601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E65DCEAC-E0B3-EDC7-5981-92CC87EF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09" y="1524000"/>
            <a:ext cx="19728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Bãi rạng</a:t>
            </a:r>
            <a:r>
              <a:rPr lang="en-US" altLang="en-US" sz="2800"/>
              <a:t>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81EDBA6C-6201-769D-4599-DD4EC8BA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833" y="2133600"/>
            <a:ext cx="39457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Núi Thành –Quảng Nam </a:t>
            </a:r>
          </a:p>
        </p:txBody>
      </p:sp>
      <p:pic>
        <p:nvPicPr>
          <p:cNvPr id="17" name="Picture 1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F067004E-DA49-7F90-3392-2F9441BD4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35604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mykhe1-400x283">
            <a:extLst>
              <a:ext uri="{FF2B5EF4-FFF2-40B4-BE49-F238E27FC236}">
                <a16:creationId xmlns:a16="http://schemas.microsoft.com/office/drawing/2014/main" id="{C4F15895-ADAC-5E04-2D59-C327D0C0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9" y="94963"/>
            <a:ext cx="5118009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2">
            <a:extLst>
              <a:ext uri="{FF2B5EF4-FFF2-40B4-BE49-F238E27FC236}">
                <a16:creationId xmlns:a16="http://schemas.microsoft.com/office/drawing/2014/main" id="{6B9E9358-8F08-503E-FF83-CE0A39CB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9" y="2057400"/>
            <a:ext cx="310047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Mỹ Khê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426BB30B-B1A6-F535-5A44-55540CAA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929" y="2667000"/>
            <a:ext cx="180131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Đà Nẵng</a:t>
            </a:r>
          </a:p>
        </p:txBody>
      </p:sp>
      <p:pic>
        <p:nvPicPr>
          <p:cNvPr id="21" name="Picture 23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9DD79D6-ECB8-AF58-490A-287122079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7" y="34080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55192979-lanct20086139404_chinh-12">
            <a:extLst>
              <a:ext uri="{FF2B5EF4-FFF2-40B4-BE49-F238E27FC236}">
                <a16:creationId xmlns:a16="http://schemas.microsoft.com/office/drawing/2014/main" id="{E49E9BD9-C93D-3091-702A-3854C699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8">
            <a:extLst>
              <a:ext uri="{FF2B5EF4-FFF2-40B4-BE49-F238E27FC236}">
                <a16:creationId xmlns:a16="http://schemas.microsoft.com/office/drawing/2014/main" id="{F689BA1A-4778-DFE7-C832-820AD7E1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832" y="1219200"/>
            <a:ext cx="308796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Lăng Cô 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9D99FBBA-BB2E-1A0C-16E4-93FC670B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568" y="1828800"/>
            <a:ext cx="145820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Huế </a:t>
            </a:r>
          </a:p>
        </p:txBody>
      </p:sp>
      <p:pic>
        <p:nvPicPr>
          <p:cNvPr id="25" name="Picture 27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7CF3DC9D-FA1F-6E8A-5E97-22E4C7AE13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3255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dn_quang-binh-6">
            <a:extLst>
              <a:ext uri="{FF2B5EF4-FFF2-40B4-BE49-F238E27FC236}">
                <a16:creationId xmlns:a16="http://schemas.microsoft.com/office/drawing/2014/main" id="{BFBC66B0-42EC-FB69-B08D-46C67653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0">
            <a:extLst>
              <a:ext uri="{FF2B5EF4-FFF2-40B4-BE49-F238E27FC236}">
                <a16:creationId xmlns:a16="http://schemas.microsoft.com/office/drawing/2014/main" id="{93D36DB1-EB08-D2D9-828F-7B1ECA9D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333" y="1371600"/>
            <a:ext cx="313442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Nhật Lệ  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39303C73-9C41-501E-05A4-63A96060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51" y="1905000"/>
            <a:ext cx="215156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Quảng Bình</a:t>
            </a:r>
          </a:p>
        </p:txBody>
      </p:sp>
      <p:pic>
        <p:nvPicPr>
          <p:cNvPr id="29" name="Picture 31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EE565D01-9364-15AA-F989-38A359B0F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07" y="2874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Bien_Thien_Cam">
            <a:extLst>
              <a:ext uri="{FF2B5EF4-FFF2-40B4-BE49-F238E27FC236}">
                <a16:creationId xmlns:a16="http://schemas.microsoft.com/office/drawing/2014/main" id="{6071E40E-0D12-FD39-C43D-C56DEE4F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178837"/>
            <a:ext cx="5232378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6">
            <a:extLst>
              <a:ext uri="{FF2B5EF4-FFF2-40B4-BE49-F238E27FC236}">
                <a16:creationId xmlns:a16="http://schemas.microsoft.com/office/drawing/2014/main" id="{0B349DC2-A93B-0760-118A-9C98232E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673" y="1143000"/>
            <a:ext cx="36026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Thiên Cầm 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6196D66-71C9-1AC8-2BED-C0302237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185" y="1828800"/>
            <a:ext cx="15296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Hà Tĩnh</a:t>
            </a:r>
          </a:p>
        </p:txBody>
      </p:sp>
      <p:pic>
        <p:nvPicPr>
          <p:cNvPr id="33" name="Picture 17" descr="samson">
            <a:extLst>
              <a:ext uri="{FF2B5EF4-FFF2-40B4-BE49-F238E27FC236}">
                <a16:creationId xmlns:a16="http://schemas.microsoft.com/office/drawing/2014/main" id="{5540533D-ACBD-4A03-F880-76374691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265107"/>
            <a:ext cx="5232378" cy="65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8">
            <a:extLst>
              <a:ext uri="{FF2B5EF4-FFF2-40B4-BE49-F238E27FC236}">
                <a16:creationId xmlns:a16="http://schemas.microsoft.com/office/drawing/2014/main" id="{6CDEB0D6-0840-CF40-6838-1C2A0FA2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726" y="1371600"/>
            <a:ext cx="338281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Sầm Sơn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37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1D79C512-9857-2C94-0865-541A29114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07" y="25698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9">
            <a:extLst>
              <a:ext uri="{FF2B5EF4-FFF2-40B4-BE49-F238E27FC236}">
                <a16:creationId xmlns:a16="http://schemas.microsoft.com/office/drawing/2014/main" id="{B3766253-C910-1D2F-6F21-769C40E2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710" y="1905000"/>
            <a:ext cx="240174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Thanh Hoá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7" name="Picture 3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EFAA0FD-76D0-49CE-A307-8FDE28D9E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7" y="19602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Hình ảnh Bãi biển Đồ Sơn">
            <a:extLst>
              <a:ext uri="{FF2B5EF4-FFF2-40B4-BE49-F238E27FC236}">
                <a16:creationId xmlns:a16="http://schemas.microsoft.com/office/drawing/2014/main" id="{A989E9CF-7CF5-8B24-F8A9-C583E9AC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87291"/>
            <a:ext cx="5146601" cy="680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4">
            <a:extLst>
              <a:ext uri="{FF2B5EF4-FFF2-40B4-BE49-F238E27FC236}">
                <a16:creationId xmlns:a16="http://schemas.microsoft.com/office/drawing/2014/main" id="{D21A56B5-FA16-51D7-5D20-3CE52021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875" y="1524000"/>
            <a:ext cx="2930703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</a:rPr>
              <a:t>Bãi biển Đồ Sơn</a:t>
            </a:r>
            <a:r>
              <a:rPr lang="en-US" altLang="en-US" sz="28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10AA060A-40AE-ECEC-1A4B-8203B5E0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57" y="2286000"/>
            <a:ext cx="166549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  <a:latin typeface="Times New Roman" panose="02020603050405020304" pitchFamily="18" charset="0"/>
              </a:rPr>
              <a:t>Hải Phòng</a:t>
            </a:r>
          </a:p>
        </p:txBody>
      </p:sp>
      <p:pic>
        <p:nvPicPr>
          <p:cNvPr id="41" name="Picture 44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9D6E74C0-BB73-D957-DD6B-5DC7E574D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7" y="15792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55084786-Bahia">
            <a:extLst>
              <a:ext uri="{FF2B5EF4-FFF2-40B4-BE49-F238E27FC236}">
                <a16:creationId xmlns:a16="http://schemas.microsoft.com/office/drawing/2014/main" id="{5E6A4835-18F3-FD12-141B-5A27DA67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102637"/>
            <a:ext cx="5232378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0">
            <a:extLst>
              <a:ext uri="{FF2B5EF4-FFF2-40B4-BE49-F238E27FC236}">
                <a16:creationId xmlns:a16="http://schemas.microsoft.com/office/drawing/2014/main" id="{16C814D2-F5A5-1199-FDB5-4B5C299A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422" y="1066800"/>
            <a:ext cx="185849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Cháy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EB345581-3544-3D1B-402C-C26689CD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56" y="1676400"/>
            <a:ext cx="238387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Quảng Ninh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5" name="Picture 48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6A68509C-38A8-7D62-A38B-9D2CBE132E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07" y="14268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3" grpId="0"/>
      <p:bldP spid="32" grpId="0"/>
      <p:bldP spid="36" grpId="0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247AFFB-69C5-13F3-97AB-F85D18B7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76" y="105747"/>
            <a:ext cx="105181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Quan sát hình ảnh và cho biết vấn đề môi trường hiện nay ở một số bãi biển nước ta?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4366BA3-4F32-4179-316F-019FBB8C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77" y="-122853"/>
            <a:ext cx="166076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18" descr="Dau-tran-tai-Vinh-Mexico-tao-ra-thach-thuc-moi-cho_Tin180">
            <a:extLst>
              <a:ext uri="{FF2B5EF4-FFF2-40B4-BE49-F238E27FC236}">
                <a16:creationId xmlns:a16="http://schemas.microsoft.com/office/drawing/2014/main" id="{C3410011-A399-D2C8-FC88-B851632C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" y="4000044"/>
            <a:ext cx="6006436" cy="287383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mages350092_rac_bien">
            <a:extLst>
              <a:ext uri="{FF2B5EF4-FFF2-40B4-BE49-F238E27FC236}">
                <a16:creationId xmlns:a16="http://schemas.microsoft.com/office/drawing/2014/main" id="{BA2A5FB2-E98A-BCE8-10EB-7425B5B0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" y="1370011"/>
            <a:ext cx="5978757" cy="261415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vtc_190049_bien2">
            <a:extLst>
              <a:ext uri="{FF2B5EF4-FFF2-40B4-BE49-F238E27FC236}">
                <a16:creationId xmlns:a16="http://schemas.microsoft.com/office/drawing/2014/main" id="{C6DB0DE0-AF14-19B2-DEF0-8C1DEB38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0" y="1354137"/>
            <a:ext cx="6200192" cy="263003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ages569674_bai_bien[1]">
            <a:extLst>
              <a:ext uri="{FF2B5EF4-FFF2-40B4-BE49-F238E27FC236}">
                <a16:creationId xmlns:a16="http://schemas.microsoft.com/office/drawing/2014/main" id="{12C88526-7381-30C5-DC72-FCF6AFEA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5917"/>
            <a:ext cx="6143244" cy="287383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3" descr="529747227_5b6a59b5f9">
            <a:extLst>
              <a:ext uri="{FF2B5EF4-FFF2-40B4-BE49-F238E27FC236}">
                <a16:creationId xmlns:a16="http://schemas.microsoft.com/office/drawing/2014/main" id="{FAC41413-8EE8-AD89-44B2-6EA073C1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1777" cy="342277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i6">
            <a:extLst>
              <a:ext uri="{FF2B5EF4-FFF2-40B4-BE49-F238E27FC236}">
                <a16:creationId xmlns:a16="http://schemas.microsoft.com/office/drawing/2014/main" id="{7E53761E-1434-21A7-30E4-1A2B86FF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222"/>
            <a:ext cx="6041776" cy="342899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B3168FF-E412-A27B-27C8-8016D2AC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392" y="-74646"/>
            <a:ext cx="8091665" cy="1066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8" descr="Dau_tran2">
            <a:extLst>
              <a:ext uri="{FF2B5EF4-FFF2-40B4-BE49-F238E27FC236}">
                <a16:creationId xmlns:a16="http://schemas.microsoft.com/office/drawing/2014/main" id="{7ACF005B-3838-AC15-9429-CAA38519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" y="3429000"/>
            <a:ext cx="6041777" cy="3428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s558231_DSC07302[1]">
            <a:extLst>
              <a:ext uri="{FF2B5EF4-FFF2-40B4-BE49-F238E27FC236}">
                <a16:creationId xmlns:a16="http://schemas.microsoft.com/office/drawing/2014/main" id="{094AC65F-4B87-7CB8-814E-DD7C5763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23" y="3429001"/>
            <a:ext cx="6041777" cy="3429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9044EDE-02FA-9974-11DE-5035A318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278" y="1219200"/>
            <a:ext cx="9321281" cy="5125616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3300" b="1" dirty="0">
                <a:latin typeface="Times New Roman" panose="02020603050405020304" pitchFamily="18" charset="0"/>
              </a:rPr>
              <a:t>		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Ven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33106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3D8ED-1305-072F-03B5-EE27A89243F0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3625387"/>
            <a:ext cx="10499984" cy="292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CB7FF3-32F0-CD91-99AB-DE52B763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779" y="-233266"/>
            <a:ext cx="7130143" cy="1782147"/>
          </a:xfrm>
          <a:prstGeom prst="cloudCallout">
            <a:avLst>
              <a:gd name="adj1" fmla="val -33514"/>
              <a:gd name="adj2" fmla="val 1775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DA96A5-7FCE-FCDB-F808-5771F7B2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22860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54D20-B745-6E95-2E4C-7CA58CEE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27432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1BB84-426E-3433-06E9-B5F4F134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36576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D7509-C471-EDF6-3175-66E33CB0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32004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385CB05-A2AE-FF1C-4EC4-8BB10D01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41148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Ệ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44AFE46-658A-6063-AB4D-F6DB17535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Ể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5ABFE54-6B86-5888-4BDB-BFD5CA86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BF41536-F4A3-87E5-25F0-8DEB59FB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4B2290E-0028-A5CE-70D1-85BCECC2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27432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90FB39F-11A2-FD69-3721-CAD67B40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0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3B37D1E-0B39-DB49-0218-799E2E7A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6317D479-C29E-06F6-13F4-CB32E945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8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907BE96-313A-9AAD-C141-A62C6406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Ạ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3DED303-FCCA-4055-1D6A-94E00079D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211FC3E4-D761-B813-E5D0-5359F653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72BFB05A-BA65-8AA6-F65A-26165093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2657EE3-834C-1C14-708D-03F15540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85CA896-2091-91D0-EB26-C3E9EC3F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2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Ể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E8673D7C-AF05-DA36-B639-DE2A9761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4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F14033FF-B47B-8B10-E956-E1CF4B0D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75EE8BBF-54BB-6218-B92C-1B2574AA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58853D57-B4E5-0FEA-B974-4778EF51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6A44E825-4639-E101-64F4-49C5FE24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4ADE36B-FD5C-5E17-7BF3-9AFE1AAE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8A0A7B50-F677-DC20-FDF0-7BD5E14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77" y="1981200"/>
            <a:ext cx="763034" cy="3454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Ả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CD5EF5D1-E990-C390-505D-4D7695BF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076" y="1981200"/>
            <a:ext cx="858413" cy="3454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Ô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H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Ữ</a:t>
            </a: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E28940A0-6498-DA25-9DAA-2192BAE0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23622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1</a:t>
            </a:r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F283B218-28F8-CE55-88A8-D1004025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28194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2</a:t>
            </a:r>
          </a:p>
        </p:txBody>
      </p:sp>
      <p:sp>
        <p:nvSpPr>
          <p:cNvPr id="32" name="AutoShape 40">
            <a:extLst>
              <a:ext uri="{FF2B5EF4-FFF2-40B4-BE49-F238E27FC236}">
                <a16:creationId xmlns:a16="http://schemas.microsoft.com/office/drawing/2014/main" id="{57DA85E7-6425-913C-F397-28E3A3B1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32766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3</a:t>
            </a:r>
          </a:p>
        </p:txBody>
      </p:sp>
      <p:sp>
        <p:nvSpPr>
          <p:cNvPr id="33" name="AutoShape 41">
            <a:extLst>
              <a:ext uri="{FF2B5EF4-FFF2-40B4-BE49-F238E27FC236}">
                <a16:creationId xmlns:a16="http://schemas.microsoft.com/office/drawing/2014/main" id="{AD2853BC-CC33-F573-655B-4698C702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37338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4</a:t>
            </a:r>
          </a:p>
        </p:txBody>
      </p:sp>
      <p:sp>
        <p:nvSpPr>
          <p:cNvPr id="34" name="AutoShape 42">
            <a:extLst>
              <a:ext uri="{FF2B5EF4-FFF2-40B4-BE49-F238E27FC236}">
                <a16:creationId xmlns:a16="http://schemas.microsoft.com/office/drawing/2014/main" id="{921646F8-6A0E-DB86-43FC-95F0FE30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41910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5</a:t>
            </a: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B73F3A6A-EB39-5179-2C5C-0547F1E5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27432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E05A282B-39C5-A947-5800-6DA1C69A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0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7" name="Rectangle 65">
            <a:extLst>
              <a:ext uri="{FF2B5EF4-FFF2-40B4-BE49-F238E27FC236}">
                <a16:creationId xmlns:a16="http://schemas.microsoft.com/office/drawing/2014/main" id="{3842AA8F-661D-9BF3-F8B6-3EC6E14D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76" y="3233738"/>
            <a:ext cx="1144550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8" name="WordArt 66">
            <a:extLst>
              <a:ext uri="{FF2B5EF4-FFF2-40B4-BE49-F238E27FC236}">
                <a16:creationId xmlns:a16="http://schemas.microsoft.com/office/drawing/2014/main" id="{51D22B64-3CD2-4CF2-9DF7-ECF13DBB92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6477" y="990600"/>
            <a:ext cx="243217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9" name="WordArt 67">
            <a:extLst>
              <a:ext uri="{FF2B5EF4-FFF2-40B4-BE49-F238E27FC236}">
                <a16:creationId xmlns:a16="http://schemas.microsoft.com/office/drawing/2014/main" id="{250369E8-3CCD-C6A1-AC52-BA862C6F38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4877" y="1143000"/>
            <a:ext cx="2754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Ô CHỮ KÌ DIỆU</a:t>
            </a:r>
          </a:p>
        </p:txBody>
      </p:sp>
      <p:pic>
        <p:nvPicPr>
          <p:cNvPr id="40" name="Picture 68" descr="0003-3">
            <a:extLst>
              <a:ext uri="{FF2B5EF4-FFF2-40B4-BE49-F238E27FC236}">
                <a16:creationId xmlns:a16="http://schemas.microsoft.com/office/drawing/2014/main" id="{85D34290-5BF1-BFCF-613C-A064F7474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7" y="0"/>
            <a:ext cx="15260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9">
            <a:extLst>
              <a:ext uri="{FF2B5EF4-FFF2-40B4-BE49-F238E27FC236}">
                <a16:creationId xmlns:a16="http://schemas.microsoft.com/office/drawing/2014/main" id="{A319D44D-6E3B-3A74-4D43-79FED510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2" name="Rectangle 70">
            <a:extLst>
              <a:ext uri="{FF2B5EF4-FFF2-40B4-BE49-F238E27FC236}">
                <a16:creationId xmlns:a16="http://schemas.microsoft.com/office/drawing/2014/main" id="{0676B46C-6A9D-17B1-1F34-67BA6257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2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Ị</a:t>
            </a:r>
          </a:p>
        </p:txBody>
      </p:sp>
      <p:sp>
        <p:nvSpPr>
          <p:cNvPr id="43" name="Rectangle 72">
            <a:extLst>
              <a:ext uri="{FF2B5EF4-FFF2-40B4-BE49-F238E27FC236}">
                <a16:creationId xmlns:a16="http://schemas.microsoft.com/office/drawing/2014/main" id="{7C9FEE88-C3C4-628D-04AA-B03AFAFB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7" y="304800"/>
            <a:ext cx="143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ĐỊA LÍ</a:t>
            </a:r>
          </a:p>
        </p:txBody>
      </p:sp>
      <p:sp>
        <p:nvSpPr>
          <p:cNvPr id="44" name="Rectangle 73">
            <a:extLst>
              <a:ext uri="{FF2B5EF4-FFF2-40B4-BE49-F238E27FC236}">
                <a16:creationId xmlns:a16="http://schemas.microsoft.com/office/drawing/2014/main" id="{3A60706F-F415-4404-623E-DD78E30A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5" name="Rectangle 75">
            <a:extLst>
              <a:ext uri="{FF2B5EF4-FFF2-40B4-BE49-F238E27FC236}">
                <a16:creationId xmlns:a16="http://schemas.microsoft.com/office/drawing/2014/main" id="{6BD39730-DD3D-9319-B57C-1AE1ED56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8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6" name="Rectangle 76">
            <a:extLst>
              <a:ext uri="{FF2B5EF4-FFF2-40B4-BE49-F238E27FC236}">
                <a16:creationId xmlns:a16="http://schemas.microsoft.com/office/drawing/2014/main" id="{22262770-CA61-678E-F670-16D54030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E93FE-0ABF-D7D6-52AB-7A9C2AC4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277" y="5564188"/>
            <a:ext cx="72090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1:</a:t>
            </a:r>
            <a:r>
              <a:rPr lang="en-US" altLang="en-US" sz="1800" b="1" i="1">
                <a:latin typeface="Times New Roman" panose="02020603050405020304" pitchFamily="18" charset="0"/>
              </a:rPr>
              <a:t> (Có 4 chữ cái) </a:t>
            </a:r>
            <a:r>
              <a:rPr lang="en-US" altLang="en-US" sz="1800" b="1">
                <a:latin typeface="Times New Roman" panose="02020603050405020304" pitchFamily="18" charset="0"/>
              </a:rPr>
              <a:t>Đây là một bộ phận của đại dương.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F8D8FE-6E07-FE0E-6C21-BD841B3E7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77" y="5715000"/>
            <a:ext cx="6926916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2:</a:t>
            </a:r>
            <a:r>
              <a:rPr lang="en-US" altLang="en-US" sz="1800" b="1" i="1">
                <a:latin typeface="Times New Roman" panose="02020603050405020304" pitchFamily="18" charset="0"/>
              </a:rPr>
              <a:t> (Có 3 chữ cái) </a:t>
            </a:r>
            <a:r>
              <a:rPr lang="en-US" altLang="en-US" sz="1800" b="1">
                <a:latin typeface="Times New Roman" panose="02020603050405020304" pitchFamily="18" charset="0"/>
              </a:rPr>
              <a:t>Vùng đất hình thành tự nhiên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có nước biển bao bọc, khi thủy triều lên cao nhất vùng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đất này vẫn ở trên mặt nước.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D81B50-5D75-0ECF-A749-A7586DB1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277" y="5791200"/>
            <a:ext cx="98200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3:</a:t>
            </a:r>
            <a:r>
              <a:rPr lang="en-US" altLang="en-US" sz="1800" b="1" i="1">
                <a:latin typeface="Times New Roman" panose="02020603050405020304" pitchFamily="18" charset="0"/>
              </a:rPr>
              <a:t> (Có 10 chữ cái) </a:t>
            </a:r>
            <a:r>
              <a:rPr lang="en-US" altLang="en-US" sz="1800" b="1">
                <a:latin typeface="Times New Roman" panose="02020603050405020304" pitchFamily="18" charset="0"/>
              </a:rPr>
              <a:t>Đây là một kì quan thiên nhiên thế giới(Ở Quảng Ninh)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FD8367-A486-5B35-7463-FD222F53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6096000"/>
            <a:ext cx="690307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4:</a:t>
            </a:r>
            <a:r>
              <a:rPr lang="en-US" altLang="en-US" sz="1800" b="1" i="1">
                <a:latin typeface="Times New Roman" panose="02020603050405020304" pitchFamily="18" charset="0"/>
              </a:rPr>
              <a:t> (Có 7 chữ cái) </a:t>
            </a:r>
            <a:r>
              <a:rPr lang="en-US" altLang="en-US" sz="1800" b="1">
                <a:latin typeface="Times New Roman" panose="02020603050405020304" pitchFamily="18" charset="0"/>
              </a:rPr>
              <a:t>Phần đất liền giáp biển gọi là gì?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D12636-F189-75BA-744E-34D9D324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076" y="5943600"/>
            <a:ext cx="991943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5:</a:t>
            </a:r>
            <a:r>
              <a:rPr lang="en-US" altLang="en-US" sz="1800" b="1" i="1">
                <a:latin typeface="Times New Roman" panose="02020603050405020304" pitchFamily="18" charset="0"/>
              </a:rPr>
              <a:t> (Có 7 chữ cái) </a:t>
            </a:r>
            <a:r>
              <a:rPr lang="en-US" altLang="en-US" sz="1800" b="1">
                <a:latin typeface="Times New Roman" panose="02020603050405020304" pitchFamily="18" charset="0"/>
              </a:rPr>
              <a:t>Hoàng Sa, Trường Sa thuộc chủ quyền của quốc gia nào?</a:t>
            </a:r>
          </a:p>
        </p:txBody>
      </p:sp>
    </p:spTree>
    <p:extLst>
      <p:ext uri="{BB962C8B-B14F-4D97-AF65-F5344CB8AC3E}">
        <p14:creationId xmlns:p14="http://schemas.microsoft.com/office/powerpoint/2010/main" val="23885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47" grpId="0" build="allAtOnce"/>
      <p:bldP spid="48" grpId="0"/>
      <p:bldP spid="48" grpId="1"/>
      <p:bldP spid="49" grpId="0" build="allAtOnce"/>
      <p:bldP spid="49" grpId="1" build="allAtOnce"/>
      <p:bldP spid="50" grpId="0"/>
      <p:bldP spid="50" grpId="1"/>
      <p:bldP spid="51" grpId="0"/>
      <p:bldP spid="5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Dong%20Mau%20Lac%20Hong%20-%20Xuan%20Mai.mp3">
            <a:hlinkClick r:id="" action="ppaction://media"/>
            <a:extLst>
              <a:ext uri="{FF2B5EF4-FFF2-40B4-BE49-F238E27FC236}">
                <a16:creationId xmlns:a16="http://schemas.microsoft.com/office/drawing/2014/main" id="{49EB6AC0-2B7B-0E67-60F9-93D02DF4892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553200"/>
            <a:ext cx="42039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0">
            <a:extLst>
              <a:ext uri="{FF2B5EF4-FFF2-40B4-BE49-F238E27FC236}">
                <a16:creationId xmlns:a16="http://schemas.microsoft.com/office/drawing/2014/main" id="{9339931B-9AFC-7217-BFB2-197D7BA735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2324" y="4419600"/>
            <a:ext cx="9563943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203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ơn!</a:t>
            </a:r>
          </a:p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thầy cô và các em !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6A9663A7-A824-B0C4-C7FD-5E38C4737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199" y="942975"/>
            <a:ext cx="1198828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KHỎE!</a:t>
            </a:r>
          </a:p>
          <a:p>
            <a:pPr algn="ctr"/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0979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488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F44B9B-35CE-3E21-B246-6DC08FB1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6977" r="11628"/>
          <a:stretch>
            <a:fillRect/>
          </a:stretch>
        </p:blipFill>
        <p:spPr bwMode="auto">
          <a:xfrm>
            <a:off x="228600" y="345234"/>
            <a:ext cx="6004249" cy="610478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18" descr="happyflower">
            <a:extLst>
              <a:ext uri="{FF2B5EF4-FFF2-40B4-BE49-F238E27FC236}">
                <a16:creationId xmlns:a16="http://schemas.microsoft.com/office/drawing/2014/main" id="{5DB56FCA-044D-A7BA-1307-34A245F877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-27115"/>
            <a:ext cx="10960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9">
            <a:extLst>
              <a:ext uri="{FF2B5EF4-FFF2-40B4-BE49-F238E27FC236}">
                <a16:creationId xmlns:a16="http://schemas.microsoft.com/office/drawing/2014/main" id="{1344B4DC-5D42-6004-87AA-C1ED8E59331D}"/>
              </a:ext>
            </a:extLst>
          </p:cNvPr>
          <p:cNvGrpSpPr>
            <a:grpSpLocks/>
          </p:cNvGrpSpPr>
          <p:nvPr/>
        </p:nvGrpSpPr>
        <p:grpSpPr bwMode="auto">
          <a:xfrm>
            <a:off x="1981199" y="1981200"/>
            <a:ext cx="998967" cy="914400"/>
            <a:chOff x="4165600" y="1219200"/>
            <a:chExt cx="787400" cy="1066800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7F4ED4C-222A-3D12-5B0D-90D60F75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Chord 7">
              <a:extLst>
                <a:ext uri="{FF2B5EF4-FFF2-40B4-BE49-F238E27FC236}">
                  <a16:creationId xmlns:a16="http://schemas.microsoft.com/office/drawing/2014/main" id="{F1C85156-4064-7A30-64F1-683093B803A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27525" y="1448288"/>
              <a:ext cx="423863" cy="83772"/>
            </a:xfrm>
            <a:custGeom>
              <a:avLst/>
              <a:gdLst>
                <a:gd name="T0" fmla="*/ 253023 w 423863"/>
                <a:gd name="T1" fmla="*/ 82977 h 83772"/>
                <a:gd name="T2" fmla="*/ 211932 w 423863"/>
                <a:gd name="T3" fmla="*/ 0 h 83772"/>
                <a:gd name="T4" fmla="*/ 232477 w 423863"/>
                <a:gd name="T5" fmla="*/ 41489 h 83772"/>
                <a:gd name="T6" fmla="*/ 5898240 60000 65536"/>
                <a:gd name="T7" fmla="*/ 17694720 60000 65536"/>
                <a:gd name="T8" fmla="*/ 0 60000 65536"/>
                <a:gd name="T9" fmla="*/ 62073 w 423863"/>
                <a:gd name="T10" fmla="*/ 12268 h 83772"/>
                <a:gd name="T11" fmla="*/ 361790 w 423863"/>
                <a:gd name="T12" fmla="*/ 71504 h 83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863" h="83772">
                  <a:moveTo>
                    <a:pt x="253023" y="82977"/>
                  </a:moveTo>
                  <a:lnTo>
                    <a:pt x="253023" y="82977"/>
                  </a:lnTo>
                  <a:cubicBezTo>
                    <a:pt x="239489" y="83505"/>
                    <a:pt x="225727" y="83771"/>
                    <a:pt x="211932" y="83772"/>
                  </a:cubicBezTo>
                  <a:cubicBezTo>
                    <a:pt x="94885" y="83772"/>
                    <a:pt x="0" y="65018"/>
                    <a:pt x="0" y="41886"/>
                  </a:cubicBezTo>
                  <a:cubicBezTo>
                    <a:pt x="-1" y="18753"/>
                    <a:pt x="94885" y="0"/>
                    <a:pt x="211931" y="0"/>
                  </a:cubicBezTo>
                  <a:lnTo>
                    <a:pt x="253023" y="82977"/>
                  </a:lnTo>
                  <a:close/>
                </a:path>
              </a:pathLst>
            </a:cu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7" name="Chord 8">
              <a:extLst>
                <a:ext uri="{FF2B5EF4-FFF2-40B4-BE49-F238E27FC236}">
                  <a16:creationId xmlns:a16="http://schemas.microsoft.com/office/drawing/2014/main" id="{36DD8C96-905A-47DD-002C-04244180C1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047951F7-4ADC-D183-9ABA-CD87C2E6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549" y="1219200"/>
              <a:ext cx="169510" cy="507471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2540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1A1B626F-F0C6-FEDA-A1C0-A2CACFE0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7749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1D2A1C7-6398-5F06-63D5-B9EFB893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410200"/>
            <a:ext cx="22199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E1CD0F2-C2FC-67F7-D6A9-87C9795F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277490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40CF39E-7D1E-4174-56C5-25A34E40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38" y="4721582"/>
            <a:ext cx="28720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CAC0091-0C04-6D8F-3813-0554A29C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21089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aisies_waving_lg_clr">
            <a:extLst>
              <a:ext uri="{FF2B5EF4-FFF2-40B4-BE49-F238E27FC236}">
                <a16:creationId xmlns:a16="http://schemas.microsoft.com/office/drawing/2014/main" id="{0CE65532-6D4A-2E7E-6E0A-D7596758B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5705475"/>
            <a:ext cx="142907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aisies_waving_lg_clr">
            <a:extLst>
              <a:ext uri="{FF2B5EF4-FFF2-40B4-BE49-F238E27FC236}">
                <a16:creationId xmlns:a16="http://schemas.microsoft.com/office/drawing/2014/main" id="{D18E3428-2866-247F-6B53-6C1AC9205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10" y="5715000"/>
            <a:ext cx="142907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unflower">
            <a:extLst>
              <a:ext uri="{FF2B5EF4-FFF2-40B4-BE49-F238E27FC236}">
                <a16:creationId xmlns:a16="http://schemas.microsoft.com/office/drawing/2014/main" id="{B85AE771-05FE-46C3-F9B0-1A3BED1A5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84" y="-10923"/>
            <a:ext cx="15192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sunflower">
            <a:extLst>
              <a:ext uri="{FF2B5EF4-FFF2-40B4-BE49-F238E27FC236}">
                <a16:creationId xmlns:a16="http://schemas.microsoft.com/office/drawing/2014/main" id="{C5A344C8-670A-8AE4-32BF-FA49FBA94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5192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60">
            <a:extLst>
              <a:ext uri="{FF2B5EF4-FFF2-40B4-BE49-F238E27FC236}">
                <a16:creationId xmlns:a16="http://schemas.microsoft.com/office/drawing/2014/main" id="{92086E2D-BE40-DE1A-9A07-24F99EC4D4E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505200"/>
            <a:ext cx="1109964" cy="838200"/>
            <a:chOff x="4114800" y="1219200"/>
            <a:chExt cx="762000" cy="1066800"/>
          </a:xfrm>
        </p:grpSpPr>
        <p:sp>
          <p:nvSpPr>
            <p:cNvPr id="19" name="Oval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B0B48278-9D3A-C549-81BD-15DAD523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5333BE67-329A-45F0-9599-A4B008D440F5}"/>
                </a:ext>
              </a:extLst>
            </p:cNvPr>
            <p:cNvSpPr/>
            <p:nvPr/>
          </p:nvSpPr>
          <p:spPr>
            <a:xfrm flipH="1" flipV="1">
              <a:off x="4327525" y="1447512"/>
              <a:ext cx="423863" cy="8485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21" name="Chord 24">
              <a:extLst>
                <a:ext uri="{FF2B5EF4-FFF2-40B4-BE49-F238E27FC236}">
                  <a16:creationId xmlns:a16="http://schemas.microsoft.com/office/drawing/2014/main" id="{64689647-EFC5-D1F9-F17B-807E57DCBB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3E333BB7-243A-8E74-7BA9-C2F2FAC6CC40}"/>
                </a:ext>
              </a:extLst>
            </p:cNvPr>
            <p:cNvSpPr/>
            <p:nvPr/>
          </p:nvSpPr>
          <p:spPr>
            <a:xfrm>
              <a:off x="4402138" y="1219200"/>
              <a:ext cx="169862" cy="507135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23" name="Group 71">
            <a:extLst>
              <a:ext uri="{FF2B5EF4-FFF2-40B4-BE49-F238E27FC236}">
                <a16:creationId xmlns:a16="http://schemas.microsoft.com/office/drawing/2014/main" id="{B3F22F67-FDDE-2E2F-4FC0-2396495246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657600"/>
            <a:ext cx="1109964" cy="838200"/>
            <a:chOff x="4114800" y="1219200"/>
            <a:chExt cx="762000" cy="1066800"/>
          </a:xfrm>
        </p:grpSpPr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AFFE0088-715B-8650-7A71-D5E9CA61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4509BCB4-EC9C-8FDF-791B-25CF10288B31}"/>
                </a:ext>
              </a:extLst>
            </p:cNvPr>
            <p:cNvSpPr/>
            <p:nvPr/>
          </p:nvSpPr>
          <p:spPr>
            <a:xfrm flipH="1" flipV="1">
              <a:off x="4327525" y="1447512"/>
              <a:ext cx="423863" cy="8485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26" name="Chord 29">
              <a:extLst>
                <a:ext uri="{FF2B5EF4-FFF2-40B4-BE49-F238E27FC236}">
                  <a16:creationId xmlns:a16="http://schemas.microsoft.com/office/drawing/2014/main" id="{669F2EC7-5583-DB84-F647-2D228D09DF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2E55170A-5F87-9280-2AD1-4CD5B3E9D304}"/>
                </a:ext>
              </a:extLst>
            </p:cNvPr>
            <p:cNvSpPr/>
            <p:nvPr/>
          </p:nvSpPr>
          <p:spPr>
            <a:xfrm>
              <a:off x="4402138" y="1219200"/>
              <a:ext cx="169862" cy="507135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28" name="Group 86">
            <a:extLst>
              <a:ext uri="{FF2B5EF4-FFF2-40B4-BE49-F238E27FC236}">
                <a16:creationId xmlns:a16="http://schemas.microsoft.com/office/drawing/2014/main" id="{C8ACFF25-F6C5-BB12-A82D-76B00AB83158}"/>
              </a:ext>
            </a:extLst>
          </p:cNvPr>
          <p:cNvGrpSpPr>
            <a:grpSpLocks/>
          </p:cNvGrpSpPr>
          <p:nvPr/>
        </p:nvGrpSpPr>
        <p:grpSpPr bwMode="auto">
          <a:xfrm>
            <a:off x="3581399" y="2286000"/>
            <a:ext cx="998967" cy="990600"/>
            <a:chOff x="4165600" y="1219200"/>
            <a:chExt cx="787400" cy="1066800"/>
          </a:xfrm>
        </p:grpSpPr>
        <p:sp>
          <p:nvSpPr>
            <p:cNvPr id="29" name="Oval 42">
              <a:extLst>
                <a:ext uri="{FF2B5EF4-FFF2-40B4-BE49-F238E27FC236}">
                  <a16:creationId xmlns:a16="http://schemas.microsoft.com/office/drawing/2014/main" id="{95E9C4FE-CDD7-42B2-DE1A-94FBF7DA6E31}"/>
                </a:ext>
              </a:extLst>
            </p:cNvPr>
            <p:cNvSpPr/>
            <p:nvPr/>
          </p:nvSpPr>
          <p:spPr>
            <a:xfrm>
              <a:off x="4191118" y="1523512"/>
              <a:ext cx="761882" cy="7624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rgbClr val="FFFFFF"/>
                </a:solidFill>
              </a:endParaRPr>
            </a:p>
          </p:txBody>
        </p:sp>
        <p:sp>
          <p:nvSpPr>
            <p:cNvPr id="30" name="Chord 43">
              <a:extLst>
                <a:ext uri="{FF2B5EF4-FFF2-40B4-BE49-F238E27FC236}">
                  <a16:creationId xmlns:a16="http://schemas.microsoft.com/office/drawing/2014/main" id="{2A5712F8-2502-47F4-BC12-762B6BE514E1}"/>
                </a:ext>
              </a:extLst>
            </p:cNvPr>
            <p:cNvSpPr/>
            <p:nvPr/>
          </p:nvSpPr>
          <p:spPr>
            <a:xfrm flipH="1" flipV="1">
              <a:off x="4327820" y="1448288"/>
              <a:ext cx="422863" cy="83772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1" name="Chord 44">
              <a:extLst>
                <a:ext uri="{FF2B5EF4-FFF2-40B4-BE49-F238E27FC236}">
                  <a16:creationId xmlns:a16="http://schemas.microsoft.com/office/drawing/2014/main" id="{9AD073C8-963A-07BE-A4C5-A9C6343EA019}"/>
                </a:ext>
              </a:extLst>
            </p:cNvPr>
            <p:cNvSpPr/>
            <p:nvPr/>
          </p:nvSpPr>
          <p:spPr>
            <a:xfrm flipV="1">
              <a:off x="4165600" y="1448288"/>
              <a:ext cx="253354" cy="423985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2" name="Moon 45">
              <a:extLst>
                <a:ext uri="{FF2B5EF4-FFF2-40B4-BE49-F238E27FC236}">
                  <a16:creationId xmlns:a16="http://schemas.microsoft.com/office/drawing/2014/main" id="{126CEB21-C866-C1A0-2D3A-511E9BB3C9C9}"/>
                </a:ext>
              </a:extLst>
            </p:cNvPr>
            <p:cNvSpPr/>
            <p:nvPr/>
          </p:nvSpPr>
          <p:spPr>
            <a:xfrm>
              <a:off x="4402549" y="1219200"/>
              <a:ext cx="169510" cy="507756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9F1F1F75-7B8E-FDB8-1BC2-70BD1FE599F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362200"/>
            <a:ext cx="1220959" cy="1066800"/>
            <a:chOff x="4165600" y="1219200"/>
            <a:chExt cx="787400" cy="10668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6E4C7DC-5C6F-EB85-BA8E-C9D5DF32848A}"/>
                </a:ext>
              </a:extLst>
            </p:cNvPr>
            <p:cNvSpPr/>
            <p:nvPr/>
          </p:nvSpPr>
          <p:spPr>
            <a:xfrm>
              <a:off x="4190952" y="1524000"/>
              <a:ext cx="762048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i="1" dirty="0"/>
                <a:t>2</a:t>
              </a: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4733AADA-1800-BAC2-A1EA-B90E01B743F9}"/>
                </a:ext>
              </a:extLst>
            </p:cNvPr>
            <p:cNvSpPr/>
            <p:nvPr/>
          </p:nvSpPr>
          <p:spPr>
            <a:xfrm flipH="1" flipV="1">
              <a:off x="4328151" y="1447800"/>
              <a:ext cx="423526" cy="84138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8FD7BB52-9832-8632-429D-4B174BC8BC33}"/>
                </a:ext>
              </a:extLst>
            </p:cNvPr>
            <p:cNvSpPr/>
            <p:nvPr/>
          </p:nvSpPr>
          <p:spPr>
            <a:xfrm flipV="1">
              <a:off x="4165600" y="1447800"/>
              <a:ext cx="253519" cy="423863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C134607-1D28-47B7-8876-16118F7175E6}"/>
                </a:ext>
              </a:extLst>
            </p:cNvPr>
            <p:cNvSpPr/>
            <p:nvPr/>
          </p:nvSpPr>
          <p:spPr>
            <a:xfrm>
              <a:off x="4402715" y="1219200"/>
              <a:ext cx="170007" cy="508000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38" name="Group 96">
            <a:extLst>
              <a:ext uri="{FF2B5EF4-FFF2-40B4-BE49-F238E27FC236}">
                <a16:creationId xmlns:a16="http://schemas.microsoft.com/office/drawing/2014/main" id="{7DCAFEC1-854B-9BB6-3FC8-0B0A1C99A32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14400"/>
            <a:ext cx="1442952" cy="1120775"/>
            <a:chOff x="4165600" y="1219200"/>
            <a:chExt cx="831476" cy="1117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F0A149-FFEF-3604-D7B6-7AB2D9AB8FB4}"/>
                </a:ext>
              </a:extLst>
            </p:cNvPr>
            <p:cNvSpPr/>
            <p:nvPr/>
          </p:nvSpPr>
          <p:spPr>
            <a:xfrm>
              <a:off x="4234890" y="1575376"/>
              <a:ext cx="762186" cy="7614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i="1" dirty="0"/>
                <a:t>1</a:t>
              </a:r>
            </a:p>
          </p:txBody>
        </p:sp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734F6F98-F39B-70C6-917F-95962953DD7B}"/>
                </a:ext>
              </a:extLst>
            </p:cNvPr>
            <p:cNvSpPr/>
            <p:nvPr/>
          </p:nvSpPr>
          <p:spPr>
            <a:xfrm flipH="1" flipV="1">
              <a:off x="4328164" y="1447152"/>
              <a:ext cx="422401" cy="85482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41" name="Chord 40">
              <a:extLst>
                <a:ext uri="{FF2B5EF4-FFF2-40B4-BE49-F238E27FC236}">
                  <a16:creationId xmlns:a16="http://schemas.microsoft.com/office/drawing/2014/main" id="{1716590E-9AED-0A4B-0BB1-5D7240B56B7A}"/>
                </a:ext>
              </a:extLst>
            </p:cNvPr>
            <p:cNvSpPr/>
            <p:nvPr/>
          </p:nvSpPr>
          <p:spPr>
            <a:xfrm flipV="1">
              <a:off x="4165600" y="1447152"/>
              <a:ext cx="253174" cy="424245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19D5F8C-4FC6-37C6-9B36-FBE7DA6DDDBE}"/>
                </a:ext>
              </a:extLst>
            </p:cNvPr>
            <p:cNvSpPr/>
            <p:nvPr/>
          </p:nvSpPr>
          <p:spPr>
            <a:xfrm>
              <a:off x="4401452" y="1219200"/>
              <a:ext cx="170559" cy="508144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pic>
        <p:nvPicPr>
          <p:cNvPr id="43" name="Picture 10" descr="tuyet roi.gif">
            <a:extLst>
              <a:ext uri="{FF2B5EF4-FFF2-40B4-BE49-F238E27FC236}">
                <a16:creationId xmlns:a16="http://schemas.microsoft.com/office/drawing/2014/main" id="{9A98DECB-5BF5-55C3-3A9D-3A200F0F7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232059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tuyet roi.gif">
            <a:extLst>
              <a:ext uri="{FF2B5EF4-FFF2-40B4-BE49-F238E27FC236}">
                <a16:creationId xmlns:a16="http://schemas.microsoft.com/office/drawing/2014/main" id="{D4CA80C2-B311-0285-1847-CBCD35C80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8" descr="tuyet roi.gif">
            <a:extLst>
              <a:ext uri="{FF2B5EF4-FFF2-40B4-BE49-F238E27FC236}">
                <a16:creationId xmlns:a16="http://schemas.microsoft.com/office/drawing/2014/main" id="{3D987A26-3E32-EE31-05BD-1B48003E3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18988" y="73382"/>
            <a:ext cx="40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 descr="tuyet roi.gif">
            <a:extLst>
              <a:ext uri="{FF2B5EF4-FFF2-40B4-BE49-F238E27FC236}">
                <a16:creationId xmlns:a16="http://schemas.microsoft.com/office/drawing/2014/main" id="{F338A4CB-7582-6056-6CD2-68EDB1535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" y="6629400"/>
            <a:ext cx="123205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8" descr="happyflower">
            <a:extLst>
              <a:ext uri="{FF2B5EF4-FFF2-40B4-BE49-F238E27FC236}">
                <a16:creationId xmlns:a16="http://schemas.microsoft.com/office/drawing/2014/main" id="{7549FFB8-C005-7FE5-0389-CC8EAA651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04" y="41437"/>
            <a:ext cx="10960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65">
            <a:extLst>
              <a:ext uri="{FF2B5EF4-FFF2-40B4-BE49-F238E27FC236}">
                <a16:creationId xmlns:a16="http://schemas.microsoft.com/office/drawing/2014/main" id="{1893C7B4-1329-1D9E-6659-B72A548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239" y="1796855"/>
            <a:ext cx="56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Sông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ngòi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ta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đặc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3203CD01-C593-05BA-845A-4F2E6880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526" y="3058219"/>
            <a:ext cx="54388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hãy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</a:t>
            </a:r>
            <a:r>
              <a:rPr lang="en-US" altLang="en-US" sz="2400" b="1" dirty="0">
                <a:latin typeface="Times New Roman" panose="02020603050405020304" pitchFamily="18" charset="0"/>
              </a:rPr>
              <a:t>̀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của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ngòi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</a:p>
        </p:txBody>
      </p:sp>
      <p:grpSp>
        <p:nvGrpSpPr>
          <p:cNvPr id="50" name="Group 86">
            <a:extLst>
              <a:ext uri="{FF2B5EF4-FFF2-40B4-BE49-F238E27FC236}">
                <a16:creationId xmlns:a16="http://schemas.microsoft.com/office/drawing/2014/main" id="{3E616DAD-822C-77C3-23DD-8517458FB15D}"/>
              </a:ext>
            </a:extLst>
          </p:cNvPr>
          <p:cNvGrpSpPr>
            <a:grpSpLocks/>
          </p:cNvGrpSpPr>
          <p:nvPr/>
        </p:nvGrpSpPr>
        <p:grpSpPr bwMode="auto">
          <a:xfrm>
            <a:off x="1447799" y="762000"/>
            <a:ext cx="887971" cy="914400"/>
            <a:chOff x="4165600" y="1219200"/>
            <a:chExt cx="787400" cy="1066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9AF9FEC-58E9-3B74-2F7C-A6DFAFE85FFB}"/>
                </a:ext>
              </a:extLst>
            </p:cNvPr>
            <p:cNvSpPr/>
            <p:nvPr/>
          </p:nvSpPr>
          <p:spPr>
            <a:xfrm>
              <a:off x="4190206" y="1522942"/>
              <a:ext cx="762794" cy="7630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rgbClr val="FFFFFF"/>
                </a:solidFill>
              </a:endParaRPr>
            </a:p>
          </p:txBody>
        </p:sp>
        <p:sp>
          <p:nvSpPr>
            <p:cNvPr id="52" name="Chord 51">
              <a:extLst>
                <a:ext uri="{FF2B5EF4-FFF2-40B4-BE49-F238E27FC236}">
                  <a16:creationId xmlns:a16="http://schemas.microsoft.com/office/drawing/2014/main" id="{E0EF59C3-374F-7870-6AC1-4C4CEE25E88F}"/>
                </a:ext>
              </a:extLst>
            </p:cNvPr>
            <p:cNvSpPr/>
            <p:nvPr/>
          </p:nvSpPr>
          <p:spPr>
            <a:xfrm flipH="1" flipV="1">
              <a:off x="4327592" y="1448858"/>
              <a:ext cx="424457" cy="83344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53" name="Chord 52">
              <a:extLst>
                <a:ext uri="{FF2B5EF4-FFF2-40B4-BE49-F238E27FC236}">
                  <a16:creationId xmlns:a16="http://schemas.microsoft.com/office/drawing/2014/main" id="{ECF6F984-1929-94A1-327B-BE878C3C070C}"/>
                </a:ext>
              </a:extLst>
            </p:cNvPr>
            <p:cNvSpPr/>
            <p:nvPr/>
          </p:nvSpPr>
          <p:spPr>
            <a:xfrm flipV="1">
              <a:off x="4165600" y="1448858"/>
              <a:ext cx="254265" cy="424128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0CB04177-9942-D8F7-7000-44CF08BF8387}"/>
                </a:ext>
              </a:extLst>
            </p:cNvPr>
            <p:cNvSpPr/>
            <p:nvPr/>
          </p:nvSpPr>
          <p:spPr>
            <a:xfrm>
              <a:off x="4401411" y="1219200"/>
              <a:ext cx="170193" cy="507471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</p:spTree>
    <p:extLst>
      <p:ext uri="{BB962C8B-B14F-4D97-AF65-F5344CB8AC3E}">
        <p14:creationId xmlns:p14="http://schemas.microsoft.com/office/powerpoint/2010/main" val="30434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4051 L 0.0125 0.8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1667 0.6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2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HĐ2  </a:t>
            </a:r>
            <a:r>
              <a:rPr lang="en-US" dirty="0" err="1" smtClean="0">
                <a:solidFill>
                  <a:srgbClr val="FF0000"/>
                </a:solidFill>
              </a:rPr>
              <a:t>Khám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8EF62-3197-4AFA-80F0-47B73A55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0"/>
            <a:ext cx="2743201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LHQ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350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648,2km;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1852m</a:t>
            </a:r>
            <a:r>
              <a:rPr lang="en-US" altLang="vi-VN" sz="2000" dirty="0"/>
              <a:t>)</a:t>
            </a:r>
            <a:endParaRPr lang="vi-VN" alt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AB969-1547-159C-8430-82E65058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8" y="-76200"/>
            <a:ext cx="9019592" cy="6934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C54819F-8D52-9089-383E-4D107D3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143000"/>
            <a:ext cx="10932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4E546C9-FD80-2A4A-75A3-A4861020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91000"/>
            <a:ext cx="3802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845BD18-7D94-3A94-0255-5A6E6E67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99" y="2261533"/>
            <a:ext cx="10219387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lược đồ hãy chỉ vùng biển của nước ta trên Biển Đông.</a:t>
            </a:r>
          </a:p>
        </p:txBody>
      </p:sp>
    </p:spTree>
    <p:extLst>
      <p:ext uri="{BB962C8B-B14F-4D97-AF65-F5344CB8AC3E}">
        <p14:creationId xmlns:p14="http://schemas.microsoft.com/office/powerpoint/2010/main" val="2516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4EE2883-076D-9AB6-B3E6-87FC70EB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711" y="2820473"/>
            <a:ext cx="4144559" cy="30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pt-BR" altLang="en-US" sz="2400">
                <a:latin typeface="VNI-Helve-Condense" pitchFamily="2" charset="0"/>
              </a:rPr>
              <a:t>  </a:t>
            </a:r>
            <a:endParaRPr lang="pt-BR" altLang="en-US" b="1">
              <a:solidFill>
                <a:srgbClr val="990000"/>
              </a:solidFill>
              <a:latin typeface="VNI-Helve-Condense" pitchFamily="2" charset="0"/>
            </a:endParaRPr>
          </a:p>
          <a:p>
            <a:pPr lvl="1" eaLnBrk="1" hangingPunct="1">
              <a:buFontTx/>
              <a:buNone/>
            </a:pPr>
            <a:endParaRPr lang="en-US" altLang="en-US" b="1">
              <a:solidFill>
                <a:srgbClr val="990000"/>
              </a:solidFill>
              <a:latin typeface="VNI-Helve-Condense" pitchFamily="2" charset="0"/>
            </a:endParaRPr>
          </a:p>
        </p:txBody>
      </p:sp>
      <p:pic>
        <p:nvPicPr>
          <p:cNvPr id="3" name="Picture 9" descr="6">
            <a:extLst>
              <a:ext uri="{FF2B5EF4-FFF2-40B4-BE49-F238E27FC236}">
                <a16:creationId xmlns:a16="http://schemas.microsoft.com/office/drawing/2014/main" id="{3FCB2C99-0234-F504-6954-6799767D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8" y="-1"/>
            <a:ext cx="10095722" cy="69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D83BBB59-C271-D6B5-6091-7B8C9521EFD6}"/>
              </a:ext>
            </a:extLst>
          </p:cNvPr>
          <p:cNvSpPr>
            <a:spLocks/>
          </p:cNvSpPr>
          <p:nvPr/>
        </p:nvSpPr>
        <p:spPr bwMode="auto">
          <a:xfrm>
            <a:off x="3424947" y="1217608"/>
            <a:ext cx="4910594" cy="3646063"/>
          </a:xfrm>
          <a:custGeom>
            <a:avLst/>
            <a:gdLst>
              <a:gd name="T0" fmla="*/ 2147483646 w 1976"/>
              <a:gd name="T1" fmla="*/ 0 h 2112"/>
              <a:gd name="T2" fmla="*/ 2147483646 w 1976"/>
              <a:gd name="T3" fmla="*/ 2147483646 h 2112"/>
              <a:gd name="T4" fmla="*/ 2147483646 w 1976"/>
              <a:gd name="T5" fmla="*/ 2147483646 h 2112"/>
              <a:gd name="T6" fmla="*/ 2147483646 w 1976"/>
              <a:gd name="T7" fmla="*/ 2147483646 h 2112"/>
              <a:gd name="T8" fmla="*/ 2147483646 w 1976"/>
              <a:gd name="T9" fmla="*/ 2147483646 h 2112"/>
              <a:gd name="T10" fmla="*/ 2147483646 w 1976"/>
              <a:gd name="T11" fmla="*/ 2147483646 h 2112"/>
              <a:gd name="T12" fmla="*/ 2147483646 w 1976"/>
              <a:gd name="T13" fmla="*/ 2147483646 h 2112"/>
              <a:gd name="T14" fmla="*/ 2147483646 w 1976"/>
              <a:gd name="T15" fmla="*/ 2147483646 h 2112"/>
              <a:gd name="T16" fmla="*/ 2147483646 w 1976"/>
              <a:gd name="T17" fmla="*/ 2147483646 h 2112"/>
              <a:gd name="T18" fmla="*/ 2147483646 w 1976"/>
              <a:gd name="T19" fmla="*/ 2147483646 h 2112"/>
              <a:gd name="T20" fmla="*/ 2147483646 w 1976"/>
              <a:gd name="T21" fmla="*/ 2147483646 h 2112"/>
              <a:gd name="T22" fmla="*/ 2147483646 w 1976"/>
              <a:gd name="T23" fmla="*/ 2147483646 h 2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76"/>
              <a:gd name="T37" fmla="*/ 0 h 2112"/>
              <a:gd name="T38" fmla="*/ 1976 w 1976"/>
              <a:gd name="T39" fmla="*/ 2112 h 2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76" h="2112">
                <a:moveTo>
                  <a:pt x="744" y="0"/>
                </a:moveTo>
                <a:cubicBezTo>
                  <a:pt x="736" y="100"/>
                  <a:pt x="728" y="200"/>
                  <a:pt x="744" y="288"/>
                </a:cubicBezTo>
                <a:cubicBezTo>
                  <a:pt x="760" y="376"/>
                  <a:pt x="736" y="480"/>
                  <a:pt x="840" y="528"/>
                </a:cubicBezTo>
                <a:cubicBezTo>
                  <a:pt x="944" y="576"/>
                  <a:pt x="1224" y="528"/>
                  <a:pt x="1368" y="576"/>
                </a:cubicBezTo>
                <a:cubicBezTo>
                  <a:pt x="1512" y="624"/>
                  <a:pt x="1608" y="664"/>
                  <a:pt x="1704" y="816"/>
                </a:cubicBezTo>
                <a:cubicBezTo>
                  <a:pt x="1800" y="968"/>
                  <a:pt x="1976" y="1296"/>
                  <a:pt x="1944" y="1488"/>
                </a:cubicBezTo>
                <a:cubicBezTo>
                  <a:pt x="1912" y="1680"/>
                  <a:pt x="1704" y="1864"/>
                  <a:pt x="1512" y="1968"/>
                </a:cubicBezTo>
                <a:cubicBezTo>
                  <a:pt x="1320" y="2072"/>
                  <a:pt x="1008" y="2112"/>
                  <a:pt x="792" y="2112"/>
                </a:cubicBezTo>
                <a:cubicBezTo>
                  <a:pt x="576" y="2112"/>
                  <a:pt x="344" y="2048"/>
                  <a:pt x="216" y="1968"/>
                </a:cubicBezTo>
                <a:cubicBezTo>
                  <a:pt x="88" y="1888"/>
                  <a:pt x="48" y="1712"/>
                  <a:pt x="24" y="1632"/>
                </a:cubicBezTo>
                <a:cubicBezTo>
                  <a:pt x="0" y="1552"/>
                  <a:pt x="32" y="1520"/>
                  <a:pt x="72" y="1488"/>
                </a:cubicBezTo>
                <a:cubicBezTo>
                  <a:pt x="112" y="1456"/>
                  <a:pt x="188" y="1448"/>
                  <a:pt x="264" y="144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384E4EB-C519-FF32-4DE7-CD56CD11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444" y="5630863"/>
            <a:ext cx="350693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C20269F-F711-B225-9EA4-F0354218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78" y="5105400"/>
            <a:ext cx="255049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917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6F1AB7-5CF5-287B-EFF9-CC6EC8FE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" y="0"/>
            <a:ext cx="12192000" cy="6819900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8A5D4B27-783E-522D-D541-5587F96F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562600"/>
            <a:ext cx="120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FC9A6CF1-0E74-599A-DB87-AE598DD4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01" y="2631627"/>
            <a:ext cx="107317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cs typeface="Arial" panose="020B0604020202020204" pitchFamily="34" charset="0"/>
              </a:rPr>
              <a:t>-</a:t>
            </a:r>
            <a:r>
              <a:rPr lang="en-US" altLang="en-US" b="1" dirty="0">
                <a:cs typeface="Arial" panose="020B0604020202020204" pitchFamily="34" charset="0"/>
              </a:rPr>
              <a:t> Cho </a:t>
            </a:r>
            <a:r>
              <a:rPr lang="en-US" altLang="en-US" b="1" dirty="0" err="1">
                <a:cs typeface="Arial" panose="020B0604020202020204" pitchFamily="34" charset="0"/>
              </a:rPr>
              <a:t>biết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Đông</a:t>
            </a:r>
            <a:r>
              <a:rPr lang="en-US" altLang="en-US" b="1" dirty="0">
                <a:cs typeface="Arial" panose="020B0604020202020204" pitchFamily="34" charset="0"/>
              </a:rPr>
              <a:t> bao </a:t>
            </a:r>
            <a:r>
              <a:rPr lang="en-US" altLang="en-US" b="1" dirty="0" err="1">
                <a:cs typeface="Arial" panose="020B0604020202020204" pitchFamily="34" charset="0"/>
              </a:rPr>
              <a:t>bọc</a:t>
            </a: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cs typeface="Arial" panose="020B0604020202020204" pitchFamily="34" charset="0"/>
              </a:rPr>
              <a:t>những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phía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nào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đất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liền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của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 ta?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CB6EB73-EDEA-A4D3-60F3-29534634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44" y="1295399"/>
            <a:ext cx="639082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Vùng biển nước ta:</a:t>
            </a:r>
          </a:p>
        </p:txBody>
      </p:sp>
    </p:spTree>
    <p:extLst>
      <p:ext uri="{BB962C8B-B14F-4D97-AF65-F5344CB8AC3E}">
        <p14:creationId xmlns:p14="http://schemas.microsoft.com/office/powerpoint/2010/main" val="37550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1087</Words>
  <Application>Microsoft Office PowerPoint</Application>
  <PresentationFormat>Widescreen</PresentationFormat>
  <Paragraphs>172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.TMC-Ong Do</vt:lpstr>
      <vt:lpstr>.VnMystical</vt:lpstr>
      <vt:lpstr>Arial</vt:lpstr>
      <vt:lpstr>Book Antiqua</vt:lpstr>
      <vt:lpstr>Calibri</vt:lpstr>
      <vt:lpstr>Calibri Light</vt:lpstr>
      <vt:lpstr>Cambria Math</vt:lpstr>
      <vt:lpstr>HP001 5H</vt:lpstr>
      <vt:lpstr>Times New Roman</vt:lpstr>
      <vt:lpstr>VNI-Helve</vt:lpstr>
      <vt:lpstr>VNI-Helve-Condense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</cp:revision>
  <dcterms:created xsi:type="dcterms:W3CDTF">2022-09-30T14:47:45Z</dcterms:created>
  <dcterms:modified xsi:type="dcterms:W3CDTF">2024-03-29T12:52:23Z</dcterms:modified>
</cp:coreProperties>
</file>