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6" r:id="rId3"/>
    <p:sldId id="258" r:id="rId4"/>
    <p:sldId id="261" r:id="rId5"/>
    <p:sldId id="262" r:id="rId6"/>
    <p:sldId id="263" r:id="rId7"/>
    <p:sldId id="264" r:id="rId8"/>
    <p:sldId id="265" r:id="rId9"/>
    <p:sldId id="266" r:id="rId10"/>
    <p:sldId id="260" r:id="rId11"/>
    <p:sldId id="259" r:id="rId12"/>
    <p:sldId id="267"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2" d="100"/>
          <a:sy n="72" d="100"/>
        </p:scale>
        <p:origin x="92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398F6E9-44EB-42E3-8A20-A7CFBF86124B}"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061C0-4630-443B-97C8-AE1BDA6F2730}" type="slidenum">
              <a:rPr lang="en-US" smtClean="0"/>
              <a:t>‹#›</a:t>
            </a:fld>
            <a:endParaRPr lang="en-US"/>
          </a:p>
        </p:txBody>
      </p:sp>
    </p:spTree>
    <p:extLst>
      <p:ext uri="{BB962C8B-B14F-4D97-AF65-F5344CB8AC3E}">
        <p14:creationId xmlns:p14="http://schemas.microsoft.com/office/powerpoint/2010/main" val="3533219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98F6E9-44EB-42E3-8A20-A7CFBF86124B}"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061C0-4630-443B-97C8-AE1BDA6F2730}" type="slidenum">
              <a:rPr lang="en-US" smtClean="0"/>
              <a:t>‹#›</a:t>
            </a:fld>
            <a:endParaRPr lang="en-US"/>
          </a:p>
        </p:txBody>
      </p:sp>
    </p:spTree>
    <p:extLst>
      <p:ext uri="{BB962C8B-B14F-4D97-AF65-F5344CB8AC3E}">
        <p14:creationId xmlns:p14="http://schemas.microsoft.com/office/powerpoint/2010/main" val="45501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98F6E9-44EB-42E3-8A20-A7CFBF86124B}"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061C0-4630-443B-97C8-AE1BDA6F2730}" type="slidenum">
              <a:rPr lang="en-US" smtClean="0"/>
              <a:t>‹#›</a:t>
            </a:fld>
            <a:endParaRPr lang="en-US"/>
          </a:p>
        </p:txBody>
      </p:sp>
    </p:spTree>
    <p:extLst>
      <p:ext uri="{BB962C8B-B14F-4D97-AF65-F5344CB8AC3E}">
        <p14:creationId xmlns:p14="http://schemas.microsoft.com/office/powerpoint/2010/main" val="2736104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98F6E9-44EB-42E3-8A20-A7CFBF86124B}"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061C0-4630-443B-97C8-AE1BDA6F2730}" type="slidenum">
              <a:rPr lang="en-US" smtClean="0"/>
              <a:t>‹#›</a:t>
            </a:fld>
            <a:endParaRPr lang="en-US"/>
          </a:p>
        </p:txBody>
      </p:sp>
    </p:spTree>
    <p:extLst>
      <p:ext uri="{BB962C8B-B14F-4D97-AF65-F5344CB8AC3E}">
        <p14:creationId xmlns:p14="http://schemas.microsoft.com/office/powerpoint/2010/main" val="50755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98F6E9-44EB-42E3-8A20-A7CFBF86124B}" type="datetimeFigureOut">
              <a:rPr lang="en-US" smtClean="0"/>
              <a:t>4/3/2024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061C0-4630-443B-97C8-AE1BDA6F2730}" type="slidenum">
              <a:rPr lang="en-US" smtClean="0"/>
              <a:t>‹#›</a:t>
            </a:fld>
            <a:endParaRPr lang="en-US"/>
          </a:p>
        </p:txBody>
      </p:sp>
    </p:spTree>
    <p:extLst>
      <p:ext uri="{BB962C8B-B14F-4D97-AF65-F5344CB8AC3E}">
        <p14:creationId xmlns:p14="http://schemas.microsoft.com/office/powerpoint/2010/main" val="390740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98F6E9-44EB-42E3-8A20-A7CFBF86124B}"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061C0-4630-443B-97C8-AE1BDA6F2730}" type="slidenum">
              <a:rPr lang="en-US" smtClean="0"/>
              <a:t>‹#›</a:t>
            </a:fld>
            <a:endParaRPr lang="en-US"/>
          </a:p>
        </p:txBody>
      </p:sp>
    </p:spTree>
    <p:extLst>
      <p:ext uri="{BB962C8B-B14F-4D97-AF65-F5344CB8AC3E}">
        <p14:creationId xmlns:p14="http://schemas.microsoft.com/office/powerpoint/2010/main" val="88878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98F6E9-44EB-42E3-8A20-A7CFBF86124B}" type="datetimeFigureOut">
              <a:rPr lang="en-US" smtClean="0"/>
              <a:t>4/3/2024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3061C0-4630-443B-97C8-AE1BDA6F2730}" type="slidenum">
              <a:rPr lang="en-US" smtClean="0"/>
              <a:t>‹#›</a:t>
            </a:fld>
            <a:endParaRPr lang="en-US"/>
          </a:p>
        </p:txBody>
      </p:sp>
    </p:spTree>
    <p:extLst>
      <p:ext uri="{BB962C8B-B14F-4D97-AF65-F5344CB8AC3E}">
        <p14:creationId xmlns:p14="http://schemas.microsoft.com/office/powerpoint/2010/main" val="2357199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98F6E9-44EB-42E3-8A20-A7CFBF86124B}" type="datetimeFigureOut">
              <a:rPr lang="en-US" smtClean="0"/>
              <a:t>4/3/2024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3061C0-4630-443B-97C8-AE1BDA6F2730}" type="slidenum">
              <a:rPr lang="en-US" smtClean="0"/>
              <a:t>‹#›</a:t>
            </a:fld>
            <a:endParaRPr lang="en-US"/>
          </a:p>
        </p:txBody>
      </p:sp>
    </p:spTree>
    <p:extLst>
      <p:ext uri="{BB962C8B-B14F-4D97-AF65-F5344CB8AC3E}">
        <p14:creationId xmlns:p14="http://schemas.microsoft.com/office/powerpoint/2010/main" val="1027968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98F6E9-44EB-42E3-8A20-A7CFBF86124B}" type="datetimeFigureOut">
              <a:rPr lang="en-US" smtClean="0"/>
              <a:t>4/3/2024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3061C0-4630-443B-97C8-AE1BDA6F2730}" type="slidenum">
              <a:rPr lang="en-US" smtClean="0"/>
              <a:t>‹#›</a:t>
            </a:fld>
            <a:endParaRPr lang="en-US"/>
          </a:p>
        </p:txBody>
      </p:sp>
    </p:spTree>
    <p:extLst>
      <p:ext uri="{BB962C8B-B14F-4D97-AF65-F5344CB8AC3E}">
        <p14:creationId xmlns:p14="http://schemas.microsoft.com/office/powerpoint/2010/main" val="3259599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98F6E9-44EB-42E3-8A20-A7CFBF86124B}"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061C0-4630-443B-97C8-AE1BDA6F2730}" type="slidenum">
              <a:rPr lang="en-US" smtClean="0"/>
              <a:t>‹#›</a:t>
            </a:fld>
            <a:endParaRPr lang="en-US"/>
          </a:p>
        </p:txBody>
      </p:sp>
    </p:spTree>
    <p:extLst>
      <p:ext uri="{BB962C8B-B14F-4D97-AF65-F5344CB8AC3E}">
        <p14:creationId xmlns:p14="http://schemas.microsoft.com/office/powerpoint/2010/main" val="982469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98F6E9-44EB-42E3-8A20-A7CFBF86124B}" type="datetimeFigureOut">
              <a:rPr lang="en-US" smtClean="0"/>
              <a:t>4/3/2024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3061C0-4630-443B-97C8-AE1BDA6F2730}" type="slidenum">
              <a:rPr lang="en-US" smtClean="0"/>
              <a:t>‹#›</a:t>
            </a:fld>
            <a:endParaRPr lang="en-US"/>
          </a:p>
        </p:txBody>
      </p:sp>
    </p:spTree>
    <p:extLst>
      <p:ext uri="{BB962C8B-B14F-4D97-AF65-F5344CB8AC3E}">
        <p14:creationId xmlns:p14="http://schemas.microsoft.com/office/powerpoint/2010/main" val="21573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8F6E9-44EB-42E3-8A20-A7CFBF86124B}" type="datetimeFigureOut">
              <a:rPr lang="en-US" smtClean="0"/>
              <a:t>4/3/2024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061C0-4630-443B-97C8-AE1BDA6F2730}" type="slidenum">
              <a:rPr lang="en-US" smtClean="0"/>
              <a:t>‹#›</a:t>
            </a:fld>
            <a:endParaRPr lang="en-US"/>
          </a:p>
        </p:txBody>
      </p:sp>
    </p:spTree>
    <p:extLst>
      <p:ext uri="{BB962C8B-B14F-4D97-AF65-F5344CB8AC3E}">
        <p14:creationId xmlns:p14="http://schemas.microsoft.com/office/powerpoint/2010/main" val="2184355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69.png"/><Relationship Id="rId3" Type="http://schemas.openxmlformats.org/officeDocument/2006/relationships/image" Target="../media/image62.png"/><Relationship Id="rId7" Type="http://schemas.openxmlformats.org/officeDocument/2006/relationships/image" Target="../media/image48.png"/><Relationship Id="rId12" Type="http://schemas.openxmlformats.org/officeDocument/2006/relationships/image" Target="../media/image68.png"/><Relationship Id="rId17" Type="http://schemas.openxmlformats.org/officeDocument/2006/relationships/image" Target="../media/image73.png"/><Relationship Id="rId2" Type="http://schemas.openxmlformats.org/officeDocument/2006/relationships/image" Target="../media/image61.png"/><Relationship Id="rId16"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7.png"/><Relationship Id="rId5" Type="http://schemas.openxmlformats.org/officeDocument/2006/relationships/image" Target="../media/image64.png"/><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3.png"/><Relationship Id="rId9" Type="http://schemas.openxmlformats.org/officeDocument/2006/relationships/image" Target="../media/image65.png"/><Relationship Id="rId14" Type="http://schemas.openxmlformats.org/officeDocument/2006/relationships/image" Target="../media/image70.png"/></Relationships>
</file>

<file path=ppt/slides/_rels/slide11.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5" Type="http://schemas.openxmlformats.org/officeDocument/2006/relationships/image" Target="../media/image8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8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8.png"/><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image" Target="../media/image89.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48.png"/><Relationship Id="rId4" Type="http://schemas.openxmlformats.org/officeDocument/2006/relationships/image" Target="../media/image56.png"/><Relationship Id="rId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646" y="957056"/>
            <a:ext cx="12192000" cy="586407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28629663"/>
              </p:ext>
            </p:extLst>
          </p:nvPr>
        </p:nvGraphicFramePr>
        <p:xfrm>
          <a:off x="-1921566" y="36865"/>
          <a:ext cx="14113566" cy="844360"/>
        </p:xfrm>
        <a:graphic>
          <a:graphicData uri="http://schemas.openxmlformats.org/drawingml/2006/table">
            <a:tbl>
              <a:tblPr firstRow="1" bandRow="1">
                <a:tableStyleId>{2D5ABB26-0587-4C30-8999-92F81FD0307C}</a:tableStyleId>
              </a:tblPr>
              <a:tblGrid>
                <a:gridCol w="7056783">
                  <a:extLst>
                    <a:ext uri="{9D8B030D-6E8A-4147-A177-3AD203B41FA5}">
                      <a16:colId xmlns:a16="http://schemas.microsoft.com/office/drawing/2014/main" val="375956104"/>
                    </a:ext>
                  </a:extLst>
                </a:gridCol>
                <a:gridCol w="7056783">
                  <a:extLst>
                    <a:ext uri="{9D8B030D-6E8A-4147-A177-3AD203B41FA5}">
                      <a16:colId xmlns:a16="http://schemas.microsoft.com/office/drawing/2014/main" val="984491518"/>
                    </a:ext>
                  </a:extLst>
                </a:gridCol>
              </a:tblGrid>
              <a:tr h="370840">
                <a:tc>
                  <a:txBody>
                    <a:bodyPr/>
                    <a:lstStyle/>
                    <a:p>
                      <a:pPr algn="ctr">
                        <a:lnSpc>
                          <a:spcPct val="130000"/>
                        </a:lnSpc>
                        <a:spcBef>
                          <a:spcPts val="0"/>
                        </a:spcBef>
                        <a:spcAft>
                          <a:spcPts val="0"/>
                        </a:spcAft>
                      </a:pPr>
                      <a:r>
                        <a:rPr lang="en-US" sz="2000" b="1" dirty="0">
                          <a:solidFill>
                            <a:schemeClr val="tx1"/>
                          </a:solidFill>
                          <a:latin typeface="Times New Roman" panose="02020603050405020304" pitchFamily="18" charset="0"/>
                          <a:cs typeface="Times New Roman" panose="02020603050405020304" pitchFamily="18" charset="0"/>
                        </a:rPr>
                        <a:t>              PHÒNG</a:t>
                      </a:r>
                      <a:r>
                        <a:rPr lang="en-US" sz="2000" b="1" baseline="0" dirty="0">
                          <a:solidFill>
                            <a:schemeClr val="tx1"/>
                          </a:solidFill>
                          <a:latin typeface="Times New Roman" panose="02020603050405020304" pitchFamily="18" charset="0"/>
                          <a:cs typeface="Times New Roman" panose="02020603050405020304" pitchFamily="18" charset="0"/>
                        </a:rPr>
                        <a:t> GD&amp;ĐT TX BUÔN HỒ</a:t>
                      </a:r>
                    </a:p>
                    <a:p>
                      <a:pPr algn="ctr">
                        <a:lnSpc>
                          <a:spcPct val="130000"/>
                        </a:lnSpc>
                        <a:spcBef>
                          <a:spcPts val="0"/>
                        </a:spcBef>
                        <a:spcAft>
                          <a:spcPts val="0"/>
                        </a:spcAft>
                      </a:pPr>
                      <a:r>
                        <a:rPr lang="en-US" sz="2000" b="1" baseline="0" dirty="0">
                          <a:solidFill>
                            <a:schemeClr val="tx1"/>
                          </a:solidFill>
                          <a:latin typeface="Times New Roman" panose="02020603050405020304" pitchFamily="18" charset="0"/>
                          <a:cs typeface="Times New Roman" panose="02020603050405020304" pitchFamily="18" charset="0"/>
                        </a:rPr>
                        <a:t>                       TRƯỜNG TH NGUYỄN VIẾT XUÂN</a:t>
                      </a:r>
                      <a:endParaRPr lang="en-US" sz="20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lnSpc>
                          <a:spcPct val="130000"/>
                        </a:lnSpc>
                        <a:spcBef>
                          <a:spcPts val="0"/>
                        </a:spcBef>
                        <a:spcAft>
                          <a:spcPts val="0"/>
                        </a:spcAft>
                      </a:pPr>
                      <a:r>
                        <a:rPr lang="en-US" sz="2000" b="1" dirty="0">
                          <a:solidFill>
                            <a:schemeClr val="tx1"/>
                          </a:solidFill>
                          <a:latin typeface="Times New Roman" panose="02020603050405020304" pitchFamily="18" charset="0"/>
                          <a:cs typeface="Times New Roman" panose="02020603050405020304" pitchFamily="18" charset="0"/>
                        </a:rPr>
                        <a:t>HỘI</a:t>
                      </a:r>
                      <a:r>
                        <a:rPr lang="en-US" sz="2000" b="1" baseline="0" dirty="0">
                          <a:solidFill>
                            <a:schemeClr val="tx1"/>
                          </a:solidFill>
                          <a:latin typeface="Times New Roman" panose="02020603050405020304" pitchFamily="18" charset="0"/>
                          <a:cs typeface="Times New Roman" panose="02020603050405020304" pitchFamily="18" charset="0"/>
                        </a:rPr>
                        <a:t> ĐỒNG ĐỘI TX BUÔN HỒ</a:t>
                      </a:r>
                    </a:p>
                    <a:p>
                      <a:pPr algn="ctr">
                        <a:lnSpc>
                          <a:spcPct val="130000"/>
                        </a:lnSpc>
                        <a:spcBef>
                          <a:spcPts val="0"/>
                        </a:spcBef>
                        <a:spcAft>
                          <a:spcPts val="0"/>
                        </a:spcAft>
                      </a:pPr>
                      <a:r>
                        <a:rPr lang="en-US" sz="2000" b="1" baseline="0" dirty="0">
                          <a:solidFill>
                            <a:schemeClr val="tx1"/>
                          </a:solidFill>
                          <a:latin typeface="Times New Roman" panose="02020603050405020304" pitchFamily="18" charset="0"/>
                          <a:cs typeface="Times New Roman" panose="02020603050405020304" pitchFamily="18" charset="0"/>
                        </a:rPr>
                        <a:t>LIÊN ĐỘI TRƯỜNG TH NGUYỄN VIẾT XUÂN</a:t>
                      </a:r>
                      <a:endParaRPr lang="en-US" sz="20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80236744"/>
                  </a:ext>
                </a:extLst>
              </a:tr>
            </a:tbl>
          </a:graphicData>
        </a:graphic>
      </p:graphicFrame>
      <p:sp>
        <p:nvSpPr>
          <p:cNvPr id="7" name="TextBox 6"/>
          <p:cNvSpPr txBox="1"/>
          <p:nvPr/>
        </p:nvSpPr>
        <p:spPr>
          <a:xfrm>
            <a:off x="360487" y="3169684"/>
            <a:ext cx="11471025" cy="1908215"/>
          </a:xfrm>
          <a:prstGeom prst="rect">
            <a:avLst/>
          </a:prstGeom>
          <a:noFill/>
        </p:spPr>
        <p:txBody>
          <a:bodyPr wrap="none" rtlCol="0">
            <a:spAutoFit/>
          </a:bodyPr>
          <a:lstStyle/>
          <a:p>
            <a:pPr algn="ctr">
              <a:spcBef>
                <a:spcPts val="600"/>
              </a:spcBef>
              <a:spcAft>
                <a:spcPts val="600"/>
              </a:spcAft>
            </a:pPr>
            <a:r>
              <a:rPr lang="en-US" sz="5400" b="1" dirty="0">
                <a:solidFill>
                  <a:srgbClr val="C00000"/>
                </a:solidFill>
                <a:latin typeface="Times New Roman" panose="02020603050405020304" pitchFamily="18" charset="0"/>
                <a:cs typeface="Times New Roman" panose="02020603050405020304" pitchFamily="18" charset="0"/>
              </a:rPr>
              <a:t>HƯỚNG DẪN VỀ AN TOÀN MẠNG </a:t>
            </a:r>
          </a:p>
          <a:p>
            <a:pPr algn="ctr">
              <a:spcBef>
                <a:spcPts val="600"/>
              </a:spcBef>
              <a:spcAft>
                <a:spcPts val="600"/>
              </a:spcAft>
            </a:pPr>
            <a:r>
              <a:rPr lang="en-US" sz="5400" b="1" dirty="0">
                <a:solidFill>
                  <a:srgbClr val="C00000"/>
                </a:solidFill>
                <a:latin typeface="Times New Roman" panose="02020603050405020304" pitchFamily="18" charset="0"/>
                <a:cs typeface="Times New Roman" panose="02020603050405020304" pitchFamily="18" charset="0"/>
              </a:rPr>
              <a:t>CHO TRẺ EM</a:t>
            </a:r>
          </a:p>
        </p:txBody>
      </p:sp>
      <p:pic>
        <p:nvPicPr>
          <p:cNvPr id="8" name="Picture 7"/>
          <p:cNvPicPr>
            <a:picLocks noChangeAspect="1"/>
          </p:cNvPicPr>
          <p:nvPr/>
        </p:nvPicPr>
        <p:blipFill>
          <a:blip r:embed="rId3"/>
          <a:stretch>
            <a:fillRect/>
          </a:stretch>
        </p:blipFill>
        <p:spPr>
          <a:xfrm>
            <a:off x="4771840" y="109524"/>
            <a:ext cx="1027133" cy="884397"/>
          </a:xfrm>
          <a:prstGeom prst="rect">
            <a:avLst/>
          </a:prstGeom>
        </p:spPr>
      </p:pic>
      <p:sp>
        <p:nvSpPr>
          <p:cNvPr id="9" name="Rectangle 8"/>
          <p:cNvSpPr/>
          <p:nvPr/>
        </p:nvSpPr>
        <p:spPr>
          <a:xfrm>
            <a:off x="3005614" y="1917341"/>
            <a:ext cx="5586718" cy="2449472"/>
          </a:xfrm>
          <a:prstGeom prst="rect">
            <a:avLst/>
          </a:prstGeom>
          <a:noFill/>
        </p:spPr>
        <p:txBody>
          <a:bodyPr wrap="none" lIns="91440" tIns="45720" rIns="91440" bIns="45720">
            <a:prstTxWarp prst="textArchUp">
              <a:avLst/>
            </a:prstTxWarp>
            <a:spAutoFit/>
          </a:bodyPr>
          <a:lstStyle/>
          <a:p>
            <a:pPr algn="ctr"/>
            <a:r>
              <a:rPr lang="en-US" sz="96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NGOẠI KHÓA</a:t>
            </a:r>
            <a:endParaRPr lang="en-US" sz="96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6578332" y="5555661"/>
            <a:ext cx="5041765" cy="461665"/>
          </a:xfrm>
          <a:prstGeom prst="rect">
            <a:avLst/>
          </a:prstGeom>
          <a:noFill/>
        </p:spPr>
        <p:txBody>
          <a:bodyPr wrap="none" rtlCol="0">
            <a:spAutoFit/>
          </a:bodyPr>
          <a:lstStyle/>
          <a:p>
            <a:r>
              <a:rPr lang="en-US" sz="2400" b="1" i="1" dirty="0" err="1">
                <a:latin typeface="Times New Roman" panose="02020603050405020304" pitchFamily="18" charset="0"/>
                <a:cs typeface="Times New Roman" panose="02020603050405020304" pitchFamily="18" charset="0"/>
              </a:rPr>
              <a:t>Buôn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Hồ</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ngày</a:t>
            </a:r>
            <a:r>
              <a:rPr lang="en-US" sz="2400" b="1" i="1" dirty="0">
                <a:latin typeface="Times New Roman" panose="02020603050405020304" pitchFamily="18" charset="0"/>
                <a:cs typeface="Times New Roman" panose="02020603050405020304" pitchFamily="18" charset="0"/>
              </a:rPr>
              <a:t> 05 </a:t>
            </a:r>
            <a:r>
              <a:rPr lang="en-US" sz="2400" b="1" i="1" dirty="0" err="1">
                <a:latin typeface="Times New Roman" panose="02020603050405020304" pitchFamily="18" charset="0"/>
                <a:cs typeface="Times New Roman" panose="02020603050405020304" pitchFamily="18" charset="0"/>
              </a:rPr>
              <a:t>tháng</a:t>
            </a:r>
            <a:r>
              <a:rPr lang="en-US" sz="2400" b="1" i="1" dirty="0">
                <a:latin typeface="Times New Roman" panose="02020603050405020304" pitchFamily="18" charset="0"/>
                <a:cs typeface="Times New Roman" panose="02020603050405020304" pitchFamily="18" charset="0"/>
              </a:rPr>
              <a:t> 12 </a:t>
            </a:r>
            <a:r>
              <a:rPr lang="en-US" sz="2400" b="1" i="1" dirty="0" err="1">
                <a:latin typeface="Times New Roman" panose="02020603050405020304" pitchFamily="18" charset="0"/>
                <a:cs typeface="Times New Roman" panose="02020603050405020304" pitchFamily="18" charset="0"/>
              </a:rPr>
              <a:t>năm</a:t>
            </a:r>
            <a:r>
              <a:rPr lang="en-US" sz="2400" b="1" i="1" dirty="0">
                <a:latin typeface="Times New Roman" panose="02020603050405020304" pitchFamily="18" charset="0"/>
                <a:cs typeface="Times New Roman" panose="02020603050405020304" pitchFamily="18" charset="0"/>
              </a:rPr>
              <a:t> 2022</a:t>
            </a:r>
          </a:p>
        </p:txBody>
      </p:sp>
      <p:cxnSp>
        <p:nvCxnSpPr>
          <p:cNvPr id="12" name="Straight Connector 11"/>
          <p:cNvCxnSpPr/>
          <p:nvPr/>
        </p:nvCxnSpPr>
        <p:spPr>
          <a:xfrm>
            <a:off x="828258" y="842840"/>
            <a:ext cx="25079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055958" y="869344"/>
            <a:ext cx="3543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239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67799"/>
            <a:ext cx="5772741" cy="707886"/>
          </a:xfrm>
          <a:prstGeom prst="rect">
            <a:avLst/>
          </a:prstGeom>
          <a:noFill/>
        </p:spPr>
        <p:txBody>
          <a:bodyPr wrap="square" rtlCol="0">
            <a:spAutoFit/>
          </a:bodyPr>
          <a:lstStyle/>
          <a:p>
            <a:pPr marL="285750" indent="-285750" algn="just">
              <a:buClr>
                <a:srgbClr val="FF0000"/>
              </a:buClr>
              <a:buFont typeface="Wingdings" panose="05000000000000000000" pitchFamily="2" charset="2"/>
              <a:buChar char="q"/>
            </a:pPr>
            <a:r>
              <a:rPr lang="vi-VN" sz="2000" dirty="0">
                <a:solidFill>
                  <a:srgbClr val="0070C0"/>
                </a:solidFill>
                <a:latin typeface="Bree Serif" panose="02000503040000020004" pitchFamily="50" charset="-93"/>
              </a:rPr>
              <a:t>TRÊN MẠNG XÃ HỘI, CHÚNG TA CHỈ NÊN KẾT NỐI VỚI NHỮNG NGƯỜI CHÚNG TA QUEN BIẾT</a:t>
            </a:r>
            <a:endParaRPr lang="en-US" sz="2000" dirty="0">
              <a:solidFill>
                <a:srgbClr val="0070C0"/>
              </a:solidFill>
              <a:latin typeface="Bree Serif" panose="02000503040000020004" pitchFamily="50" charset="-93"/>
            </a:endParaRPr>
          </a:p>
        </p:txBody>
      </p:sp>
      <p:sp>
        <p:nvSpPr>
          <p:cNvPr id="8" name="TextBox 7"/>
          <p:cNvSpPr txBox="1"/>
          <p:nvPr/>
        </p:nvSpPr>
        <p:spPr>
          <a:xfrm>
            <a:off x="0" y="1030968"/>
            <a:ext cx="5981700" cy="1015663"/>
          </a:xfrm>
          <a:prstGeom prst="rect">
            <a:avLst/>
          </a:prstGeom>
          <a:noFill/>
        </p:spPr>
        <p:txBody>
          <a:bodyPr wrap="square" rtlCol="0">
            <a:spAutoFit/>
          </a:bodyPr>
          <a:lstStyle/>
          <a:p>
            <a:pPr marL="285750" indent="-285750" algn="just">
              <a:buClr>
                <a:srgbClr val="FF0000"/>
              </a:buClr>
              <a:buFont typeface="Wingdings" panose="05000000000000000000" pitchFamily="2" charset="2"/>
              <a:buChar char="q"/>
            </a:pPr>
            <a:r>
              <a:rPr lang="vi-VN" sz="2000" dirty="0">
                <a:solidFill>
                  <a:srgbClr val="0070C0"/>
                </a:solidFill>
                <a:latin typeface="Bree Serif" panose="02000503040000020004" pitchFamily="50" charset="-93"/>
              </a:rPr>
              <a:t>HÃY SỬ DỤNG CHẾ ĐỘ CHẶN HOẶC BỎ KẾT BẠN VỚI NHỮNG ĐỐI TƯỢNG KHIẾN CHÚNG TA KHÔNG THOẢI MÁI</a:t>
            </a:r>
            <a:endParaRPr lang="en-US" sz="2000" dirty="0">
              <a:solidFill>
                <a:srgbClr val="0070C0"/>
              </a:solidFill>
              <a:latin typeface="Bree Serif" panose="02000503040000020004" pitchFamily="50" charset="-93"/>
            </a:endParaRPr>
          </a:p>
        </p:txBody>
      </p:sp>
      <p:sp>
        <p:nvSpPr>
          <p:cNvPr id="9" name="TextBox 8"/>
          <p:cNvSpPr txBox="1"/>
          <p:nvPr/>
        </p:nvSpPr>
        <p:spPr>
          <a:xfrm>
            <a:off x="6566061" y="280639"/>
            <a:ext cx="5543505" cy="707886"/>
          </a:xfrm>
          <a:prstGeom prst="rect">
            <a:avLst/>
          </a:prstGeom>
          <a:noFill/>
        </p:spPr>
        <p:txBody>
          <a:bodyPr wrap="none" rtlCol="0">
            <a:spAutoFit/>
          </a:bodyPr>
          <a:lstStyle/>
          <a:p>
            <a:pPr marL="285750" indent="-285750" algn="just">
              <a:buClr>
                <a:srgbClr val="FF0000"/>
              </a:buClr>
              <a:buFont typeface="Wingdings" panose="05000000000000000000" pitchFamily="2" charset="2"/>
              <a:buChar char="q"/>
            </a:pPr>
            <a:r>
              <a:rPr lang="vi-VN" sz="2000" dirty="0">
                <a:solidFill>
                  <a:srgbClr val="0070C0"/>
                </a:solidFill>
                <a:latin typeface="Bree Serif" panose="02000503040000020004" pitchFamily="50" charset="-93"/>
              </a:rPr>
              <a:t>HÃY LỰA CHỌN NHỮNG MẬT KHẨU KHÓ ĐỂ </a:t>
            </a:r>
          </a:p>
          <a:p>
            <a:pPr algn="just">
              <a:buClr>
                <a:srgbClr val="FF0000"/>
              </a:buClr>
            </a:pPr>
            <a:r>
              <a:rPr lang="vi-VN" sz="2000" dirty="0">
                <a:solidFill>
                  <a:srgbClr val="0070C0"/>
                </a:solidFill>
                <a:latin typeface="Bree Serif" panose="02000503040000020004" pitchFamily="50" charset="-93"/>
              </a:rPr>
              <a:t>TRÁNH BỊ ĐÁNH CẮP</a:t>
            </a:r>
            <a:endParaRPr lang="en-US" sz="2000" dirty="0">
              <a:solidFill>
                <a:srgbClr val="0070C0"/>
              </a:solidFill>
              <a:latin typeface="Bree Serif" panose="02000503040000020004" pitchFamily="50" charset="-93"/>
            </a:endParaRPr>
          </a:p>
        </p:txBody>
      </p:sp>
      <p:sp>
        <p:nvSpPr>
          <p:cNvPr id="10" name="TextBox 9"/>
          <p:cNvSpPr txBox="1"/>
          <p:nvPr/>
        </p:nvSpPr>
        <p:spPr>
          <a:xfrm>
            <a:off x="6566061" y="3139925"/>
            <a:ext cx="5622052" cy="707886"/>
          </a:xfrm>
          <a:prstGeom prst="rect">
            <a:avLst/>
          </a:prstGeom>
          <a:noFill/>
        </p:spPr>
        <p:txBody>
          <a:bodyPr wrap="none" rtlCol="0">
            <a:spAutoFit/>
          </a:bodyPr>
          <a:lstStyle/>
          <a:p>
            <a:pPr marL="285750" indent="-285750" algn="just">
              <a:buClr>
                <a:srgbClr val="FF0000"/>
              </a:buClr>
              <a:buFont typeface="Wingdings" panose="05000000000000000000" pitchFamily="2" charset="2"/>
              <a:buChar char="q"/>
            </a:pPr>
            <a:r>
              <a:rPr lang="vi-VN" sz="2000" dirty="0">
                <a:solidFill>
                  <a:srgbClr val="0070C0"/>
                </a:solidFill>
                <a:latin typeface="Bree Serif" panose="02000503040000020004" pitchFamily="50" charset="-93"/>
              </a:rPr>
              <a:t>HÃY LUÔN GHI NHỚ ĐĂNG XUẤT TÀI KHOẢN</a:t>
            </a:r>
          </a:p>
          <a:p>
            <a:pPr algn="just">
              <a:buClr>
                <a:srgbClr val="FF0000"/>
              </a:buClr>
            </a:pPr>
            <a:r>
              <a:rPr lang="vi-VN" sz="2000" dirty="0">
                <a:solidFill>
                  <a:srgbClr val="0070C0"/>
                </a:solidFill>
                <a:latin typeface="Bree Serif" panose="02000503040000020004" pitchFamily="50" charset="-93"/>
              </a:rPr>
              <a:t>SAU KHI SỬ DỤNG</a:t>
            </a:r>
            <a:endParaRPr lang="en-US" sz="2000" dirty="0">
              <a:solidFill>
                <a:srgbClr val="0070C0"/>
              </a:solidFill>
              <a:latin typeface="Bree Serif" panose="02000503040000020004" pitchFamily="50" charset="-93"/>
            </a:endParaRPr>
          </a:p>
        </p:txBody>
      </p:sp>
      <p:pic>
        <p:nvPicPr>
          <p:cNvPr id="922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341" y="4175815"/>
            <a:ext cx="1429639" cy="197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10"/>
          <p:cNvSpPr>
            <a:spLocks/>
          </p:cNvSpPr>
          <p:nvPr/>
        </p:nvSpPr>
        <p:spPr bwMode="auto">
          <a:xfrm>
            <a:off x="1486619" y="3725224"/>
            <a:ext cx="236262" cy="558695"/>
          </a:xfrm>
          <a:custGeom>
            <a:avLst/>
            <a:gdLst>
              <a:gd name="T0" fmla="+- 0 14925 14925"/>
              <a:gd name="T1" fmla="*/ T0 w 372"/>
              <a:gd name="T2" fmla="+- 0 -736 -736"/>
              <a:gd name="T3" fmla="*/ -736 h 698"/>
              <a:gd name="T4" fmla="+- 0 15297 14925"/>
              <a:gd name="T5" fmla="*/ T4 w 372"/>
              <a:gd name="T6" fmla="+- 0 -38 -736"/>
              <a:gd name="T7" fmla="*/ -38 h 698"/>
              <a:gd name="T8" fmla="+- 0 15196 14925"/>
              <a:gd name="T9" fmla="*/ T8 w 372"/>
              <a:gd name="T10" fmla="+- 0 -728 -736"/>
              <a:gd name="T11" fmla="*/ -728 h 698"/>
              <a:gd name="T12" fmla="+- 0 14925 14925"/>
              <a:gd name="T13" fmla="*/ T12 w 372"/>
              <a:gd name="T14" fmla="+- 0 -736 -736"/>
              <a:gd name="T15" fmla="*/ -736 h 698"/>
            </a:gdLst>
            <a:ahLst/>
            <a:cxnLst>
              <a:cxn ang="0">
                <a:pos x="T1" y="T3"/>
              </a:cxn>
              <a:cxn ang="0">
                <a:pos x="T5" y="T7"/>
              </a:cxn>
              <a:cxn ang="0">
                <a:pos x="T9" y="T11"/>
              </a:cxn>
              <a:cxn ang="0">
                <a:pos x="T13" y="T15"/>
              </a:cxn>
            </a:cxnLst>
            <a:rect l="0" t="0" r="r" b="b"/>
            <a:pathLst>
              <a:path w="372" h="698">
                <a:moveTo>
                  <a:pt x="0" y="0"/>
                </a:moveTo>
                <a:lnTo>
                  <a:pt x="372" y="698"/>
                </a:lnTo>
                <a:lnTo>
                  <a:pt x="271"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6" name="Group 13"/>
          <p:cNvGrpSpPr>
            <a:grpSpLocks/>
          </p:cNvGrpSpPr>
          <p:nvPr/>
        </p:nvGrpSpPr>
        <p:grpSpPr bwMode="auto">
          <a:xfrm>
            <a:off x="2718858" y="4225824"/>
            <a:ext cx="3355975" cy="2486025"/>
            <a:chOff x="18640" y="-2606"/>
            <a:chExt cx="5285" cy="3915"/>
          </a:xfrm>
        </p:grpSpPr>
        <p:sp>
          <p:nvSpPr>
            <p:cNvPr id="17" name="Rectangle 14"/>
            <p:cNvSpPr>
              <a:spLocks noChangeArrowheads="1"/>
            </p:cNvSpPr>
            <p:nvPr/>
          </p:nvSpPr>
          <p:spPr bwMode="auto">
            <a:xfrm>
              <a:off x="19374" y="-2325"/>
              <a:ext cx="1881" cy="3120"/>
            </a:xfrm>
            <a:prstGeom prst="rect">
              <a:avLst/>
            </a:prstGeom>
            <a:solidFill>
              <a:srgbClr val="0068A7">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923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7" y="-2343"/>
              <a:ext cx="1624" cy="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16"/>
            <p:cNvSpPr>
              <a:spLocks/>
            </p:cNvSpPr>
            <p:nvPr/>
          </p:nvSpPr>
          <p:spPr bwMode="auto">
            <a:xfrm>
              <a:off x="19357" y="-2343"/>
              <a:ext cx="1624" cy="2882"/>
            </a:xfrm>
            <a:custGeom>
              <a:avLst/>
              <a:gdLst>
                <a:gd name="T0" fmla="+- 0 19512 19357"/>
                <a:gd name="T1" fmla="*/ T0 w 1624"/>
                <a:gd name="T2" fmla="+- 0 -2342 -2342"/>
                <a:gd name="T3" fmla="*/ -2342 h 2882"/>
                <a:gd name="T4" fmla="+- 0 19423 19357"/>
                <a:gd name="T5" fmla="*/ T4 w 1624"/>
                <a:gd name="T6" fmla="+- 0 -2340 -2342"/>
                <a:gd name="T7" fmla="*/ -2340 h 2882"/>
                <a:gd name="T8" fmla="+- 0 19377 19357"/>
                <a:gd name="T9" fmla="*/ T8 w 1624"/>
                <a:gd name="T10" fmla="+- 0 -2323 -2342"/>
                <a:gd name="T11" fmla="*/ -2323 h 2882"/>
                <a:gd name="T12" fmla="+- 0 19360 19357"/>
                <a:gd name="T13" fmla="*/ T12 w 1624"/>
                <a:gd name="T14" fmla="+- 0 -2277 -2342"/>
                <a:gd name="T15" fmla="*/ -2277 h 2882"/>
                <a:gd name="T16" fmla="+- 0 19357 19357"/>
                <a:gd name="T17" fmla="*/ T16 w 1624"/>
                <a:gd name="T18" fmla="+- 0 -2187 -2342"/>
                <a:gd name="T19" fmla="*/ -2187 h 2882"/>
                <a:gd name="T20" fmla="+- 0 19357 19357"/>
                <a:gd name="T21" fmla="*/ T20 w 1624"/>
                <a:gd name="T22" fmla="+- 0 385 -2342"/>
                <a:gd name="T23" fmla="*/ 385 h 2882"/>
                <a:gd name="T24" fmla="+- 0 19360 19357"/>
                <a:gd name="T25" fmla="*/ T24 w 1624"/>
                <a:gd name="T26" fmla="+- 0 474 -2342"/>
                <a:gd name="T27" fmla="*/ 474 h 2882"/>
                <a:gd name="T28" fmla="+- 0 19377 19357"/>
                <a:gd name="T29" fmla="*/ T28 w 1624"/>
                <a:gd name="T30" fmla="+- 0 520 -2342"/>
                <a:gd name="T31" fmla="*/ 520 h 2882"/>
                <a:gd name="T32" fmla="+- 0 19423 19357"/>
                <a:gd name="T33" fmla="*/ T32 w 1624"/>
                <a:gd name="T34" fmla="+- 0 537 -2342"/>
                <a:gd name="T35" fmla="*/ 537 h 2882"/>
                <a:gd name="T36" fmla="+- 0 19512 19357"/>
                <a:gd name="T37" fmla="*/ T36 w 1624"/>
                <a:gd name="T38" fmla="+- 0 539 -2342"/>
                <a:gd name="T39" fmla="*/ 539 h 2882"/>
                <a:gd name="T40" fmla="+- 0 20826 19357"/>
                <a:gd name="T41" fmla="*/ T40 w 1624"/>
                <a:gd name="T42" fmla="+- 0 539 -2342"/>
                <a:gd name="T43" fmla="*/ 539 h 2882"/>
                <a:gd name="T44" fmla="+- 0 20916 19357"/>
                <a:gd name="T45" fmla="*/ T44 w 1624"/>
                <a:gd name="T46" fmla="+- 0 537 -2342"/>
                <a:gd name="T47" fmla="*/ 537 h 2882"/>
                <a:gd name="T48" fmla="+- 0 20962 19357"/>
                <a:gd name="T49" fmla="*/ T48 w 1624"/>
                <a:gd name="T50" fmla="+- 0 520 -2342"/>
                <a:gd name="T51" fmla="*/ 520 h 2882"/>
                <a:gd name="T52" fmla="+- 0 20979 19357"/>
                <a:gd name="T53" fmla="*/ T52 w 1624"/>
                <a:gd name="T54" fmla="+- 0 474 -2342"/>
                <a:gd name="T55" fmla="*/ 474 h 2882"/>
                <a:gd name="T56" fmla="+- 0 20981 19357"/>
                <a:gd name="T57" fmla="*/ T56 w 1624"/>
                <a:gd name="T58" fmla="+- 0 385 -2342"/>
                <a:gd name="T59" fmla="*/ 385 h 2882"/>
                <a:gd name="T60" fmla="+- 0 20981 19357"/>
                <a:gd name="T61" fmla="*/ T60 w 1624"/>
                <a:gd name="T62" fmla="+- 0 -2187 -2342"/>
                <a:gd name="T63" fmla="*/ -2187 h 2882"/>
                <a:gd name="T64" fmla="+- 0 20979 19357"/>
                <a:gd name="T65" fmla="*/ T64 w 1624"/>
                <a:gd name="T66" fmla="+- 0 -2277 -2342"/>
                <a:gd name="T67" fmla="*/ -2277 h 2882"/>
                <a:gd name="T68" fmla="+- 0 20962 19357"/>
                <a:gd name="T69" fmla="*/ T68 w 1624"/>
                <a:gd name="T70" fmla="+- 0 -2323 -2342"/>
                <a:gd name="T71" fmla="*/ -2323 h 2882"/>
                <a:gd name="T72" fmla="+- 0 20916 19357"/>
                <a:gd name="T73" fmla="*/ T72 w 1624"/>
                <a:gd name="T74" fmla="+- 0 -2340 -2342"/>
                <a:gd name="T75" fmla="*/ -2340 h 2882"/>
                <a:gd name="T76" fmla="+- 0 20826 19357"/>
                <a:gd name="T77" fmla="*/ T76 w 1624"/>
                <a:gd name="T78" fmla="+- 0 -2342 -2342"/>
                <a:gd name="T79" fmla="*/ -2342 h 2882"/>
                <a:gd name="T80" fmla="+- 0 19512 19357"/>
                <a:gd name="T81" fmla="*/ T80 w 1624"/>
                <a:gd name="T82" fmla="+- 0 -2342 -2342"/>
                <a:gd name="T83" fmla="*/ -2342 h 28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624" h="2882">
                  <a:moveTo>
                    <a:pt x="155" y="0"/>
                  </a:moveTo>
                  <a:lnTo>
                    <a:pt x="66" y="2"/>
                  </a:lnTo>
                  <a:lnTo>
                    <a:pt x="20" y="19"/>
                  </a:lnTo>
                  <a:lnTo>
                    <a:pt x="3" y="65"/>
                  </a:lnTo>
                  <a:lnTo>
                    <a:pt x="0" y="155"/>
                  </a:lnTo>
                  <a:lnTo>
                    <a:pt x="0" y="2727"/>
                  </a:lnTo>
                  <a:lnTo>
                    <a:pt x="3" y="2816"/>
                  </a:lnTo>
                  <a:lnTo>
                    <a:pt x="20" y="2862"/>
                  </a:lnTo>
                  <a:lnTo>
                    <a:pt x="66" y="2879"/>
                  </a:lnTo>
                  <a:lnTo>
                    <a:pt x="155" y="2881"/>
                  </a:lnTo>
                  <a:lnTo>
                    <a:pt x="1469" y="2881"/>
                  </a:lnTo>
                  <a:lnTo>
                    <a:pt x="1559" y="2879"/>
                  </a:lnTo>
                  <a:lnTo>
                    <a:pt x="1605" y="2862"/>
                  </a:lnTo>
                  <a:lnTo>
                    <a:pt x="1622" y="2816"/>
                  </a:lnTo>
                  <a:lnTo>
                    <a:pt x="1624" y="2727"/>
                  </a:lnTo>
                  <a:lnTo>
                    <a:pt x="1624" y="155"/>
                  </a:lnTo>
                  <a:lnTo>
                    <a:pt x="1622" y="65"/>
                  </a:lnTo>
                  <a:lnTo>
                    <a:pt x="1605" y="19"/>
                  </a:lnTo>
                  <a:lnTo>
                    <a:pt x="1559" y="2"/>
                  </a:lnTo>
                  <a:lnTo>
                    <a:pt x="1469" y="0"/>
                  </a:lnTo>
                  <a:lnTo>
                    <a:pt x="155" y="0"/>
                  </a:lnTo>
                  <a:close/>
                </a:path>
              </a:pathLst>
            </a:custGeom>
            <a:noFill/>
            <a:ln w="21387">
              <a:solidFill>
                <a:srgbClr val="FFD4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33"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40" y="28"/>
              <a:ext cx="1281" cy="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a:spLocks noChangeArrowheads="1"/>
            </p:cNvSpPr>
            <p:nvPr/>
          </p:nvSpPr>
          <p:spPr bwMode="auto">
            <a:xfrm>
              <a:off x="21584" y="-2325"/>
              <a:ext cx="2340" cy="3120"/>
            </a:xfrm>
            <a:prstGeom prst="rect">
              <a:avLst/>
            </a:prstGeom>
            <a:solidFill>
              <a:srgbClr val="0068A7">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9235"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7" y="-2343"/>
              <a:ext cx="2086" cy="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reeform 20"/>
            <p:cNvSpPr>
              <a:spLocks/>
            </p:cNvSpPr>
            <p:nvPr/>
          </p:nvSpPr>
          <p:spPr bwMode="auto">
            <a:xfrm>
              <a:off x="21567" y="-2343"/>
              <a:ext cx="2086" cy="2882"/>
            </a:xfrm>
            <a:custGeom>
              <a:avLst/>
              <a:gdLst>
                <a:gd name="T0" fmla="+- 0 21722 21567"/>
                <a:gd name="T1" fmla="*/ T0 w 2086"/>
                <a:gd name="T2" fmla="+- 0 -2342 -2342"/>
                <a:gd name="T3" fmla="*/ -2342 h 2882"/>
                <a:gd name="T4" fmla="+- 0 21633 21567"/>
                <a:gd name="T5" fmla="*/ T4 w 2086"/>
                <a:gd name="T6" fmla="+- 0 -2340 -2342"/>
                <a:gd name="T7" fmla="*/ -2340 h 2882"/>
                <a:gd name="T8" fmla="+- 0 21587 21567"/>
                <a:gd name="T9" fmla="*/ T8 w 2086"/>
                <a:gd name="T10" fmla="+- 0 -2323 -2342"/>
                <a:gd name="T11" fmla="*/ -2323 h 2882"/>
                <a:gd name="T12" fmla="+- 0 21570 21567"/>
                <a:gd name="T13" fmla="*/ T12 w 2086"/>
                <a:gd name="T14" fmla="+- 0 -2277 -2342"/>
                <a:gd name="T15" fmla="*/ -2277 h 2882"/>
                <a:gd name="T16" fmla="+- 0 21567 21567"/>
                <a:gd name="T17" fmla="*/ T16 w 2086"/>
                <a:gd name="T18" fmla="+- 0 -2187 -2342"/>
                <a:gd name="T19" fmla="*/ -2187 h 2882"/>
                <a:gd name="T20" fmla="+- 0 21567 21567"/>
                <a:gd name="T21" fmla="*/ T20 w 2086"/>
                <a:gd name="T22" fmla="+- 0 385 -2342"/>
                <a:gd name="T23" fmla="*/ 385 h 2882"/>
                <a:gd name="T24" fmla="+- 0 21570 21567"/>
                <a:gd name="T25" fmla="*/ T24 w 2086"/>
                <a:gd name="T26" fmla="+- 0 474 -2342"/>
                <a:gd name="T27" fmla="*/ 474 h 2882"/>
                <a:gd name="T28" fmla="+- 0 21587 21567"/>
                <a:gd name="T29" fmla="*/ T28 w 2086"/>
                <a:gd name="T30" fmla="+- 0 520 -2342"/>
                <a:gd name="T31" fmla="*/ 520 h 2882"/>
                <a:gd name="T32" fmla="+- 0 21633 21567"/>
                <a:gd name="T33" fmla="*/ T32 w 2086"/>
                <a:gd name="T34" fmla="+- 0 537 -2342"/>
                <a:gd name="T35" fmla="*/ 537 h 2882"/>
                <a:gd name="T36" fmla="+- 0 21722 21567"/>
                <a:gd name="T37" fmla="*/ T36 w 2086"/>
                <a:gd name="T38" fmla="+- 0 539 -2342"/>
                <a:gd name="T39" fmla="*/ 539 h 2882"/>
                <a:gd name="T40" fmla="+- 0 23498 21567"/>
                <a:gd name="T41" fmla="*/ T40 w 2086"/>
                <a:gd name="T42" fmla="+- 0 539 -2342"/>
                <a:gd name="T43" fmla="*/ 539 h 2882"/>
                <a:gd name="T44" fmla="+- 0 23587 21567"/>
                <a:gd name="T45" fmla="*/ T44 w 2086"/>
                <a:gd name="T46" fmla="+- 0 537 -2342"/>
                <a:gd name="T47" fmla="*/ 537 h 2882"/>
                <a:gd name="T48" fmla="+- 0 23633 21567"/>
                <a:gd name="T49" fmla="*/ T48 w 2086"/>
                <a:gd name="T50" fmla="+- 0 520 -2342"/>
                <a:gd name="T51" fmla="*/ 520 h 2882"/>
                <a:gd name="T52" fmla="+- 0 23650 21567"/>
                <a:gd name="T53" fmla="*/ T52 w 2086"/>
                <a:gd name="T54" fmla="+- 0 474 -2342"/>
                <a:gd name="T55" fmla="*/ 474 h 2882"/>
                <a:gd name="T56" fmla="+- 0 23653 21567"/>
                <a:gd name="T57" fmla="*/ T56 w 2086"/>
                <a:gd name="T58" fmla="+- 0 385 -2342"/>
                <a:gd name="T59" fmla="*/ 385 h 2882"/>
                <a:gd name="T60" fmla="+- 0 23653 21567"/>
                <a:gd name="T61" fmla="*/ T60 w 2086"/>
                <a:gd name="T62" fmla="+- 0 -2187 -2342"/>
                <a:gd name="T63" fmla="*/ -2187 h 2882"/>
                <a:gd name="T64" fmla="+- 0 23650 21567"/>
                <a:gd name="T65" fmla="*/ T64 w 2086"/>
                <a:gd name="T66" fmla="+- 0 -2277 -2342"/>
                <a:gd name="T67" fmla="*/ -2277 h 2882"/>
                <a:gd name="T68" fmla="+- 0 23633 21567"/>
                <a:gd name="T69" fmla="*/ T68 w 2086"/>
                <a:gd name="T70" fmla="+- 0 -2323 -2342"/>
                <a:gd name="T71" fmla="*/ -2323 h 2882"/>
                <a:gd name="T72" fmla="+- 0 23587 21567"/>
                <a:gd name="T73" fmla="*/ T72 w 2086"/>
                <a:gd name="T74" fmla="+- 0 -2340 -2342"/>
                <a:gd name="T75" fmla="*/ -2340 h 2882"/>
                <a:gd name="T76" fmla="+- 0 23498 21567"/>
                <a:gd name="T77" fmla="*/ T76 w 2086"/>
                <a:gd name="T78" fmla="+- 0 -2342 -2342"/>
                <a:gd name="T79" fmla="*/ -2342 h 2882"/>
                <a:gd name="T80" fmla="+- 0 21722 21567"/>
                <a:gd name="T81" fmla="*/ T80 w 2086"/>
                <a:gd name="T82" fmla="+- 0 -2342 -2342"/>
                <a:gd name="T83" fmla="*/ -2342 h 28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086" h="2882">
                  <a:moveTo>
                    <a:pt x="155" y="0"/>
                  </a:moveTo>
                  <a:lnTo>
                    <a:pt x="66" y="2"/>
                  </a:lnTo>
                  <a:lnTo>
                    <a:pt x="20" y="19"/>
                  </a:lnTo>
                  <a:lnTo>
                    <a:pt x="3" y="65"/>
                  </a:lnTo>
                  <a:lnTo>
                    <a:pt x="0" y="155"/>
                  </a:lnTo>
                  <a:lnTo>
                    <a:pt x="0" y="2727"/>
                  </a:lnTo>
                  <a:lnTo>
                    <a:pt x="3" y="2816"/>
                  </a:lnTo>
                  <a:lnTo>
                    <a:pt x="20" y="2862"/>
                  </a:lnTo>
                  <a:lnTo>
                    <a:pt x="66" y="2879"/>
                  </a:lnTo>
                  <a:lnTo>
                    <a:pt x="155" y="2881"/>
                  </a:lnTo>
                  <a:lnTo>
                    <a:pt x="1931" y="2881"/>
                  </a:lnTo>
                  <a:lnTo>
                    <a:pt x="2020" y="2879"/>
                  </a:lnTo>
                  <a:lnTo>
                    <a:pt x="2066" y="2862"/>
                  </a:lnTo>
                  <a:lnTo>
                    <a:pt x="2083" y="2816"/>
                  </a:lnTo>
                  <a:lnTo>
                    <a:pt x="2086" y="2727"/>
                  </a:lnTo>
                  <a:lnTo>
                    <a:pt x="2086" y="155"/>
                  </a:lnTo>
                  <a:lnTo>
                    <a:pt x="2083" y="65"/>
                  </a:lnTo>
                  <a:lnTo>
                    <a:pt x="2066" y="19"/>
                  </a:lnTo>
                  <a:lnTo>
                    <a:pt x="2020" y="2"/>
                  </a:lnTo>
                  <a:lnTo>
                    <a:pt x="1931" y="0"/>
                  </a:lnTo>
                  <a:lnTo>
                    <a:pt x="155" y="0"/>
                  </a:lnTo>
                  <a:close/>
                </a:path>
              </a:pathLst>
            </a:custGeom>
            <a:noFill/>
            <a:ln w="21387">
              <a:solidFill>
                <a:srgbClr val="FFD4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37" name="Picture 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66" y="-1462"/>
              <a:ext cx="1281" cy="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8"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20" y="-2606"/>
              <a:ext cx="836" cy="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9"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78" y="-2606"/>
              <a:ext cx="936" cy="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24"/>
          <p:cNvGrpSpPr>
            <a:grpSpLocks/>
          </p:cNvGrpSpPr>
          <p:nvPr/>
        </p:nvGrpSpPr>
        <p:grpSpPr bwMode="auto">
          <a:xfrm>
            <a:off x="6949402" y="3873682"/>
            <a:ext cx="4370387" cy="2116137"/>
            <a:chOff x="13832" y="472"/>
            <a:chExt cx="6882" cy="3334"/>
          </a:xfrm>
        </p:grpSpPr>
        <p:sp>
          <p:nvSpPr>
            <p:cNvPr id="22" name="Rectangle 25"/>
            <p:cNvSpPr>
              <a:spLocks noChangeArrowheads="1"/>
            </p:cNvSpPr>
            <p:nvPr/>
          </p:nvSpPr>
          <p:spPr bwMode="auto">
            <a:xfrm>
              <a:off x="14350" y="745"/>
              <a:ext cx="3040" cy="3060"/>
            </a:xfrm>
            <a:prstGeom prst="rect">
              <a:avLst/>
            </a:prstGeom>
            <a:solidFill>
              <a:srgbClr val="0068A7">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9242" name="Picture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333" y="728"/>
              <a:ext cx="2783" cy="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27"/>
            <p:cNvSpPr>
              <a:spLocks/>
            </p:cNvSpPr>
            <p:nvPr/>
          </p:nvSpPr>
          <p:spPr bwMode="auto">
            <a:xfrm>
              <a:off x="14333" y="728"/>
              <a:ext cx="2783" cy="2821"/>
            </a:xfrm>
            <a:custGeom>
              <a:avLst/>
              <a:gdLst>
                <a:gd name="T0" fmla="+- 0 14485 14333"/>
                <a:gd name="T1" fmla="*/ T0 w 2783"/>
                <a:gd name="T2" fmla="+- 0 728 728"/>
                <a:gd name="T3" fmla="*/ 728 h 2821"/>
                <a:gd name="T4" fmla="+- 0 14397 14333"/>
                <a:gd name="T5" fmla="*/ T4 w 2783"/>
                <a:gd name="T6" fmla="+- 0 731 728"/>
                <a:gd name="T7" fmla="*/ 731 h 2821"/>
                <a:gd name="T8" fmla="+- 0 14352 14333"/>
                <a:gd name="T9" fmla="*/ T8 w 2783"/>
                <a:gd name="T10" fmla="+- 0 747 728"/>
                <a:gd name="T11" fmla="*/ 747 h 2821"/>
                <a:gd name="T12" fmla="+- 0 14336 14333"/>
                <a:gd name="T13" fmla="*/ T12 w 2783"/>
                <a:gd name="T14" fmla="+- 0 792 728"/>
                <a:gd name="T15" fmla="*/ 792 h 2821"/>
                <a:gd name="T16" fmla="+- 0 14333 14333"/>
                <a:gd name="T17" fmla="*/ T16 w 2783"/>
                <a:gd name="T18" fmla="+- 0 880 728"/>
                <a:gd name="T19" fmla="*/ 880 h 2821"/>
                <a:gd name="T20" fmla="+- 0 14333 14333"/>
                <a:gd name="T21" fmla="*/ T20 w 2783"/>
                <a:gd name="T22" fmla="+- 0 3397 728"/>
                <a:gd name="T23" fmla="*/ 3397 h 2821"/>
                <a:gd name="T24" fmla="+- 0 14336 14333"/>
                <a:gd name="T25" fmla="*/ T24 w 2783"/>
                <a:gd name="T26" fmla="+- 0 3485 728"/>
                <a:gd name="T27" fmla="*/ 3485 h 2821"/>
                <a:gd name="T28" fmla="+- 0 14352 14333"/>
                <a:gd name="T29" fmla="*/ T28 w 2783"/>
                <a:gd name="T30" fmla="+- 0 3530 728"/>
                <a:gd name="T31" fmla="*/ 3530 h 2821"/>
                <a:gd name="T32" fmla="+- 0 14397 14333"/>
                <a:gd name="T33" fmla="*/ T32 w 2783"/>
                <a:gd name="T34" fmla="+- 0 3546 728"/>
                <a:gd name="T35" fmla="*/ 3546 h 2821"/>
                <a:gd name="T36" fmla="+- 0 14485 14333"/>
                <a:gd name="T37" fmla="*/ T36 w 2783"/>
                <a:gd name="T38" fmla="+- 0 3548 728"/>
                <a:gd name="T39" fmla="*/ 3548 h 2821"/>
                <a:gd name="T40" fmla="+- 0 16964 14333"/>
                <a:gd name="T41" fmla="*/ T40 w 2783"/>
                <a:gd name="T42" fmla="+- 0 3548 728"/>
                <a:gd name="T43" fmla="*/ 3548 h 2821"/>
                <a:gd name="T44" fmla="+- 0 17052 14333"/>
                <a:gd name="T45" fmla="*/ T44 w 2783"/>
                <a:gd name="T46" fmla="+- 0 3546 728"/>
                <a:gd name="T47" fmla="*/ 3546 h 2821"/>
                <a:gd name="T48" fmla="+- 0 17097 14333"/>
                <a:gd name="T49" fmla="*/ T48 w 2783"/>
                <a:gd name="T50" fmla="+- 0 3530 728"/>
                <a:gd name="T51" fmla="*/ 3530 h 2821"/>
                <a:gd name="T52" fmla="+- 0 17113 14333"/>
                <a:gd name="T53" fmla="*/ T52 w 2783"/>
                <a:gd name="T54" fmla="+- 0 3485 728"/>
                <a:gd name="T55" fmla="*/ 3485 h 2821"/>
                <a:gd name="T56" fmla="+- 0 17116 14333"/>
                <a:gd name="T57" fmla="*/ T56 w 2783"/>
                <a:gd name="T58" fmla="+- 0 3397 728"/>
                <a:gd name="T59" fmla="*/ 3397 h 2821"/>
                <a:gd name="T60" fmla="+- 0 17116 14333"/>
                <a:gd name="T61" fmla="*/ T60 w 2783"/>
                <a:gd name="T62" fmla="+- 0 880 728"/>
                <a:gd name="T63" fmla="*/ 880 h 2821"/>
                <a:gd name="T64" fmla="+- 0 17113 14333"/>
                <a:gd name="T65" fmla="*/ T64 w 2783"/>
                <a:gd name="T66" fmla="+- 0 792 728"/>
                <a:gd name="T67" fmla="*/ 792 h 2821"/>
                <a:gd name="T68" fmla="+- 0 17097 14333"/>
                <a:gd name="T69" fmla="*/ T68 w 2783"/>
                <a:gd name="T70" fmla="+- 0 747 728"/>
                <a:gd name="T71" fmla="*/ 747 h 2821"/>
                <a:gd name="T72" fmla="+- 0 17052 14333"/>
                <a:gd name="T73" fmla="*/ T72 w 2783"/>
                <a:gd name="T74" fmla="+- 0 731 728"/>
                <a:gd name="T75" fmla="*/ 731 h 2821"/>
                <a:gd name="T76" fmla="+- 0 16964 14333"/>
                <a:gd name="T77" fmla="*/ T76 w 2783"/>
                <a:gd name="T78" fmla="+- 0 728 728"/>
                <a:gd name="T79" fmla="*/ 728 h 2821"/>
                <a:gd name="T80" fmla="+- 0 14485 14333"/>
                <a:gd name="T81" fmla="*/ T80 w 2783"/>
                <a:gd name="T82" fmla="+- 0 728 728"/>
                <a:gd name="T83" fmla="*/ 728 h 28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783" h="2821">
                  <a:moveTo>
                    <a:pt x="152" y="0"/>
                  </a:moveTo>
                  <a:lnTo>
                    <a:pt x="64" y="3"/>
                  </a:lnTo>
                  <a:lnTo>
                    <a:pt x="19" y="19"/>
                  </a:lnTo>
                  <a:lnTo>
                    <a:pt x="3" y="64"/>
                  </a:lnTo>
                  <a:lnTo>
                    <a:pt x="0" y="152"/>
                  </a:lnTo>
                  <a:lnTo>
                    <a:pt x="0" y="2669"/>
                  </a:lnTo>
                  <a:lnTo>
                    <a:pt x="3" y="2757"/>
                  </a:lnTo>
                  <a:lnTo>
                    <a:pt x="19" y="2802"/>
                  </a:lnTo>
                  <a:lnTo>
                    <a:pt x="64" y="2818"/>
                  </a:lnTo>
                  <a:lnTo>
                    <a:pt x="152" y="2820"/>
                  </a:lnTo>
                  <a:lnTo>
                    <a:pt x="2631" y="2820"/>
                  </a:lnTo>
                  <a:lnTo>
                    <a:pt x="2719" y="2818"/>
                  </a:lnTo>
                  <a:lnTo>
                    <a:pt x="2764" y="2802"/>
                  </a:lnTo>
                  <a:lnTo>
                    <a:pt x="2780" y="2757"/>
                  </a:lnTo>
                  <a:lnTo>
                    <a:pt x="2783" y="2669"/>
                  </a:lnTo>
                  <a:lnTo>
                    <a:pt x="2783" y="152"/>
                  </a:lnTo>
                  <a:lnTo>
                    <a:pt x="2780" y="64"/>
                  </a:lnTo>
                  <a:lnTo>
                    <a:pt x="2764" y="19"/>
                  </a:lnTo>
                  <a:lnTo>
                    <a:pt x="2719" y="3"/>
                  </a:lnTo>
                  <a:lnTo>
                    <a:pt x="2631" y="0"/>
                  </a:lnTo>
                  <a:lnTo>
                    <a:pt x="152" y="0"/>
                  </a:lnTo>
                  <a:close/>
                </a:path>
              </a:pathLst>
            </a:custGeom>
            <a:noFill/>
            <a:ln w="21387">
              <a:solidFill>
                <a:srgbClr val="FFD4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44"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32" y="541"/>
              <a:ext cx="836"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5" name="Picture 2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413" y="1000"/>
              <a:ext cx="601" cy="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30"/>
            <p:cNvSpPr>
              <a:spLocks noChangeArrowheads="1"/>
            </p:cNvSpPr>
            <p:nvPr/>
          </p:nvSpPr>
          <p:spPr bwMode="auto">
            <a:xfrm>
              <a:off x="17674" y="745"/>
              <a:ext cx="3040" cy="3060"/>
            </a:xfrm>
            <a:prstGeom prst="rect">
              <a:avLst/>
            </a:prstGeom>
            <a:solidFill>
              <a:srgbClr val="0068A7">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9247" name="Picture 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656" y="728"/>
              <a:ext cx="2783" cy="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32"/>
            <p:cNvSpPr>
              <a:spLocks/>
            </p:cNvSpPr>
            <p:nvPr/>
          </p:nvSpPr>
          <p:spPr bwMode="auto">
            <a:xfrm>
              <a:off x="17656" y="728"/>
              <a:ext cx="2783" cy="2821"/>
            </a:xfrm>
            <a:custGeom>
              <a:avLst/>
              <a:gdLst>
                <a:gd name="T0" fmla="+- 0 17808 17657"/>
                <a:gd name="T1" fmla="*/ T0 w 2783"/>
                <a:gd name="T2" fmla="+- 0 728 728"/>
                <a:gd name="T3" fmla="*/ 728 h 2821"/>
                <a:gd name="T4" fmla="+- 0 17721 17657"/>
                <a:gd name="T5" fmla="*/ T4 w 2783"/>
                <a:gd name="T6" fmla="+- 0 731 728"/>
                <a:gd name="T7" fmla="*/ 731 h 2821"/>
                <a:gd name="T8" fmla="+- 0 17676 17657"/>
                <a:gd name="T9" fmla="*/ T8 w 2783"/>
                <a:gd name="T10" fmla="+- 0 747 728"/>
                <a:gd name="T11" fmla="*/ 747 h 2821"/>
                <a:gd name="T12" fmla="+- 0 17659 17657"/>
                <a:gd name="T13" fmla="*/ T12 w 2783"/>
                <a:gd name="T14" fmla="+- 0 792 728"/>
                <a:gd name="T15" fmla="*/ 792 h 2821"/>
                <a:gd name="T16" fmla="+- 0 17657 17657"/>
                <a:gd name="T17" fmla="*/ T16 w 2783"/>
                <a:gd name="T18" fmla="+- 0 880 728"/>
                <a:gd name="T19" fmla="*/ 880 h 2821"/>
                <a:gd name="T20" fmla="+- 0 17657 17657"/>
                <a:gd name="T21" fmla="*/ T20 w 2783"/>
                <a:gd name="T22" fmla="+- 0 3397 728"/>
                <a:gd name="T23" fmla="*/ 3397 h 2821"/>
                <a:gd name="T24" fmla="+- 0 17659 17657"/>
                <a:gd name="T25" fmla="*/ T24 w 2783"/>
                <a:gd name="T26" fmla="+- 0 3485 728"/>
                <a:gd name="T27" fmla="*/ 3485 h 2821"/>
                <a:gd name="T28" fmla="+- 0 17676 17657"/>
                <a:gd name="T29" fmla="*/ T28 w 2783"/>
                <a:gd name="T30" fmla="+- 0 3530 728"/>
                <a:gd name="T31" fmla="*/ 3530 h 2821"/>
                <a:gd name="T32" fmla="+- 0 17721 17657"/>
                <a:gd name="T33" fmla="*/ T32 w 2783"/>
                <a:gd name="T34" fmla="+- 0 3546 728"/>
                <a:gd name="T35" fmla="*/ 3546 h 2821"/>
                <a:gd name="T36" fmla="+- 0 17808 17657"/>
                <a:gd name="T37" fmla="*/ T36 w 2783"/>
                <a:gd name="T38" fmla="+- 0 3548 728"/>
                <a:gd name="T39" fmla="*/ 3548 h 2821"/>
                <a:gd name="T40" fmla="+- 0 20288 17657"/>
                <a:gd name="T41" fmla="*/ T40 w 2783"/>
                <a:gd name="T42" fmla="+- 0 3548 728"/>
                <a:gd name="T43" fmla="*/ 3548 h 2821"/>
                <a:gd name="T44" fmla="+- 0 20375 17657"/>
                <a:gd name="T45" fmla="*/ T44 w 2783"/>
                <a:gd name="T46" fmla="+- 0 3546 728"/>
                <a:gd name="T47" fmla="*/ 3546 h 2821"/>
                <a:gd name="T48" fmla="+- 0 20420 17657"/>
                <a:gd name="T49" fmla="*/ T48 w 2783"/>
                <a:gd name="T50" fmla="+- 0 3530 728"/>
                <a:gd name="T51" fmla="*/ 3530 h 2821"/>
                <a:gd name="T52" fmla="+- 0 20437 17657"/>
                <a:gd name="T53" fmla="*/ T52 w 2783"/>
                <a:gd name="T54" fmla="+- 0 3485 728"/>
                <a:gd name="T55" fmla="*/ 3485 h 2821"/>
                <a:gd name="T56" fmla="+- 0 20439 17657"/>
                <a:gd name="T57" fmla="*/ T56 w 2783"/>
                <a:gd name="T58" fmla="+- 0 3397 728"/>
                <a:gd name="T59" fmla="*/ 3397 h 2821"/>
                <a:gd name="T60" fmla="+- 0 20439 17657"/>
                <a:gd name="T61" fmla="*/ T60 w 2783"/>
                <a:gd name="T62" fmla="+- 0 880 728"/>
                <a:gd name="T63" fmla="*/ 880 h 2821"/>
                <a:gd name="T64" fmla="+- 0 20437 17657"/>
                <a:gd name="T65" fmla="*/ T64 w 2783"/>
                <a:gd name="T66" fmla="+- 0 792 728"/>
                <a:gd name="T67" fmla="*/ 792 h 2821"/>
                <a:gd name="T68" fmla="+- 0 20420 17657"/>
                <a:gd name="T69" fmla="*/ T68 w 2783"/>
                <a:gd name="T70" fmla="+- 0 747 728"/>
                <a:gd name="T71" fmla="*/ 747 h 2821"/>
                <a:gd name="T72" fmla="+- 0 20375 17657"/>
                <a:gd name="T73" fmla="*/ T72 w 2783"/>
                <a:gd name="T74" fmla="+- 0 731 728"/>
                <a:gd name="T75" fmla="*/ 731 h 2821"/>
                <a:gd name="T76" fmla="+- 0 20288 17657"/>
                <a:gd name="T77" fmla="*/ T76 w 2783"/>
                <a:gd name="T78" fmla="+- 0 728 728"/>
                <a:gd name="T79" fmla="*/ 728 h 2821"/>
                <a:gd name="T80" fmla="+- 0 17808 17657"/>
                <a:gd name="T81" fmla="*/ T80 w 2783"/>
                <a:gd name="T82" fmla="+- 0 728 728"/>
                <a:gd name="T83" fmla="*/ 728 h 28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783" h="2821">
                  <a:moveTo>
                    <a:pt x="151" y="0"/>
                  </a:moveTo>
                  <a:lnTo>
                    <a:pt x="64" y="3"/>
                  </a:lnTo>
                  <a:lnTo>
                    <a:pt x="19" y="19"/>
                  </a:lnTo>
                  <a:lnTo>
                    <a:pt x="2" y="64"/>
                  </a:lnTo>
                  <a:lnTo>
                    <a:pt x="0" y="152"/>
                  </a:lnTo>
                  <a:lnTo>
                    <a:pt x="0" y="2669"/>
                  </a:lnTo>
                  <a:lnTo>
                    <a:pt x="2" y="2757"/>
                  </a:lnTo>
                  <a:lnTo>
                    <a:pt x="19" y="2802"/>
                  </a:lnTo>
                  <a:lnTo>
                    <a:pt x="64" y="2818"/>
                  </a:lnTo>
                  <a:lnTo>
                    <a:pt x="151" y="2820"/>
                  </a:lnTo>
                  <a:lnTo>
                    <a:pt x="2631" y="2820"/>
                  </a:lnTo>
                  <a:lnTo>
                    <a:pt x="2718" y="2818"/>
                  </a:lnTo>
                  <a:lnTo>
                    <a:pt x="2763" y="2802"/>
                  </a:lnTo>
                  <a:lnTo>
                    <a:pt x="2780" y="2757"/>
                  </a:lnTo>
                  <a:lnTo>
                    <a:pt x="2782" y="2669"/>
                  </a:lnTo>
                  <a:lnTo>
                    <a:pt x="2782" y="152"/>
                  </a:lnTo>
                  <a:lnTo>
                    <a:pt x="2780" y="64"/>
                  </a:lnTo>
                  <a:lnTo>
                    <a:pt x="2763" y="19"/>
                  </a:lnTo>
                  <a:lnTo>
                    <a:pt x="2718" y="3"/>
                  </a:lnTo>
                  <a:lnTo>
                    <a:pt x="2631" y="0"/>
                  </a:lnTo>
                  <a:lnTo>
                    <a:pt x="151" y="0"/>
                  </a:lnTo>
                  <a:close/>
                </a:path>
              </a:pathLst>
            </a:custGeom>
            <a:noFill/>
            <a:ln w="21387">
              <a:solidFill>
                <a:srgbClr val="FFD4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49" name="Picture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203" y="472"/>
              <a:ext cx="848" cy="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Group 34"/>
          <p:cNvGrpSpPr>
            <a:grpSpLocks/>
          </p:cNvGrpSpPr>
          <p:nvPr/>
        </p:nvGrpSpPr>
        <p:grpSpPr bwMode="auto">
          <a:xfrm>
            <a:off x="6652222" y="1007599"/>
            <a:ext cx="4679950" cy="2100262"/>
            <a:chOff x="13830" y="588"/>
            <a:chExt cx="7370" cy="3306"/>
          </a:xfrm>
        </p:grpSpPr>
        <p:sp>
          <p:nvSpPr>
            <p:cNvPr id="27" name="Rectangle 35"/>
            <p:cNvSpPr>
              <a:spLocks noChangeArrowheads="1"/>
            </p:cNvSpPr>
            <p:nvPr/>
          </p:nvSpPr>
          <p:spPr bwMode="auto">
            <a:xfrm>
              <a:off x="14226" y="1092"/>
              <a:ext cx="3300" cy="2240"/>
            </a:xfrm>
            <a:prstGeom prst="rect">
              <a:avLst/>
            </a:prstGeom>
            <a:solidFill>
              <a:srgbClr val="0068A7">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9252" name="Picture 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209" y="1075"/>
              <a:ext cx="3047" cy="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Freeform 37"/>
            <p:cNvSpPr>
              <a:spLocks/>
            </p:cNvSpPr>
            <p:nvPr/>
          </p:nvSpPr>
          <p:spPr bwMode="auto">
            <a:xfrm>
              <a:off x="14209" y="1075"/>
              <a:ext cx="3047" cy="1985"/>
            </a:xfrm>
            <a:custGeom>
              <a:avLst/>
              <a:gdLst>
                <a:gd name="T0" fmla="+- 0 14364 14209"/>
                <a:gd name="T1" fmla="*/ T0 w 3047"/>
                <a:gd name="T2" fmla="+- 0 1075 1075"/>
                <a:gd name="T3" fmla="*/ 1075 h 1985"/>
                <a:gd name="T4" fmla="+- 0 14274 14209"/>
                <a:gd name="T5" fmla="*/ T4 w 3047"/>
                <a:gd name="T6" fmla="+- 0 1077 1075"/>
                <a:gd name="T7" fmla="*/ 1077 h 1985"/>
                <a:gd name="T8" fmla="+- 0 14228 14209"/>
                <a:gd name="T9" fmla="*/ T8 w 3047"/>
                <a:gd name="T10" fmla="+- 0 1094 1075"/>
                <a:gd name="T11" fmla="*/ 1094 h 1985"/>
                <a:gd name="T12" fmla="+- 0 14212 14209"/>
                <a:gd name="T13" fmla="*/ T12 w 3047"/>
                <a:gd name="T14" fmla="+- 0 1140 1075"/>
                <a:gd name="T15" fmla="*/ 1140 h 1985"/>
                <a:gd name="T16" fmla="+- 0 14209 14209"/>
                <a:gd name="T17" fmla="*/ T16 w 3047"/>
                <a:gd name="T18" fmla="+- 0 1230 1075"/>
                <a:gd name="T19" fmla="*/ 1230 h 1985"/>
                <a:gd name="T20" fmla="+- 0 14209 14209"/>
                <a:gd name="T21" fmla="*/ T20 w 3047"/>
                <a:gd name="T22" fmla="+- 0 2905 1075"/>
                <a:gd name="T23" fmla="*/ 2905 h 1985"/>
                <a:gd name="T24" fmla="+- 0 14212 14209"/>
                <a:gd name="T25" fmla="*/ T24 w 3047"/>
                <a:gd name="T26" fmla="+- 0 2995 1075"/>
                <a:gd name="T27" fmla="*/ 2995 h 1985"/>
                <a:gd name="T28" fmla="+- 0 14228 14209"/>
                <a:gd name="T29" fmla="*/ T28 w 3047"/>
                <a:gd name="T30" fmla="+- 0 3040 1075"/>
                <a:gd name="T31" fmla="*/ 3040 h 1985"/>
                <a:gd name="T32" fmla="+- 0 14274 14209"/>
                <a:gd name="T33" fmla="*/ T32 w 3047"/>
                <a:gd name="T34" fmla="+- 0 3057 1075"/>
                <a:gd name="T35" fmla="*/ 3057 h 1985"/>
                <a:gd name="T36" fmla="+- 0 14364 14209"/>
                <a:gd name="T37" fmla="*/ T36 w 3047"/>
                <a:gd name="T38" fmla="+- 0 3060 1075"/>
                <a:gd name="T39" fmla="*/ 3060 h 1985"/>
                <a:gd name="T40" fmla="+- 0 17100 14209"/>
                <a:gd name="T41" fmla="*/ T40 w 3047"/>
                <a:gd name="T42" fmla="+- 0 3060 1075"/>
                <a:gd name="T43" fmla="*/ 3060 h 1985"/>
                <a:gd name="T44" fmla="+- 0 17190 14209"/>
                <a:gd name="T45" fmla="*/ T44 w 3047"/>
                <a:gd name="T46" fmla="+- 0 3057 1075"/>
                <a:gd name="T47" fmla="*/ 3057 h 1985"/>
                <a:gd name="T48" fmla="+- 0 17236 14209"/>
                <a:gd name="T49" fmla="*/ T48 w 3047"/>
                <a:gd name="T50" fmla="+- 0 3040 1075"/>
                <a:gd name="T51" fmla="*/ 3040 h 1985"/>
                <a:gd name="T52" fmla="+- 0 17253 14209"/>
                <a:gd name="T53" fmla="*/ T52 w 3047"/>
                <a:gd name="T54" fmla="+- 0 2995 1075"/>
                <a:gd name="T55" fmla="*/ 2995 h 1985"/>
                <a:gd name="T56" fmla="+- 0 17255 14209"/>
                <a:gd name="T57" fmla="*/ T56 w 3047"/>
                <a:gd name="T58" fmla="+- 0 2905 1075"/>
                <a:gd name="T59" fmla="*/ 2905 h 1985"/>
                <a:gd name="T60" fmla="+- 0 17255 14209"/>
                <a:gd name="T61" fmla="*/ T60 w 3047"/>
                <a:gd name="T62" fmla="+- 0 1230 1075"/>
                <a:gd name="T63" fmla="*/ 1230 h 1985"/>
                <a:gd name="T64" fmla="+- 0 17253 14209"/>
                <a:gd name="T65" fmla="*/ T64 w 3047"/>
                <a:gd name="T66" fmla="+- 0 1140 1075"/>
                <a:gd name="T67" fmla="*/ 1140 h 1985"/>
                <a:gd name="T68" fmla="+- 0 17236 14209"/>
                <a:gd name="T69" fmla="*/ T68 w 3047"/>
                <a:gd name="T70" fmla="+- 0 1094 1075"/>
                <a:gd name="T71" fmla="*/ 1094 h 1985"/>
                <a:gd name="T72" fmla="+- 0 17190 14209"/>
                <a:gd name="T73" fmla="*/ T72 w 3047"/>
                <a:gd name="T74" fmla="+- 0 1077 1075"/>
                <a:gd name="T75" fmla="*/ 1077 h 1985"/>
                <a:gd name="T76" fmla="+- 0 17100 14209"/>
                <a:gd name="T77" fmla="*/ T76 w 3047"/>
                <a:gd name="T78" fmla="+- 0 1075 1075"/>
                <a:gd name="T79" fmla="*/ 1075 h 1985"/>
                <a:gd name="T80" fmla="+- 0 14364 14209"/>
                <a:gd name="T81" fmla="*/ T80 w 3047"/>
                <a:gd name="T82" fmla="+- 0 1075 1075"/>
                <a:gd name="T83" fmla="*/ 1075 h 19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047" h="1985">
                  <a:moveTo>
                    <a:pt x="155" y="0"/>
                  </a:moveTo>
                  <a:lnTo>
                    <a:pt x="65" y="2"/>
                  </a:lnTo>
                  <a:lnTo>
                    <a:pt x="19" y="19"/>
                  </a:lnTo>
                  <a:lnTo>
                    <a:pt x="3" y="65"/>
                  </a:lnTo>
                  <a:lnTo>
                    <a:pt x="0" y="155"/>
                  </a:lnTo>
                  <a:lnTo>
                    <a:pt x="0" y="1830"/>
                  </a:lnTo>
                  <a:lnTo>
                    <a:pt x="3" y="1920"/>
                  </a:lnTo>
                  <a:lnTo>
                    <a:pt x="19" y="1965"/>
                  </a:lnTo>
                  <a:lnTo>
                    <a:pt x="65" y="1982"/>
                  </a:lnTo>
                  <a:lnTo>
                    <a:pt x="155" y="1985"/>
                  </a:lnTo>
                  <a:lnTo>
                    <a:pt x="2891" y="1985"/>
                  </a:lnTo>
                  <a:lnTo>
                    <a:pt x="2981" y="1982"/>
                  </a:lnTo>
                  <a:lnTo>
                    <a:pt x="3027" y="1965"/>
                  </a:lnTo>
                  <a:lnTo>
                    <a:pt x="3044" y="1920"/>
                  </a:lnTo>
                  <a:lnTo>
                    <a:pt x="3046" y="1830"/>
                  </a:lnTo>
                  <a:lnTo>
                    <a:pt x="3046" y="155"/>
                  </a:lnTo>
                  <a:lnTo>
                    <a:pt x="3044" y="65"/>
                  </a:lnTo>
                  <a:lnTo>
                    <a:pt x="3027" y="19"/>
                  </a:lnTo>
                  <a:lnTo>
                    <a:pt x="2981" y="2"/>
                  </a:lnTo>
                  <a:lnTo>
                    <a:pt x="2891" y="0"/>
                  </a:lnTo>
                  <a:lnTo>
                    <a:pt x="155" y="0"/>
                  </a:lnTo>
                  <a:close/>
                </a:path>
              </a:pathLst>
            </a:custGeom>
            <a:noFill/>
            <a:ln w="21387">
              <a:solidFill>
                <a:srgbClr val="FFD4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54" name="Picture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30" y="666"/>
              <a:ext cx="936" cy="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5" name="Picture 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94" y="1972"/>
              <a:ext cx="1281" cy="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40"/>
            <p:cNvSpPr>
              <a:spLocks noChangeArrowheads="1"/>
            </p:cNvSpPr>
            <p:nvPr/>
          </p:nvSpPr>
          <p:spPr bwMode="auto">
            <a:xfrm>
              <a:off x="17960" y="1088"/>
              <a:ext cx="3240" cy="2300"/>
            </a:xfrm>
            <a:prstGeom prst="rect">
              <a:avLst/>
            </a:prstGeom>
            <a:solidFill>
              <a:srgbClr val="0068A7">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9257" name="Picture 4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943" y="1071"/>
              <a:ext cx="2999" cy="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42"/>
            <p:cNvSpPr>
              <a:spLocks/>
            </p:cNvSpPr>
            <p:nvPr/>
          </p:nvSpPr>
          <p:spPr bwMode="auto">
            <a:xfrm>
              <a:off x="17943" y="1071"/>
              <a:ext cx="2999" cy="2047"/>
            </a:xfrm>
            <a:custGeom>
              <a:avLst/>
              <a:gdLst>
                <a:gd name="T0" fmla="+- 0 18060 17943"/>
                <a:gd name="T1" fmla="*/ T0 w 2999"/>
                <a:gd name="T2" fmla="+- 0 1071 1071"/>
                <a:gd name="T3" fmla="*/ 1071 h 2047"/>
                <a:gd name="T4" fmla="+- 0 17993 17943"/>
                <a:gd name="T5" fmla="*/ T4 w 2999"/>
                <a:gd name="T6" fmla="+- 0 1073 1071"/>
                <a:gd name="T7" fmla="*/ 1073 h 2047"/>
                <a:gd name="T8" fmla="+- 0 17958 17943"/>
                <a:gd name="T9" fmla="*/ T8 w 2999"/>
                <a:gd name="T10" fmla="+- 0 1086 1071"/>
                <a:gd name="T11" fmla="*/ 1086 h 2047"/>
                <a:gd name="T12" fmla="+- 0 17945 17943"/>
                <a:gd name="T13" fmla="*/ T12 w 2999"/>
                <a:gd name="T14" fmla="+- 0 1121 1071"/>
                <a:gd name="T15" fmla="*/ 1121 h 2047"/>
                <a:gd name="T16" fmla="+- 0 17943 17943"/>
                <a:gd name="T17" fmla="*/ T16 w 2999"/>
                <a:gd name="T18" fmla="+- 0 1189 1071"/>
                <a:gd name="T19" fmla="*/ 1189 h 2047"/>
                <a:gd name="T20" fmla="+- 0 17943 17943"/>
                <a:gd name="T21" fmla="*/ T20 w 2999"/>
                <a:gd name="T22" fmla="+- 0 3001 1071"/>
                <a:gd name="T23" fmla="*/ 3001 h 2047"/>
                <a:gd name="T24" fmla="+- 0 17945 17943"/>
                <a:gd name="T25" fmla="*/ T24 w 2999"/>
                <a:gd name="T26" fmla="+- 0 3069 1071"/>
                <a:gd name="T27" fmla="*/ 3069 h 2047"/>
                <a:gd name="T28" fmla="+- 0 17958 17943"/>
                <a:gd name="T29" fmla="*/ T28 w 2999"/>
                <a:gd name="T30" fmla="+- 0 3104 1071"/>
                <a:gd name="T31" fmla="*/ 3104 h 2047"/>
                <a:gd name="T32" fmla="+- 0 17993 17943"/>
                <a:gd name="T33" fmla="*/ T32 w 2999"/>
                <a:gd name="T34" fmla="+- 0 3116 1071"/>
                <a:gd name="T35" fmla="*/ 3116 h 2047"/>
                <a:gd name="T36" fmla="+- 0 18060 17943"/>
                <a:gd name="T37" fmla="*/ T36 w 2999"/>
                <a:gd name="T38" fmla="+- 0 3118 1071"/>
                <a:gd name="T39" fmla="*/ 3118 h 2047"/>
                <a:gd name="T40" fmla="+- 0 20824 17943"/>
                <a:gd name="T41" fmla="*/ T40 w 2999"/>
                <a:gd name="T42" fmla="+- 0 3118 1071"/>
                <a:gd name="T43" fmla="*/ 3118 h 2047"/>
                <a:gd name="T44" fmla="+- 0 20892 17943"/>
                <a:gd name="T45" fmla="*/ T44 w 2999"/>
                <a:gd name="T46" fmla="+- 0 3116 1071"/>
                <a:gd name="T47" fmla="*/ 3116 h 2047"/>
                <a:gd name="T48" fmla="+- 0 20926 17943"/>
                <a:gd name="T49" fmla="*/ T48 w 2999"/>
                <a:gd name="T50" fmla="+- 0 3104 1071"/>
                <a:gd name="T51" fmla="*/ 3104 h 2047"/>
                <a:gd name="T52" fmla="+- 0 20939 17943"/>
                <a:gd name="T53" fmla="*/ T52 w 2999"/>
                <a:gd name="T54" fmla="+- 0 3069 1071"/>
                <a:gd name="T55" fmla="*/ 3069 h 2047"/>
                <a:gd name="T56" fmla="+- 0 20941 17943"/>
                <a:gd name="T57" fmla="*/ T56 w 2999"/>
                <a:gd name="T58" fmla="+- 0 3001 1071"/>
                <a:gd name="T59" fmla="*/ 3001 h 2047"/>
                <a:gd name="T60" fmla="+- 0 20941 17943"/>
                <a:gd name="T61" fmla="*/ T60 w 2999"/>
                <a:gd name="T62" fmla="+- 0 1189 1071"/>
                <a:gd name="T63" fmla="*/ 1189 h 2047"/>
                <a:gd name="T64" fmla="+- 0 20939 17943"/>
                <a:gd name="T65" fmla="*/ T64 w 2999"/>
                <a:gd name="T66" fmla="+- 0 1121 1071"/>
                <a:gd name="T67" fmla="*/ 1121 h 2047"/>
                <a:gd name="T68" fmla="+- 0 20926 17943"/>
                <a:gd name="T69" fmla="*/ T68 w 2999"/>
                <a:gd name="T70" fmla="+- 0 1086 1071"/>
                <a:gd name="T71" fmla="*/ 1086 h 2047"/>
                <a:gd name="T72" fmla="+- 0 20892 17943"/>
                <a:gd name="T73" fmla="*/ T72 w 2999"/>
                <a:gd name="T74" fmla="+- 0 1073 1071"/>
                <a:gd name="T75" fmla="*/ 1073 h 2047"/>
                <a:gd name="T76" fmla="+- 0 20824 17943"/>
                <a:gd name="T77" fmla="*/ T76 w 2999"/>
                <a:gd name="T78" fmla="+- 0 1071 1071"/>
                <a:gd name="T79" fmla="*/ 1071 h 2047"/>
                <a:gd name="T80" fmla="+- 0 18060 17943"/>
                <a:gd name="T81" fmla="*/ T80 w 2999"/>
                <a:gd name="T82" fmla="+- 0 1071 1071"/>
                <a:gd name="T83" fmla="*/ 1071 h 204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999" h="2047">
                  <a:moveTo>
                    <a:pt x="117" y="0"/>
                  </a:moveTo>
                  <a:lnTo>
                    <a:pt x="50" y="2"/>
                  </a:lnTo>
                  <a:lnTo>
                    <a:pt x="15" y="15"/>
                  </a:lnTo>
                  <a:lnTo>
                    <a:pt x="2" y="50"/>
                  </a:lnTo>
                  <a:lnTo>
                    <a:pt x="0" y="118"/>
                  </a:lnTo>
                  <a:lnTo>
                    <a:pt x="0" y="1930"/>
                  </a:lnTo>
                  <a:lnTo>
                    <a:pt x="2" y="1998"/>
                  </a:lnTo>
                  <a:lnTo>
                    <a:pt x="15" y="2033"/>
                  </a:lnTo>
                  <a:lnTo>
                    <a:pt x="50" y="2045"/>
                  </a:lnTo>
                  <a:lnTo>
                    <a:pt x="117" y="2047"/>
                  </a:lnTo>
                  <a:lnTo>
                    <a:pt x="2881" y="2047"/>
                  </a:lnTo>
                  <a:lnTo>
                    <a:pt x="2949" y="2045"/>
                  </a:lnTo>
                  <a:lnTo>
                    <a:pt x="2983" y="2033"/>
                  </a:lnTo>
                  <a:lnTo>
                    <a:pt x="2996" y="1998"/>
                  </a:lnTo>
                  <a:lnTo>
                    <a:pt x="2998" y="1930"/>
                  </a:lnTo>
                  <a:lnTo>
                    <a:pt x="2998" y="118"/>
                  </a:lnTo>
                  <a:lnTo>
                    <a:pt x="2996" y="50"/>
                  </a:lnTo>
                  <a:lnTo>
                    <a:pt x="2983" y="15"/>
                  </a:lnTo>
                  <a:lnTo>
                    <a:pt x="2949" y="2"/>
                  </a:lnTo>
                  <a:lnTo>
                    <a:pt x="2881" y="0"/>
                  </a:lnTo>
                  <a:lnTo>
                    <a:pt x="117" y="0"/>
                  </a:lnTo>
                  <a:close/>
                </a:path>
              </a:pathLst>
            </a:custGeom>
            <a:noFill/>
            <a:ln w="21387">
              <a:solidFill>
                <a:srgbClr val="FFD4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59" name="Picture 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12" y="588"/>
              <a:ext cx="836"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0"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64" y="2613"/>
              <a:ext cx="1281" cy="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1" name="Picture 4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283" y="1772"/>
              <a:ext cx="628"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2" name="Picture 4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426" y="1110"/>
              <a:ext cx="26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16" name="Group 9215"/>
          <p:cNvGrpSpPr/>
          <p:nvPr/>
        </p:nvGrpSpPr>
        <p:grpSpPr>
          <a:xfrm>
            <a:off x="107916" y="1964660"/>
            <a:ext cx="3660661" cy="2528231"/>
            <a:chOff x="126880" y="1718175"/>
            <a:chExt cx="3660661" cy="2528231"/>
          </a:xfrm>
        </p:grpSpPr>
        <p:sp>
          <p:nvSpPr>
            <p:cNvPr id="12" name="Freeform 8"/>
            <p:cNvSpPr>
              <a:spLocks/>
            </p:cNvSpPr>
            <p:nvPr/>
          </p:nvSpPr>
          <p:spPr bwMode="auto">
            <a:xfrm>
              <a:off x="126880" y="1718175"/>
              <a:ext cx="3660661" cy="2211155"/>
            </a:xfrm>
            <a:custGeom>
              <a:avLst/>
              <a:gdLst>
                <a:gd name="T0" fmla="+- 0 16089 12968"/>
                <a:gd name="T1" fmla="*/ T0 w 5604"/>
                <a:gd name="T2" fmla="+- 0 -576 -3170"/>
                <a:gd name="T3" fmla="*/ -576 h 2594"/>
                <a:gd name="T4" fmla="+- 0 16518 12968"/>
                <a:gd name="T5" fmla="*/ T4 w 5604"/>
                <a:gd name="T6" fmla="+- 0 -582 -3170"/>
                <a:gd name="T7" fmla="*/ -582 h 2594"/>
                <a:gd name="T8" fmla="+- 0 16895 12968"/>
                <a:gd name="T9" fmla="*/ T8 w 5604"/>
                <a:gd name="T10" fmla="+- 0 -600 -3170"/>
                <a:gd name="T11" fmla="*/ -600 h 2594"/>
                <a:gd name="T12" fmla="+- 0 17222 12968"/>
                <a:gd name="T13" fmla="*/ T12 w 5604"/>
                <a:gd name="T14" fmla="+- 0 -630 -3170"/>
                <a:gd name="T15" fmla="*/ -630 h 2594"/>
                <a:gd name="T16" fmla="+- 0 17504 12968"/>
                <a:gd name="T17" fmla="*/ T16 w 5604"/>
                <a:gd name="T18" fmla="+- 0 -670 -3170"/>
                <a:gd name="T19" fmla="*/ -670 h 2594"/>
                <a:gd name="T20" fmla="+- 0 17744 12968"/>
                <a:gd name="T21" fmla="*/ T20 w 5604"/>
                <a:gd name="T22" fmla="+- 0 -720 -3170"/>
                <a:gd name="T23" fmla="*/ -720 h 2594"/>
                <a:gd name="T24" fmla="+- 0 17945 12968"/>
                <a:gd name="T25" fmla="*/ T24 w 5604"/>
                <a:gd name="T26" fmla="+- 0 -780 -3170"/>
                <a:gd name="T27" fmla="*/ -780 h 2594"/>
                <a:gd name="T28" fmla="+- 0 18203 12968"/>
                <a:gd name="T29" fmla="*/ T28 w 5604"/>
                <a:gd name="T30" fmla="+- 0 -898 -3170"/>
                <a:gd name="T31" fmla="*/ -898 h 2594"/>
                <a:gd name="T32" fmla="+- 0 18405 12968"/>
                <a:gd name="T33" fmla="*/ T32 w 5604"/>
                <a:gd name="T34" fmla="+- 0 -1069 -3170"/>
                <a:gd name="T35" fmla="*/ -1069 h 2594"/>
                <a:gd name="T36" fmla="+- 0 18515 12968"/>
                <a:gd name="T37" fmla="*/ T36 w 5604"/>
                <a:gd name="T38" fmla="+- 0 -1265 -3170"/>
                <a:gd name="T39" fmla="*/ -1265 h 2594"/>
                <a:gd name="T40" fmla="+- 0 18561 12968"/>
                <a:gd name="T41" fmla="*/ T40 w 5604"/>
                <a:gd name="T42" fmla="+- 0 -1481 -3170"/>
                <a:gd name="T43" fmla="*/ -1481 h 2594"/>
                <a:gd name="T44" fmla="+- 0 18571 12968"/>
                <a:gd name="T45" fmla="*/ T44 w 5604"/>
                <a:gd name="T46" fmla="+- 0 -1712 -3170"/>
                <a:gd name="T47" fmla="*/ -1712 h 2594"/>
                <a:gd name="T48" fmla="+- 0 18570 12968"/>
                <a:gd name="T49" fmla="*/ T48 w 5604"/>
                <a:gd name="T50" fmla="+- 0 -1832 -3170"/>
                <a:gd name="T51" fmla="*/ -1832 h 2594"/>
                <a:gd name="T52" fmla="+- 0 18571 12968"/>
                <a:gd name="T53" fmla="*/ T52 w 5604"/>
                <a:gd name="T54" fmla="+- 0 -1954 -3170"/>
                <a:gd name="T55" fmla="*/ -1954 h 2594"/>
                <a:gd name="T56" fmla="+- 0 18569 12968"/>
                <a:gd name="T57" fmla="*/ T56 w 5604"/>
                <a:gd name="T58" fmla="+- 0 -2150 -3170"/>
                <a:gd name="T59" fmla="*/ -2150 h 2594"/>
                <a:gd name="T60" fmla="+- 0 18543 12968"/>
                <a:gd name="T61" fmla="*/ T60 w 5604"/>
                <a:gd name="T62" fmla="+- 0 -2367 -3170"/>
                <a:gd name="T63" fmla="*/ -2367 h 2594"/>
                <a:gd name="T64" fmla="+- 0 18463 12968"/>
                <a:gd name="T65" fmla="*/ T64 w 5604"/>
                <a:gd name="T66" fmla="+- 0 -2564 -3170"/>
                <a:gd name="T67" fmla="*/ -2564 h 2594"/>
                <a:gd name="T68" fmla="+- 0 18300 12968"/>
                <a:gd name="T69" fmla="*/ T68 w 5604"/>
                <a:gd name="T70" fmla="+- 0 -2738 -3170"/>
                <a:gd name="T71" fmla="*/ -2738 h 2594"/>
                <a:gd name="T72" fmla="+- 0 18026 12968"/>
                <a:gd name="T73" fmla="*/ T72 w 5604"/>
                <a:gd name="T74" fmla="+- 0 -2886 -3170"/>
                <a:gd name="T75" fmla="*/ -2886 h 2594"/>
                <a:gd name="T76" fmla="+- 0 17839 12968"/>
                <a:gd name="T77" fmla="*/ T76 w 5604"/>
                <a:gd name="T78" fmla="+- 0 -2949 -3170"/>
                <a:gd name="T79" fmla="*/ -2949 h 2594"/>
                <a:gd name="T80" fmla="+- 0 17612 12968"/>
                <a:gd name="T81" fmla="*/ T80 w 5604"/>
                <a:gd name="T82" fmla="+- 0 -3006 -3170"/>
                <a:gd name="T83" fmla="*/ -3006 h 2594"/>
                <a:gd name="T84" fmla="+- 0 17343 12968"/>
                <a:gd name="T85" fmla="*/ T84 w 5604"/>
                <a:gd name="T86" fmla="+- 0 -3054 -3170"/>
                <a:gd name="T87" fmla="*/ -3054 h 2594"/>
                <a:gd name="T88" fmla="+- 0 17029 12968"/>
                <a:gd name="T89" fmla="*/ T88 w 5604"/>
                <a:gd name="T90" fmla="+- 0 -3095 -3170"/>
                <a:gd name="T91" fmla="*/ -3095 h 2594"/>
                <a:gd name="T92" fmla="+- 0 16664 12968"/>
                <a:gd name="T93" fmla="*/ T92 w 5604"/>
                <a:gd name="T94" fmla="+- 0 -3127 -3170"/>
                <a:gd name="T95" fmla="*/ -3127 h 2594"/>
                <a:gd name="T96" fmla="+- 0 16247 12968"/>
                <a:gd name="T97" fmla="*/ T96 w 5604"/>
                <a:gd name="T98" fmla="+- 0 -3151 -3170"/>
                <a:gd name="T99" fmla="*/ -3151 h 2594"/>
                <a:gd name="T100" fmla="+- 0 15773 12968"/>
                <a:gd name="T101" fmla="*/ T100 w 5604"/>
                <a:gd name="T102" fmla="+- 0 -3166 -3170"/>
                <a:gd name="T103" fmla="*/ -3166 h 2594"/>
                <a:gd name="T104" fmla="+- 0 15312 12968"/>
                <a:gd name="T105" fmla="*/ T104 w 5604"/>
                <a:gd name="T106" fmla="+- 0 -3169 -3170"/>
                <a:gd name="T107" fmla="*/ -3169 h 2594"/>
                <a:gd name="T108" fmla="+- 0 14904 12968"/>
                <a:gd name="T109" fmla="*/ T108 w 5604"/>
                <a:gd name="T110" fmla="+- 0 -3159 -3170"/>
                <a:gd name="T111" fmla="*/ -3159 h 2594"/>
                <a:gd name="T112" fmla="+- 0 14547 12968"/>
                <a:gd name="T113" fmla="*/ T112 w 5604"/>
                <a:gd name="T114" fmla="+- 0 -3137 -3170"/>
                <a:gd name="T115" fmla="*/ -3137 h 2594"/>
                <a:gd name="T116" fmla="+- 0 14237 12968"/>
                <a:gd name="T117" fmla="*/ T116 w 5604"/>
                <a:gd name="T118" fmla="+- 0 -3103 -3170"/>
                <a:gd name="T119" fmla="*/ -3103 h 2594"/>
                <a:gd name="T120" fmla="+- 0 13971 12968"/>
                <a:gd name="T121" fmla="*/ T120 w 5604"/>
                <a:gd name="T122" fmla="+- 0 -3058 -3170"/>
                <a:gd name="T123" fmla="*/ -3058 h 2594"/>
                <a:gd name="T124" fmla="+- 0 13745 12968"/>
                <a:gd name="T125" fmla="*/ T124 w 5604"/>
                <a:gd name="T126" fmla="+- 0 -3002 -3170"/>
                <a:gd name="T127" fmla="*/ -3002 h 2594"/>
                <a:gd name="T128" fmla="+- 0 13556 12968"/>
                <a:gd name="T129" fmla="*/ T128 w 5604"/>
                <a:gd name="T130" fmla="+- 0 -2937 -3170"/>
                <a:gd name="T131" fmla="*/ -2937 h 2594"/>
                <a:gd name="T132" fmla="+- 0 13315 12968"/>
                <a:gd name="T133" fmla="*/ T132 w 5604"/>
                <a:gd name="T134" fmla="+- 0 -2809 -3170"/>
                <a:gd name="T135" fmla="*/ -2809 h 2594"/>
                <a:gd name="T136" fmla="+- 0 13127 12968"/>
                <a:gd name="T137" fmla="*/ T136 w 5604"/>
                <a:gd name="T138" fmla="+- 0 -2627 -3170"/>
                <a:gd name="T139" fmla="*/ -2627 h 2594"/>
                <a:gd name="T140" fmla="+- 0 13025 12968"/>
                <a:gd name="T141" fmla="*/ T140 w 5604"/>
                <a:gd name="T142" fmla="+- 0 -2421 -3170"/>
                <a:gd name="T143" fmla="*/ -2421 h 2594"/>
                <a:gd name="T144" fmla="+- 0 12984 12968"/>
                <a:gd name="T145" fmla="*/ T144 w 5604"/>
                <a:gd name="T146" fmla="+- 0 -2194 -3170"/>
                <a:gd name="T147" fmla="*/ -2194 h 2594"/>
                <a:gd name="T148" fmla="+- 0 12975 12968"/>
                <a:gd name="T149" fmla="*/ T148 w 5604"/>
                <a:gd name="T150" fmla="+- 0 -1954 -3170"/>
                <a:gd name="T151" fmla="*/ -1954 h 2594"/>
                <a:gd name="T152" fmla="+- 0 12975 12968"/>
                <a:gd name="T153" fmla="*/ T152 w 5604"/>
                <a:gd name="T154" fmla="+- 0 -1834 -3170"/>
                <a:gd name="T155" fmla="*/ -1834 h 2594"/>
                <a:gd name="T156" fmla="+- 0 12972 12968"/>
                <a:gd name="T157" fmla="*/ T156 w 5604"/>
                <a:gd name="T158" fmla="+- 0 -1720 -3170"/>
                <a:gd name="T159" fmla="*/ -1720 h 2594"/>
                <a:gd name="T160" fmla="+- 0 12968 12968"/>
                <a:gd name="T161" fmla="*/ T160 w 5604"/>
                <a:gd name="T162" fmla="+- 0 -1609 -3170"/>
                <a:gd name="T163" fmla="*/ -1609 h 2594"/>
                <a:gd name="T164" fmla="+- 0 12968 12968"/>
                <a:gd name="T165" fmla="*/ T164 w 5604"/>
                <a:gd name="T166" fmla="+- 0 -1503 -3170"/>
                <a:gd name="T167" fmla="*/ -1503 h 2594"/>
                <a:gd name="T168" fmla="+- 0 12992 12968"/>
                <a:gd name="T169" fmla="*/ T168 w 5604"/>
                <a:gd name="T170" fmla="+- 0 -1304 -3170"/>
                <a:gd name="T171" fmla="*/ -1304 h 2594"/>
                <a:gd name="T172" fmla="+- 0 13070 12968"/>
                <a:gd name="T173" fmla="*/ T172 w 5604"/>
                <a:gd name="T174" fmla="+- 0 -1124 -3170"/>
                <a:gd name="T175" fmla="*/ -1124 h 2594"/>
                <a:gd name="T176" fmla="+- 0 13233 12968"/>
                <a:gd name="T177" fmla="*/ T176 w 5604"/>
                <a:gd name="T178" fmla="+- 0 -966 -3170"/>
                <a:gd name="T179" fmla="*/ -966 h 2594"/>
                <a:gd name="T180" fmla="+- 0 13509 12968"/>
                <a:gd name="T181" fmla="*/ T180 w 5604"/>
                <a:gd name="T182" fmla="+- 0 -832 -3170"/>
                <a:gd name="T183" fmla="*/ -832 h 2594"/>
                <a:gd name="T184" fmla="+- 0 13698 12968"/>
                <a:gd name="T185" fmla="*/ T184 w 5604"/>
                <a:gd name="T186" fmla="+- 0 -774 -3170"/>
                <a:gd name="T187" fmla="*/ -774 h 2594"/>
                <a:gd name="T188" fmla="+- 0 13925 12968"/>
                <a:gd name="T189" fmla="*/ T188 w 5604"/>
                <a:gd name="T190" fmla="+- 0 -723 -3170"/>
                <a:gd name="T191" fmla="*/ -723 h 2594"/>
                <a:gd name="T192" fmla="+- 0 14196 12968"/>
                <a:gd name="T193" fmla="*/ T192 w 5604"/>
                <a:gd name="T194" fmla="+- 0 -679 -3170"/>
                <a:gd name="T195" fmla="*/ -679 h 2594"/>
                <a:gd name="T196" fmla="+- 0 14512 12968"/>
                <a:gd name="T197" fmla="*/ T196 w 5604"/>
                <a:gd name="T198" fmla="+- 0 -642 -3170"/>
                <a:gd name="T199" fmla="*/ -642 h 2594"/>
                <a:gd name="T200" fmla="+- 0 14878 12968"/>
                <a:gd name="T201" fmla="*/ T200 w 5604"/>
                <a:gd name="T202" fmla="+- 0 -613 -3170"/>
                <a:gd name="T203" fmla="*/ -613 h 2594"/>
                <a:gd name="T204" fmla="+- 0 15297 12968"/>
                <a:gd name="T205" fmla="*/ T204 w 5604"/>
                <a:gd name="T206" fmla="+- 0 -592 -3170"/>
                <a:gd name="T207" fmla="*/ -592 h 2594"/>
                <a:gd name="T208" fmla="+- 0 15773 12968"/>
                <a:gd name="T209" fmla="*/ T208 w 5604"/>
                <a:gd name="T210" fmla="+- 0 -579 -3170"/>
                <a:gd name="T211" fmla="*/ -579 h 25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5604" h="2594">
                  <a:moveTo>
                    <a:pt x="2805" y="2591"/>
                  </a:moveTo>
                  <a:lnTo>
                    <a:pt x="2966" y="2593"/>
                  </a:lnTo>
                  <a:lnTo>
                    <a:pt x="3121" y="2594"/>
                  </a:lnTo>
                  <a:lnTo>
                    <a:pt x="3270" y="2593"/>
                  </a:lnTo>
                  <a:lnTo>
                    <a:pt x="3413" y="2591"/>
                  </a:lnTo>
                  <a:lnTo>
                    <a:pt x="3550" y="2588"/>
                  </a:lnTo>
                  <a:lnTo>
                    <a:pt x="3682" y="2583"/>
                  </a:lnTo>
                  <a:lnTo>
                    <a:pt x="3807" y="2577"/>
                  </a:lnTo>
                  <a:lnTo>
                    <a:pt x="3927" y="2570"/>
                  </a:lnTo>
                  <a:lnTo>
                    <a:pt x="4041" y="2561"/>
                  </a:lnTo>
                  <a:lnTo>
                    <a:pt x="4150" y="2552"/>
                  </a:lnTo>
                  <a:lnTo>
                    <a:pt x="4254" y="2540"/>
                  </a:lnTo>
                  <a:lnTo>
                    <a:pt x="4353" y="2528"/>
                  </a:lnTo>
                  <a:lnTo>
                    <a:pt x="4447" y="2515"/>
                  </a:lnTo>
                  <a:lnTo>
                    <a:pt x="4536" y="2500"/>
                  </a:lnTo>
                  <a:lnTo>
                    <a:pt x="4621" y="2485"/>
                  </a:lnTo>
                  <a:lnTo>
                    <a:pt x="4700" y="2468"/>
                  </a:lnTo>
                  <a:lnTo>
                    <a:pt x="4776" y="2450"/>
                  </a:lnTo>
                  <a:lnTo>
                    <a:pt x="4847" y="2431"/>
                  </a:lnTo>
                  <a:lnTo>
                    <a:pt x="4914" y="2411"/>
                  </a:lnTo>
                  <a:lnTo>
                    <a:pt x="4977" y="2390"/>
                  </a:lnTo>
                  <a:lnTo>
                    <a:pt x="5036" y="2368"/>
                  </a:lnTo>
                  <a:lnTo>
                    <a:pt x="5142" y="2322"/>
                  </a:lnTo>
                  <a:lnTo>
                    <a:pt x="5235" y="2272"/>
                  </a:lnTo>
                  <a:lnTo>
                    <a:pt x="5314" y="2218"/>
                  </a:lnTo>
                  <a:lnTo>
                    <a:pt x="5381" y="2161"/>
                  </a:lnTo>
                  <a:lnTo>
                    <a:pt x="5437" y="2101"/>
                  </a:lnTo>
                  <a:lnTo>
                    <a:pt x="5482" y="2038"/>
                  </a:lnTo>
                  <a:lnTo>
                    <a:pt x="5519" y="1973"/>
                  </a:lnTo>
                  <a:lnTo>
                    <a:pt x="5547" y="1905"/>
                  </a:lnTo>
                  <a:lnTo>
                    <a:pt x="5568" y="1835"/>
                  </a:lnTo>
                  <a:lnTo>
                    <a:pt x="5583" y="1763"/>
                  </a:lnTo>
                  <a:lnTo>
                    <a:pt x="5593" y="1689"/>
                  </a:lnTo>
                  <a:lnTo>
                    <a:pt x="5599" y="1613"/>
                  </a:lnTo>
                  <a:lnTo>
                    <a:pt x="5602" y="1536"/>
                  </a:lnTo>
                  <a:lnTo>
                    <a:pt x="5603" y="1458"/>
                  </a:lnTo>
                  <a:lnTo>
                    <a:pt x="5603" y="1418"/>
                  </a:lnTo>
                  <a:lnTo>
                    <a:pt x="5603" y="1378"/>
                  </a:lnTo>
                  <a:lnTo>
                    <a:pt x="5602" y="1338"/>
                  </a:lnTo>
                  <a:lnTo>
                    <a:pt x="5602" y="1298"/>
                  </a:lnTo>
                  <a:lnTo>
                    <a:pt x="5602" y="1257"/>
                  </a:lnTo>
                  <a:lnTo>
                    <a:pt x="5603" y="1216"/>
                  </a:lnTo>
                  <a:lnTo>
                    <a:pt x="5603" y="1176"/>
                  </a:lnTo>
                  <a:lnTo>
                    <a:pt x="5603" y="1097"/>
                  </a:lnTo>
                  <a:lnTo>
                    <a:pt x="5601" y="1020"/>
                  </a:lnTo>
                  <a:lnTo>
                    <a:pt x="5596" y="946"/>
                  </a:lnTo>
                  <a:lnTo>
                    <a:pt x="5588" y="873"/>
                  </a:lnTo>
                  <a:lnTo>
                    <a:pt x="5575" y="803"/>
                  </a:lnTo>
                  <a:lnTo>
                    <a:pt x="5555" y="734"/>
                  </a:lnTo>
                  <a:lnTo>
                    <a:pt x="5529" y="669"/>
                  </a:lnTo>
                  <a:lnTo>
                    <a:pt x="5495" y="606"/>
                  </a:lnTo>
                  <a:lnTo>
                    <a:pt x="5451" y="545"/>
                  </a:lnTo>
                  <a:lnTo>
                    <a:pt x="5397" y="487"/>
                  </a:lnTo>
                  <a:lnTo>
                    <a:pt x="5332" y="432"/>
                  </a:lnTo>
                  <a:lnTo>
                    <a:pt x="5255" y="380"/>
                  </a:lnTo>
                  <a:lnTo>
                    <a:pt x="5164" y="330"/>
                  </a:lnTo>
                  <a:lnTo>
                    <a:pt x="5058" y="284"/>
                  </a:lnTo>
                  <a:lnTo>
                    <a:pt x="5000" y="262"/>
                  </a:lnTo>
                  <a:lnTo>
                    <a:pt x="4937" y="241"/>
                  </a:lnTo>
                  <a:lnTo>
                    <a:pt x="4871" y="221"/>
                  </a:lnTo>
                  <a:lnTo>
                    <a:pt x="4800" y="201"/>
                  </a:lnTo>
                  <a:lnTo>
                    <a:pt x="4724" y="182"/>
                  </a:lnTo>
                  <a:lnTo>
                    <a:pt x="4644" y="164"/>
                  </a:lnTo>
                  <a:lnTo>
                    <a:pt x="4559" y="147"/>
                  </a:lnTo>
                  <a:lnTo>
                    <a:pt x="4470" y="131"/>
                  </a:lnTo>
                  <a:lnTo>
                    <a:pt x="4375" y="116"/>
                  </a:lnTo>
                  <a:lnTo>
                    <a:pt x="4276" y="101"/>
                  </a:lnTo>
                  <a:lnTo>
                    <a:pt x="4171" y="88"/>
                  </a:lnTo>
                  <a:lnTo>
                    <a:pt x="4061" y="75"/>
                  </a:lnTo>
                  <a:lnTo>
                    <a:pt x="3945" y="63"/>
                  </a:lnTo>
                  <a:lnTo>
                    <a:pt x="3823" y="53"/>
                  </a:lnTo>
                  <a:lnTo>
                    <a:pt x="3696" y="43"/>
                  </a:lnTo>
                  <a:lnTo>
                    <a:pt x="3563" y="34"/>
                  </a:lnTo>
                  <a:lnTo>
                    <a:pt x="3424" y="26"/>
                  </a:lnTo>
                  <a:lnTo>
                    <a:pt x="3279" y="19"/>
                  </a:lnTo>
                  <a:lnTo>
                    <a:pt x="3127" y="13"/>
                  </a:lnTo>
                  <a:lnTo>
                    <a:pt x="2969" y="8"/>
                  </a:lnTo>
                  <a:lnTo>
                    <a:pt x="2805" y="4"/>
                  </a:lnTo>
                  <a:lnTo>
                    <a:pt x="2645" y="1"/>
                  </a:lnTo>
                  <a:lnTo>
                    <a:pt x="2491" y="0"/>
                  </a:lnTo>
                  <a:lnTo>
                    <a:pt x="2344" y="1"/>
                  </a:lnTo>
                  <a:lnTo>
                    <a:pt x="2202" y="3"/>
                  </a:lnTo>
                  <a:lnTo>
                    <a:pt x="2066" y="6"/>
                  </a:lnTo>
                  <a:lnTo>
                    <a:pt x="1936" y="11"/>
                  </a:lnTo>
                  <a:lnTo>
                    <a:pt x="1812" y="17"/>
                  </a:lnTo>
                  <a:lnTo>
                    <a:pt x="1693" y="24"/>
                  </a:lnTo>
                  <a:lnTo>
                    <a:pt x="1579" y="33"/>
                  </a:lnTo>
                  <a:lnTo>
                    <a:pt x="1471" y="43"/>
                  </a:lnTo>
                  <a:lnTo>
                    <a:pt x="1368" y="55"/>
                  </a:lnTo>
                  <a:lnTo>
                    <a:pt x="1269" y="67"/>
                  </a:lnTo>
                  <a:lnTo>
                    <a:pt x="1176" y="81"/>
                  </a:lnTo>
                  <a:lnTo>
                    <a:pt x="1087" y="96"/>
                  </a:lnTo>
                  <a:lnTo>
                    <a:pt x="1003" y="112"/>
                  </a:lnTo>
                  <a:lnTo>
                    <a:pt x="924" y="130"/>
                  </a:lnTo>
                  <a:lnTo>
                    <a:pt x="848" y="148"/>
                  </a:lnTo>
                  <a:lnTo>
                    <a:pt x="777" y="168"/>
                  </a:lnTo>
                  <a:lnTo>
                    <a:pt x="710" y="189"/>
                  </a:lnTo>
                  <a:lnTo>
                    <a:pt x="647" y="210"/>
                  </a:lnTo>
                  <a:lnTo>
                    <a:pt x="588" y="233"/>
                  </a:lnTo>
                  <a:lnTo>
                    <a:pt x="533" y="257"/>
                  </a:lnTo>
                  <a:lnTo>
                    <a:pt x="433" y="307"/>
                  </a:lnTo>
                  <a:lnTo>
                    <a:pt x="347" y="361"/>
                  </a:lnTo>
                  <a:lnTo>
                    <a:pt x="273" y="418"/>
                  </a:lnTo>
                  <a:lnTo>
                    <a:pt x="211" y="479"/>
                  </a:lnTo>
                  <a:lnTo>
                    <a:pt x="159" y="543"/>
                  </a:lnTo>
                  <a:lnTo>
                    <a:pt x="117" y="609"/>
                  </a:lnTo>
                  <a:lnTo>
                    <a:pt x="83" y="678"/>
                  </a:lnTo>
                  <a:lnTo>
                    <a:pt x="57" y="749"/>
                  </a:lnTo>
                  <a:lnTo>
                    <a:pt x="38" y="823"/>
                  </a:lnTo>
                  <a:lnTo>
                    <a:pt x="25" y="898"/>
                  </a:lnTo>
                  <a:lnTo>
                    <a:pt x="16" y="976"/>
                  </a:lnTo>
                  <a:lnTo>
                    <a:pt x="10" y="1054"/>
                  </a:lnTo>
                  <a:lnTo>
                    <a:pt x="8" y="1134"/>
                  </a:lnTo>
                  <a:lnTo>
                    <a:pt x="7" y="1216"/>
                  </a:lnTo>
                  <a:lnTo>
                    <a:pt x="7" y="1256"/>
                  </a:lnTo>
                  <a:lnTo>
                    <a:pt x="7" y="1298"/>
                  </a:lnTo>
                  <a:lnTo>
                    <a:pt x="7" y="1336"/>
                  </a:lnTo>
                  <a:lnTo>
                    <a:pt x="6" y="1375"/>
                  </a:lnTo>
                  <a:lnTo>
                    <a:pt x="5" y="1413"/>
                  </a:lnTo>
                  <a:lnTo>
                    <a:pt x="4" y="1450"/>
                  </a:lnTo>
                  <a:lnTo>
                    <a:pt x="3" y="1487"/>
                  </a:lnTo>
                  <a:lnTo>
                    <a:pt x="1" y="1524"/>
                  </a:lnTo>
                  <a:lnTo>
                    <a:pt x="0" y="1561"/>
                  </a:lnTo>
                  <a:lnTo>
                    <a:pt x="0" y="1596"/>
                  </a:lnTo>
                  <a:lnTo>
                    <a:pt x="0" y="1632"/>
                  </a:lnTo>
                  <a:lnTo>
                    <a:pt x="0" y="1667"/>
                  </a:lnTo>
                  <a:lnTo>
                    <a:pt x="4" y="1735"/>
                  </a:lnTo>
                  <a:lnTo>
                    <a:pt x="11" y="1802"/>
                  </a:lnTo>
                  <a:lnTo>
                    <a:pt x="24" y="1866"/>
                  </a:lnTo>
                  <a:lnTo>
                    <a:pt x="42" y="1928"/>
                  </a:lnTo>
                  <a:lnTo>
                    <a:pt x="68" y="1988"/>
                  </a:lnTo>
                  <a:lnTo>
                    <a:pt x="102" y="2046"/>
                  </a:lnTo>
                  <a:lnTo>
                    <a:pt x="146" y="2101"/>
                  </a:lnTo>
                  <a:lnTo>
                    <a:pt x="200" y="2154"/>
                  </a:lnTo>
                  <a:lnTo>
                    <a:pt x="265" y="2204"/>
                  </a:lnTo>
                  <a:lnTo>
                    <a:pt x="343" y="2252"/>
                  </a:lnTo>
                  <a:lnTo>
                    <a:pt x="435" y="2296"/>
                  </a:lnTo>
                  <a:lnTo>
                    <a:pt x="541" y="2338"/>
                  </a:lnTo>
                  <a:lnTo>
                    <a:pt x="599" y="2358"/>
                  </a:lnTo>
                  <a:lnTo>
                    <a:pt x="662" y="2378"/>
                  </a:lnTo>
                  <a:lnTo>
                    <a:pt x="730" y="2396"/>
                  </a:lnTo>
                  <a:lnTo>
                    <a:pt x="801" y="2414"/>
                  </a:lnTo>
                  <a:lnTo>
                    <a:pt x="877" y="2431"/>
                  </a:lnTo>
                  <a:lnTo>
                    <a:pt x="957" y="2447"/>
                  </a:lnTo>
                  <a:lnTo>
                    <a:pt x="1043" y="2463"/>
                  </a:lnTo>
                  <a:lnTo>
                    <a:pt x="1133" y="2477"/>
                  </a:lnTo>
                  <a:lnTo>
                    <a:pt x="1228" y="2491"/>
                  </a:lnTo>
                  <a:lnTo>
                    <a:pt x="1328" y="2504"/>
                  </a:lnTo>
                  <a:lnTo>
                    <a:pt x="1433" y="2516"/>
                  </a:lnTo>
                  <a:lnTo>
                    <a:pt x="1544" y="2528"/>
                  </a:lnTo>
                  <a:lnTo>
                    <a:pt x="1660" y="2538"/>
                  </a:lnTo>
                  <a:lnTo>
                    <a:pt x="1782" y="2548"/>
                  </a:lnTo>
                  <a:lnTo>
                    <a:pt x="1910" y="2557"/>
                  </a:lnTo>
                  <a:lnTo>
                    <a:pt x="2043" y="2565"/>
                  </a:lnTo>
                  <a:lnTo>
                    <a:pt x="2183" y="2572"/>
                  </a:lnTo>
                  <a:lnTo>
                    <a:pt x="2329" y="2578"/>
                  </a:lnTo>
                  <a:lnTo>
                    <a:pt x="2481" y="2583"/>
                  </a:lnTo>
                  <a:lnTo>
                    <a:pt x="2640" y="2588"/>
                  </a:lnTo>
                  <a:lnTo>
                    <a:pt x="2805" y="2591"/>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dirty="0"/>
            </a:p>
          </p:txBody>
        </p:sp>
        <p:sp>
          <p:nvSpPr>
            <p:cNvPr id="14" name="Freeform 11"/>
            <p:cNvSpPr>
              <a:spLocks/>
            </p:cNvSpPr>
            <p:nvPr/>
          </p:nvSpPr>
          <p:spPr bwMode="auto">
            <a:xfrm>
              <a:off x="306536" y="3687711"/>
              <a:ext cx="236262" cy="558695"/>
            </a:xfrm>
            <a:custGeom>
              <a:avLst/>
              <a:gdLst>
                <a:gd name="T0" fmla="+- 0 14925 14925"/>
                <a:gd name="T1" fmla="*/ T0 w 372"/>
                <a:gd name="T2" fmla="+- 0 -736 -736"/>
                <a:gd name="T3" fmla="*/ -736 h 698"/>
                <a:gd name="T4" fmla="+- 0 15297 14925"/>
                <a:gd name="T5" fmla="*/ T4 w 372"/>
                <a:gd name="T6" fmla="+- 0 -38 -736"/>
                <a:gd name="T7" fmla="*/ -38 h 698"/>
                <a:gd name="T8" fmla="+- 0 15196 14925"/>
                <a:gd name="T9" fmla="*/ T8 w 372"/>
                <a:gd name="T10" fmla="+- 0 -728 -736"/>
                <a:gd name="T11" fmla="*/ -728 h 698"/>
              </a:gdLst>
              <a:ahLst/>
              <a:cxnLst>
                <a:cxn ang="0">
                  <a:pos x="T1" y="T3"/>
                </a:cxn>
                <a:cxn ang="0">
                  <a:pos x="T5" y="T7"/>
                </a:cxn>
                <a:cxn ang="0">
                  <a:pos x="T9" y="T11"/>
                </a:cxn>
              </a:cxnLst>
              <a:rect l="0" t="0" r="r" b="b"/>
              <a:pathLst>
                <a:path w="372" h="698">
                  <a:moveTo>
                    <a:pt x="0" y="0"/>
                  </a:moveTo>
                  <a:lnTo>
                    <a:pt x="372" y="698"/>
                  </a:lnTo>
                  <a:lnTo>
                    <a:pt x="271" y="8"/>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TextBox 30"/>
            <p:cNvSpPr txBox="1"/>
            <p:nvPr/>
          </p:nvSpPr>
          <p:spPr>
            <a:xfrm>
              <a:off x="294124" y="1850155"/>
              <a:ext cx="3454112" cy="2308324"/>
            </a:xfrm>
            <a:prstGeom prst="rect">
              <a:avLst/>
            </a:prstGeom>
            <a:noFill/>
          </p:spPr>
          <p:txBody>
            <a:bodyPr wrap="square" rtlCol="0">
              <a:spAutoFit/>
            </a:bodyPr>
            <a:lstStyle/>
            <a:p>
              <a:pPr lvl="0" algn="ctr"/>
              <a:r>
                <a:rPr kumimoji="0" lang="en-US" altLang="en-US" b="0" i="0" u="none" strike="noStrike" cap="none" normalizeH="0" baseline="0" dirty="0" err="1">
                  <a:ln>
                    <a:noFill/>
                  </a:ln>
                  <a:solidFill>
                    <a:schemeClr val="tx1"/>
                  </a:solidFill>
                  <a:effectLst/>
                  <a:latin typeface="Bree Serif" panose="02000503040000020004" pitchFamily="50" charset="-93"/>
                </a:rPr>
                <a:t>Nếu</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có</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những</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đối</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tượng</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vi-VN" altLang="en-US" b="0" i="0" u="none" strike="noStrike" cap="none" normalizeH="0" baseline="0" dirty="0">
                  <a:ln>
                    <a:noFill/>
                  </a:ln>
                  <a:solidFill>
                    <a:schemeClr val="tx1"/>
                  </a:solidFill>
                  <a:effectLst/>
                  <a:latin typeface="Bree Serif" panose="02000503040000020004" pitchFamily="50" charset="-93"/>
                </a:rPr>
                <a:t> k</a:t>
              </a:r>
              <a:r>
                <a:rPr kumimoji="0" lang="en-US" altLang="en-US" b="0" i="0" u="none" strike="noStrike" cap="none" normalizeH="0" baseline="0" dirty="0" err="1">
                  <a:ln>
                    <a:noFill/>
                  </a:ln>
                  <a:solidFill>
                    <a:schemeClr val="tx1"/>
                  </a:solidFill>
                  <a:effectLst/>
                  <a:latin typeface="Bree Serif" panose="02000503040000020004" pitchFamily="50" charset="-93"/>
                </a:rPr>
                <a:t>hiến</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chúng</a:t>
              </a:r>
              <a:r>
                <a:rPr kumimoji="0" lang="en-US" altLang="en-US" b="0" i="0" u="none" strike="noStrike" cap="none" normalizeH="0" baseline="0" dirty="0">
                  <a:ln>
                    <a:noFill/>
                  </a:ln>
                  <a:solidFill>
                    <a:schemeClr val="tx1"/>
                  </a:solidFill>
                  <a:effectLst/>
                  <a:latin typeface="Bree Serif" panose="02000503040000020004" pitchFamily="50" charset="-93"/>
                </a:rPr>
                <a:t> ta </a:t>
              </a:r>
              <a:r>
                <a:rPr kumimoji="0" lang="en-US" altLang="en-US" b="0" i="0" u="none" strike="noStrike" cap="none" normalizeH="0" baseline="0" dirty="0" err="1">
                  <a:ln>
                    <a:noFill/>
                  </a:ln>
                  <a:solidFill>
                    <a:schemeClr val="tx1"/>
                  </a:solidFill>
                  <a:effectLst/>
                  <a:latin typeface="Bree Serif" panose="02000503040000020004" pitchFamily="50" charset="-93"/>
                </a:rPr>
                <a:t>thấy</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sợ</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hãi</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bị</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xúc</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phạm</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hoặc</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vi-VN"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không</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thoải</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mái</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vi-VN" altLang="en-US" b="0" i="0" u="none" strike="noStrike" cap="none" normalizeH="0" baseline="0" dirty="0">
                  <a:ln>
                    <a:noFill/>
                  </a:ln>
                  <a:solidFill>
                    <a:schemeClr val="tx1"/>
                  </a:solidFill>
                  <a:effectLst/>
                  <a:latin typeface="Bree Serif" panose="02000503040000020004" pitchFamily="50" charset="-93"/>
                </a:rPr>
                <a:t> i</a:t>
              </a:r>
              <a:r>
                <a:rPr kumimoji="0" lang="en-US" altLang="en-US" b="0" i="0" u="none" strike="noStrike" cap="none" normalizeH="0" baseline="0" dirty="0" err="1">
                  <a:ln>
                    <a:noFill/>
                  </a:ln>
                  <a:solidFill>
                    <a:schemeClr val="tx1"/>
                  </a:solidFill>
                  <a:effectLst/>
                  <a:latin typeface="Bree Serif" panose="02000503040000020004" pitchFamily="50" charset="-93"/>
                </a:rPr>
                <a:t>nternet</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cũng</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có</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thể</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vi-VN" altLang="en-US" b="0" i="0" u="none" strike="noStrike" cap="none" normalizeH="0" baseline="0" dirty="0">
                  <a:ln>
                    <a:noFill/>
                  </a:ln>
                  <a:solidFill>
                    <a:schemeClr val="tx1"/>
                  </a:solidFill>
                  <a:effectLst/>
                  <a:latin typeface="Bree Serif" panose="02000503040000020004" pitchFamily="50" charset="-93"/>
                </a:rPr>
                <a:t> g</a:t>
              </a:r>
              <a:r>
                <a:rPr kumimoji="0" lang="en-US" altLang="en-US" b="0" i="0" u="none" strike="noStrike" cap="none" normalizeH="0" baseline="0" dirty="0" err="1">
                  <a:ln>
                    <a:noFill/>
                  </a:ln>
                  <a:solidFill>
                    <a:schemeClr val="tx1"/>
                  </a:solidFill>
                  <a:effectLst/>
                  <a:latin typeface="Bree Serif" panose="02000503040000020004" pitchFamily="50" charset="-93"/>
                </a:rPr>
                <a:t>iúp</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chúng</a:t>
              </a:r>
              <a:r>
                <a:rPr kumimoji="0" lang="en-US" altLang="en-US" b="0" i="0" u="none" strike="noStrike" cap="none" normalizeH="0" baseline="0" dirty="0">
                  <a:ln>
                    <a:noFill/>
                  </a:ln>
                  <a:solidFill>
                    <a:schemeClr val="tx1"/>
                  </a:solidFill>
                  <a:effectLst/>
                  <a:latin typeface="Bree Serif" panose="02000503040000020004" pitchFamily="50" charset="-93"/>
                </a:rPr>
                <a:t> ta </a:t>
              </a:r>
              <a:r>
                <a:rPr kumimoji="0" lang="en-US" altLang="en-US" b="0" i="0" u="none" strike="noStrike" cap="none" normalizeH="0" baseline="0" dirty="0" err="1">
                  <a:ln>
                    <a:noFill/>
                  </a:ln>
                  <a:solidFill>
                    <a:schemeClr val="tx1"/>
                  </a:solidFill>
                  <a:effectLst/>
                  <a:latin typeface="Bree Serif" panose="02000503040000020004" pitchFamily="50" charset="-93"/>
                </a:rPr>
                <a:t>tránh</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xa</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họ</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vi-VN" altLang="en-US" b="0" i="0" u="none" strike="noStrike" cap="none" normalizeH="0" baseline="0" dirty="0">
                  <a:ln>
                    <a:noFill/>
                  </a:ln>
                  <a:solidFill>
                    <a:schemeClr val="tx1"/>
                  </a:solidFill>
                  <a:effectLst/>
                  <a:latin typeface="Bree Serif" panose="02000503040000020004" pitchFamily="50" charset="-93"/>
                </a:rPr>
                <a:t> Ch</a:t>
              </a:r>
              <a:r>
                <a:rPr kumimoji="0" lang="en-US" altLang="en-US" b="0" i="0" u="none" strike="noStrike" cap="none" normalizeH="0" baseline="0" dirty="0">
                  <a:ln>
                    <a:noFill/>
                  </a:ln>
                  <a:solidFill>
                    <a:schemeClr val="tx1"/>
                  </a:solidFill>
                  <a:effectLst/>
                  <a:latin typeface="Bree Serif" panose="02000503040000020004" pitchFamily="50" charset="-93"/>
                </a:rPr>
                <a:t>ỉ </a:t>
              </a:r>
              <a:r>
                <a:rPr kumimoji="0" lang="en-US" altLang="en-US" b="0" i="0" u="none" strike="noStrike" cap="none" normalizeH="0" baseline="0" dirty="0" err="1">
                  <a:ln>
                    <a:noFill/>
                  </a:ln>
                  <a:solidFill>
                    <a:schemeClr val="tx1"/>
                  </a:solidFill>
                  <a:effectLst/>
                  <a:latin typeface="Bree Serif" panose="02000503040000020004" pitchFamily="50" charset="-93"/>
                </a:rPr>
                <a:t>cần</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sử</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dụng</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chế</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độ</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vi-VN"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Chặn”trong</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các</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mạng</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xã</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hội</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và</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trình</a:t>
              </a:r>
              <a:r>
                <a:rPr lang="vi-VN" altLang="en-US" dirty="0">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duyệt</a:t>
              </a:r>
              <a:r>
                <a:rPr kumimoji="0" lang="en-US" altLang="en-US" b="0" i="0" u="none" strike="noStrike" cap="none" normalizeH="0" baseline="0" dirty="0">
                  <a:ln>
                    <a:noFill/>
                  </a:ln>
                  <a:solidFill>
                    <a:schemeClr val="tx1"/>
                  </a:solidFill>
                  <a:effectLst/>
                  <a:latin typeface="Bree Serif" panose="02000503040000020004" pitchFamily="50" charset="-93"/>
                </a:rPr>
                <a:t> internet.</a:t>
              </a:r>
            </a:p>
            <a:p>
              <a:pPr algn="ctr"/>
              <a:endParaRPr lang="en-US" dirty="0"/>
            </a:p>
          </p:txBody>
        </p:sp>
      </p:grpSp>
    </p:spTree>
    <p:extLst>
      <p:ext uri="{BB962C8B-B14F-4D97-AF65-F5344CB8AC3E}">
        <p14:creationId xmlns:p14="http://schemas.microsoft.com/office/powerpoint/2010/main" val="255392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2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428174" y="21323"/>
            <a:ext cx="5458276" cy="819150"/>
          </a:xfrm>
          <a:prstGeom prst="rect">
            <a:avLst/>
          </a:prstGeom>
          <a:solidFill>
            <a:srgbClr val="FF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ts val="513"/>
              </a:spcBef>
              <a:spcAft>
                <a:spcPts val="800"/>
              </a:spcAft>
              <a:buClrTx/>
              <a:buSzTx/>
              <a:buFontTx/>
              <a:buNone/>
              <a:tabLst/>
            </a:pPr>
            <a:r>
              <a:rPr kumimoji="0" lang="vi-VN" altLang="en-US" sz="2400" b="0" i="0" u="none" strike="noStrike" cap="none" normalizeH="0" baseline="0" dirty="0">
                <a:ln>
                  <a:noFill/>
                </a:ln>
                <a:solidFill>
                  <a:schemeClr val="tx1"/>
                </a:solidFill>
                <a:effectLst/>
                <a:latin typeface="Bree Serif" panose="02000503040000020004" pitchFamily="50" charset="-93"/>
              </a:rPr>
              <a:t>Học</a:t>
            </a:r>
            <a:r>
              <a:rPr kumimoji="0" lang="vi-VN" altLang="en-US" sz="2400" b="0" i="0" u="none" strike="noStrike" cap="none" normalizeH="0" dirty="0">
                <a:ln>
                  <a:noFill/>
                </a:ln>
                <a:solidFill>
                  <a:schemeClr val="tx1"/>
                </a:solidFill>
                <a:effectLst/>
                <a:latin typeface="Bree Serif" panose="02000503040000020004" pitchFamily="50" charset="-93"/>
              </a:rPr>
              <a:t> cách chống lại bắt nạt trên mạng</a:t>
            </a:r>
            <a:endParaRPr kumimoji="0" lang="en-US" altLang="en-US" sz="2400" b="0" i="0" u="none" strike="noStrike" cap="none" normalizeH="0" baseline="0" dirty="0">
              <a:ln>
                <a:noFill/>
              </a:ln>
              <a:solidFill>
                <a:schemeClr val="tx1"/>
              </a:solidFill>
              <a:effectLst/>
              <a:latin typeface="Bree Serif" panose="02000503040000020004" pitchFamily="50" charset="-93"/>
            </a:endParaRPr>
          </a:p>
        </p:txBody>
      </p:sp>
      <p:grpSp>
        <p:nvGrpSpPr>
          <p:cNvPr id="23" name="Group 22"/>
          <p:cNvGrpSpPr/>
          <p:nvPr/>
        </p:nvGrpSpPr>
        <p:grpSpPr>
          <a:xfrm>
            <a:off x="237674" y="702762"/>
            <a:ext cx="5648776" cy="2559635"/>
            <a:chOff x="237674" y="1071252"/>
            <a:chExt cx="6757670" cy="2559635"/>
          </a:xfrm>
        </p:grpSpPr>
        <p:sp>
          <p:nvSpPr>
            <p:cNvPr id="6" name="Freeform 3"/>
            <p:cNvSpPr>
              <a:spLocks/>
            </p:cNvSpPr>
            <p:nvPr/>
          </p:nvSpPr>
          <p:spPr bwMode="auto">
            <a:xfrm>
              <a:off x="1668964" y="1071252"/>
              <a:ext cx="4342764" cy="1057747"/>
            </a:xfrm>
            <a:custGeom>
              <a:avLst/>
              <a:gdLst>
                <a:gd name="T0" fmla="+- 0 6005 2795"/>
                <a:gd name="T1" fmla="*/ T0 w 5704"/>
                <a:gd name="T2" fmla="+- 0 4235 2955"/>
                <a:gd name="T3" fmla="*/ 4235 h 1282"/>
                <a:gd name="T4" fmla="+- 0 6494 2795"/>
                <a:gd name="T5" fmla="*/ T4 w 5704"/>
                <a:gd name="T6" fmla="+- 0 4228 2955"/>
                <a:gd name="T7" fmla="*/ 4228 h 1282"/>
                <a:gd name="T8" fmla="+- 0 6913 2795"/>
                <a:gd name="T9" fmla="*/ T8 w 5704"/>
                <a:gd name="T10" fmla="+- 0 4212 2955"/>
                <a:gd name="T11" fmla="*/ 4212 h 1282"/>
                <a:gd name="T12" fmla="+- 0 7269 2795"/>
                <a:gd name="T13" fmla="*/ T12 w 5704"/>
                <a:gd name="T14" fmla="+- 0 4189 2955"/>
                <a:gd name="T15" fmla="*/ 4189 h 1282"/>
                <a:gd name="T16" fmla="+- 0 7567 2795"/>
                <a:gd name="T17" fmla="*/ T16 w 5704"/>
                <a:gd name="T18" fmla="+- 0 4158 2955"/>
                <a:gd name="T19" fmla="*/ 4158 h 1282"/>
                <a:gd name="T20" fmla="+- 0 7811 2795"/>
                <a:gd name="T21" fmla="*/ T20 w 5704"/>
                <a:gd name="T22" fmla="+- 0 4121 2955"/>
                <a:gd name="T23" fmla="*/ 4121 h 1282"/>
                <a:gd name="T24" fmla="+- 0 8008 2795"/>
                <a:gd name="T25" fmla="*/ T24 w 5704"/>
                <a:gd name="T26" fmla="+- 0 4078 2955"/>
                <a:gd name="T27" fmla="*/ 4078 h 1282"/>
                <a:gd name="T28" fmla="+- 0 8277 2795"/>
                <a:gd name="T29" fmla="*/ T28 w 5704"/>
                <a:gd name="T30" fmla="+- 0 3976 2955"/>
                <a:gd name="T31" fmla="*/ 3976 h 1282"/>
                <a:gd name="T32" fmla="+- 0 8432 2795"/>
                <a:gd name="T33" fmla="*/ T32 w 5704"/>
                <a:gd name="T34" fmla="+- 0 3835 2955"/>
                <a:gd name="T35" fmla="*/ 3835 h 1282"/>
                <a:gd name="T36" fmla="+- 0 8479 2795"/>
                <a:gd name="T37" fmla="*/ T36 w 5704"/>
                <a:gd name="T38" fmla="+- 0 3628 2955"/>
                <a:gd name="T39" fmla="*/ 3628 h 1282"/>
                <a:gd name="T40" fmla="+- 0 8487 2795"/>
                <a:gd name="T41" fmla="*/ T40 w 5704"/>
                <a:gd name="T42" fmla="+- 0 3505 2955"/>
                <a:gd name="T43" fmla="*/ 3505 h 1282"/>
                <a:gd name="T44" fmla="+- 0 8495 2795"/>
                <a:gd name="T45" fmla="*/ T44 w 5704"/>
                <a:gd name="T46" fmla="+- 0 3448 2955"/>
                <a:gd name="T47" fmla="*/ 3448 h 1282"/>
                <a:gd name="T48" fmla="+- 0 8498 2795"/>
                <a:gd name="T49" fmla="*/ T48 w 5704"/>
                <a:gd name="T50" fmla="+- 0 3393 2955"/>
                <a:gd name="T51" fmla="*/ 3393 h 1282"/>
                <a:gd name="T52" fmla="+- 0 8437 2795"/>
                <a:gd name="T53" fmla="*/ T52 w 5704"/>
                <a:gd name="T54" fmla="+- 0 3242 2955"/>
                <a:gd name="T55" fmla="*/ 3242 h 1282"/>
                <a:gd name="T56" fmla="+- 0 8252 2795"/>
                <a:gd name="T57" fmla="*/ T56 w 5704"/>
                <a:gd name="T58" fmla="+- 0 3142 2955"/>
                <a:gd name="T59" fmla="*/ 3142 h 1282"/>
                <a:gd name="T60" fmla="+- 0 7948 2795"/>
                <a:gd name="T61" fmla="*/ T60 w 5704"/>
                <a:gd name="T62" fmla="+- 0 3071 2955"/>
                <a:gd name="T63" fmla="*/ 3071 h 1282"/>
                <a:gd name="T64" fmla="+- 0 7733 2795"/>
                <a:gd name="T65" fmla="*/ T64 w 5704"/>
                <a:gd name="T66" fmla="+- 0 3041 2955"/>
                <a:gd name="T67" fmla="*/ 3041 h 1282"/>
                <a:gd name="T68" fmla="+- 0 7469 2795"/>
                <a:gd name="T69" fmla="*/ T68 w 5704"/>
                <a:gd name="T70" fmla="+- 0 3015 2955"/>
                <a:gd name="T71" fmla="*/ 3015 h 1282"/>
                <a:gd name="T72" fmla="+- 0 7151 2795"/>
                <a:gd name="T73" fmla="*/ T72 w 5704"/>
                <a:gd name="T74" fmla="+- 0 2993 2955"/>
                <a:gd name="T75" fmla="*/ 2993 h 1282"/>
                <a:gd name="T76" fmla="+- 0 6776 2795"/>
                <a:gd name="T77" fmla="*/ T76 w 5704"/>
                <a:gd name="T78" fmla="+- 0 2976 2955"/>
                <a:gd name="T79" fmla="*/ 2976 h 1282"/>
                <a:gd name="T80" fmla="+- 0 6337 2795"/>
                <a:gd name="T81" fmla="*/ T80 w 5704"/>
                <a:gd name="T82" fmla="+- 0 2964 2955"/>
                <a:gd name="T83" fmla="*/ 2964 h 1282"/>
                <a:gd name="T84" fmla="+- 0 5831 2795"/>
                <a:gd name="T85" fmla="*/ T84 w 5704"/>
                <a:gd name="T86" fmla="+- 0 2957 2955"/>
                <a:gd name="T87" fmla="*/ 2957 h 1282"/>
                <a:gd name="T88" fmla="+- 0 5272 2795"/>
                <a:gd name="T89" fmla="*/ T88 w 5704"/>
                <a:gd name="T90" fmla="+- 0 2955 2955"/>
                <a:gd name="T91" fmla="*/ 2955 h 1282"/>
                <a:gd name="T92" fmla="+- 0 4774 2795"/>
                <a:gd name="T93" fmla="*/ T92 w 5704"/>
                <a:gd name="T94" fmla="+- 0 2963 2955"/>
                <a:gd name="T95" fmla="*/ 2963 h 1282"/>
                <a:gd name="T96" fmla="+- 0 4347 2795"/>
                <a:gd name="T97" fmla="*/ T96 w 5704"/>
                <a:gd name="T98" fmla="+- 0 2978 2955"/>
                <a:gd name="T99" fmla="*/ 2978 h 1282"/>
                <a:gd name="T100" fmla="+- 0 3987 2795"/>
                <a:gd name="T101" fmla="*/ T100 w 5704"/>
                <a:gd name="T102" fmla="+- 0 3001 2955"/>
                <a:gd name="T103" fmla="*/ 3001 h 1282"/>
                <a:gd name="T104" fmla="+- 0 3688 2795"/>
                <a:gd name="T105" fmla="*/ T104 w 5704"/>
                <a:gd name="T106" fmla="+- 0 3032 2955"/>
                <a:gd name="T107" fmla="*/ 3032 h 1282"/>
                <a:gd name="T108" fmla="+- 0 3443 2795"/>
                <a:gd name="T109" fmla="*/ T108 w 5704"/>
                <a:gd name="T110" fmla="+- 0 3068 2955"/>
                <a:gd name="T111" fmla="*/ 3068 h 1282"/>
                <a:gd name="T112" fmla="+- 0 3248 2795"/>
                <a:gd name="T113" fmla="*/ T112 w 5704"/>
                <a:gd name="T114" fmla="+- 0 3111 2955"/>
                <a:gd name="T115" fmla="*/ 3111 h 1282"/>
                <a:gd name="T116" fmla="+- 0 2984 2795"/>
                <a:gd name="T117" fmla="*/ T116 w 5704"/>
                <a:gd name="T118" fmla="+- 0 3213 2955"/>
                <a:gd name="T119" fmla="*/ 3213 h 1282"/>
                <a:gd name="T120" fmla="+- 0 2827 2795"/>
                <a:gd name="T121" fmla="*/ T120 w 5704"/>
                <a:gd name="T122" fmla="+- 0 3374 2955"/>
                <a:gd name="T123" fmla="*/ 3374 h 1282"/>
                <a:gd name="T124" fmla="+- 0 2797 2795"/>
                <a:gd name="T125" fmla="*/ T124 w 5704"/>
                <a:gd name="T126" fmla="+- 0 3580 2955"/>
                <a:gd name="T127" fmla="*/ 3580 h 1282"/>
                <a:gd name="T128" fmla="+- 0 2796 2795"/>
                <a:gd name="T129" fmla="*/ T128 w 5704"/>
                <a:gd name="T130" fmla="+- 0 3647 2955"/>
                <a:gd name="T131" fmla="*/ 3647 h 1282"/>
                <a:gd name="T132" fmla="+- 0 2795 2795"/>
                <a:gd name="T133" fmla="*/ T132 w 5704"/>
                <a:gd name="T134" fmla="+- 0 3712 2955"/>
                <a:gd name="T135" fmla="*/ 3712 h 1282"/>
                <a:gd name="T136" fmla="+- 0 2803 2795"/>
                <a:gd name="T137" fmla="*/ T136 w 5704"/>
                <a:gd name="T138" fmla="+- 0 3814 2955"/>
                <a:gd name="T139" fmla="*/ 3814 h 1282"/>
                <a:gd name="T140" fmla="+- 0 2926 2795"/>
                <a:gd name="T141" fmla="*/ T140 w 5704"/>
                <a:gd name="T142" fmla="+- 0 3976 2955"/>
                <a:gd name="T143" fmla="*/ 3976 h 1282"/>
                <a:gd name="T144" fmla="+- 0 3145 2795"/>
                <a:gd name="T145" fmla="*/ T144 w 5704"/>
                <a:gd name="T146" fmla="+- 0 4067 2955"/>
                <a:gd name="T147" fmla="*/ 4067 h 1282"/>
                <a:gd name="T148" fmla="+- 0 3377 2795"/>
                <a:gd name="T149" fmla="*/ T148 w 5704"/>
                <a:gd name="T150" fmla="+- 0 4118 2955"/>
                <a:gd name="T151" fmla="*/ 4118 h 1282"/>
                <a:gd name="T152" fmla="+- 0 3605 2795"/>
                <a:gd name="T153" fmla="*/ T152 w 5704"/>
                <a:gd name="T154" fmla="+- 0 4150 2955"/>
                <a:gd name="T155" fmla="*/ 4150 h 1282"/>
                <a:gd name="T156" fmla="+- 0 3885 2795"/>
                <a:gd name="T157" fmla="*/ T156 w 5704"/>
                <a:gd name="T158" fmla="+- 0 4178 2955"/>
                <a:gd name="T159" fmla="*/ 4178 h 1282"/>
                <a:gd name="T160" fmla="+- 0 4223 2795"/>
                <a:gd name="T161" fmla="*/ T160 w 5704"/>
                <a:gd name="T162" fmla="+- 0 4201 2955"/>
                <a:gd name="T163" fmla="*/ 4201 h 1282"/>
                <a:gd name="T164" fmla="+- 0 4624 2795"/>
                <a:gd name="T165" fmla="*/ T164 w 5704"/>
                <a:gd name="T166" fmla="+- 0 4219 2955"/>
                <a:gd name="T167" fmla="*/ 4219 h 1282"/>
                <a:gd name="T168" fmla="+- 0 5094 2795"/>
                <a:gd name="T169" fmla="*/ T168 w 5704"/>
                <a:gd name="T170" fmla="+- 0 4230 2955"/>
                <a:gd name="T171" fmla="*/ 4230 h 1282"/>
                <a:gd name="T172" fmla="+- 0 5638 2795"/>
                <a:gd name="T173" fmla="*/ T172 w 5704"/>
                <a:gd name="T174" fmla="+- 0 4236 2955"/>
                <a:gd name="T175" fmla="*/ 4236 h 12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5704" h="1282">
                  <a:moveTo>
                    <a:pt x="2843" y="1281"/>
                  </a:moveTo>
                  <a:lnTo>
                    <a:pt x="3031" y="1281"/>
                  </a:lnTo>
                  <a:lnTo>
                    <a:pt x="3210" y="1280"/>
                  </a:lnTo>
                  <a:lnTo>
                    <a:pt x="3381" y="1279"/>
                  </a:lnTo>
                  <a:lnTo>
                    <a:pt x="3544" y="1276"/>
                  </a:lnTo>
                  <a:lnTo>
                    <a:pt x="3699" y="1273"/>
                  </a:lnTo>
                  <a:lnTo>
                    <a:pt x="3846" y="1268"/>
                  </a:lnTo>
                  <a:lnTo>
                    <a:pt x="3986" y="1263"/>
                  </a:lnTo>
                  <a:lnTo>
                    <a:pt x="4118" y="1257"/>
                  </a:lnTo>
                  <a:lnTo>
                    <a:pt x="4244" y="1250"/>
                  </a:lnTo>
                  <a:lnTo>
                    <a:pt x="4362" y="1242"/>
                  </a:lnTo>
                  <a:lnTo>
                    <a:pt x="4474" y="1234"/>
                  </a:lnTo>
                  <a:lnTo>
                    <a:pt x="4580" y="1224"/>
                  </a:lnTo>
                  <a:lnTo>
                    <a:pt x="4679" y="1214"/>
                  </a:lnTo>
                  <a:lnTo>
                    <a:pt x="4772" y="1203"/>
                  </a:lnTo>
                  <a:lnTo>
                    <a:pt x="4859" y="1192"/>
                  </a:lnTo>
                  <a:lnTo>
                    <a:pt x="4941" y="1179"/>
                  </a:lnTo>
                  <a:lnTo>
                    <a:pt x="5016" y="1166"/>
                  </a:lnTo>
                  <a:lnTo>
                    <a:pt x="5087" y="1153"/>
                  </a:lnTo>
                  <a:lnTo>
                    <a:pt x="5152" y="1138"/>
                  </a:lnTo>
                  <a:lnTo>
                    <a:pt x="5213" y="1123"/>
                  </a:lnTo>
                  <a:lnTo>
                    <a:pt x="5320" y="1092"/>
                  </a:lnTo>
                  <a:lnTo>
                    <a:pt x="5409" y="1058"/>
                  </a:lnTo>
                  <a:lnTo>
                    <a:pt x="5482" y="1021"/>
                  </a:lnTo>
                  <a:lnTo>
                    <a:pt x="5542" y="983"/>
                  </a:lnTo>
                  <a:lnTo>
                    <a:pt x="5588" y="943"/>
                  </a:lnTo>
                  <a:lnTo>
                    <a:pt x="5637" y="880"/>
                  </a:lnTo>
                  <a:lnTo>
                    <a:pt x="5665" y="813"/>
                  </a:lnTo>
                  <a:lnTo>
                    <a:pt x="5679" y="744"/>
                  </a:lnTo>
                  <a:lnTo>
                    <a:pt x="5684" y="673"/>
                  </a:lnTo>
                  <a:lnTo>
                    <a:pt x="5684" y="648"/>
                  </a:lnTo>
                  <a:lnTo>
                    <a:pt x="5684" y="628"/>
                  </a:lnTo>
                  <a:lnTo>
                    <a:pt x="5692" y="550"/>
                  </a:lnTo>
                  <a:lnTo>
                    <a:pt x="5695" y="530"/>
                  </a:lnTo>
                  <a:lnTo>
                    <a:pt x="5697" y="511"/>
                  </a:lnTo>
                  <a:lnTo>
                    <a:pt x="5700" y="493"/>
                  </a:lnTo>
                  <a:lnTo>
                    <a:pt x="5702" y="474"/>
                  </a:lnTo>
                  <a:lnTo>
                    <a:pt x="5703" y="456"/>
                  </a:lnTo>
                  <a:lnTo>
                    <a:pt x="5703" y="438"/>
                  </a:lnTo>
                  <a:lnTo>
                    <a:pt x="5703" y="420"/>
                  </a:lnTo>
                  <a:lnTo>
                    <a:pt x="5687" y="351"/>
                  </a:lnTo>
                  <a:lnTo>
                    <a:pt x="5642" y="287"/>
                  </a:lnTo>
                  <a:lnTo>
                    <a:pt x="5582" y="242"/>
                  </a:lnTo>
                  <a:lnTo>
                    <a:pt x="5527" y="213"/>
                  </a:lnTo>
                  <a:lnTo>
                    <a:pt x="5457" y="187"/>
                  </a:lnTo>
                  <a:lnTo>
                    <a:pt x="5373" y="161"/>
                  </a:lnTo>
                  <a:lnTo>
                    <a:pt x="5272" y="138"/>
                  </a:lnTo>
                  <a:lnTo>
                    <a:pt x="5153" y="116"/>
                  </a:lnTo>
                  <a:lnTo>
                    <a:pt x="5086" y="105"/>
                  </a:lnTo>
                  <a:lnTo>
                    <a:pt x="5015" y="95"/>
                  </a:lnTo>
                  <a:lnTo>
                    <a:pt x="4938" y="86"/>
                  </a:lnTo>
                  <a:lnTo>
                    <a:pt x="4855" y="77"/>
                  </a:lnTo>
                  <a:lnTo>
                    <a:pt x="4767" y="68"/>
                  </a:lnTo>
                  <a:lnTo>
                    <a:pt x="4674" y="60"/>
                  </a:lnTo>
                  <a:lnTo>
                    <a:pt x="4574" y="52"/>
                  </a:lnTo>
                  <a:lnTo>
                    <a:pt x="4468" y="45"/>
                  </a:lnTo>
                  <a:lnTo>
                    <a:pt x="4356" y="38"/>
                  </a:lnTo>
                  <a:lnTo>
                    <a:pt x="4238" y="32"/>
                  </a:lnTo>
                  <a:lnTo>
                    <a:pt x="4113" y="26"/>
                  </a:lnTo>
                  <a:lnTo>
                    <a:pt x="3981" y="21"/>
                  </a:lnTo>
                  <a:lnTo>
                    <a:pt x="3842" y="17"/>
                  </a:lnTo>
                  <a:lnTo>
                    <a:pt x="3696" y="13"/>
                  </a:lnTo>
                  <a:lnTo>
                    <a:pt x="3542" y="9"/>
                  </a:lnTo>
                  <a:lnTo>
                    <a:pt x="3381" y="6"/>
                  </a:lnTo>
                  <a:lnTo>
                    <a:pt x="3213" y="4"/>
                  </a:lnTo>
                  <a:lnTo>
                    <a:pt x="3036" y="2"/>
                  </a:lnTo>
                  <a:lnTo>
                    <a:pt x="2852" y="1"/>
                  </a:lnTo>
                  <a:lnTo>
                    <a:pt x="2660" y="0"/>
                  </a:lnTo>
                  <a:lnTo>
                    <a:pt x="2477" y="0"/>
                  </a:lnTo>
                  <a:lnTo>
                    <a:pt x="2303" y="2"/>
                  </a:lnTo>
                  <a:lnTo>
                    <a:pt x="2137" y="4"/>
                  </a:lnTo>
                  <a:lnTo>
                    <a:pt x="1979" y="8"/>
                  </a:lnTo>
                  <a:lnTo>
                    <a:pt x="1829" y="12"/>
                  </a:lnTo>
                  <a:lnTo>
                    <a:pt x="1687" y="17"/>
                  </a:lnTo>
                  <a:lnTo>
                    <a:pt x="1552" y="23"/>
                  </a:lnTo>
                  <a:lnTo>
                    <a:pt x="1425" y="30"/>
                  </a:lnTo>
                  <a:lnTo>
                    <a:pt x="1305" y="38"/>
                  </a:lnTo>
                  <a:lnTo>
                    <a:pt x="1192" y="46"/>
                  </a:lnTo>
                  <a:lnTo>
                    <a:pt x="1086" y="56"/>
                  </a:lnTo>
                  <a:lnTo>
                    <a:pt x="986" y="66"/>
                  </a:lnTo>
                  <a:lnTo>
                    <a:pt x="893" y="77"/>
                  </a:lnTo>
                  <a:lnTo>
                    <a:pt x="805" y="88"/>
                  </a:lnTo>
                  <a:lnTo>
                    <a:pt x="724" y="100"/>
                  </a:lnTo>
                  <a:lnTo>
                    <a:pt x="648" y="113"/>
                  </a:lnTo>
                  <a:lnTo>
                    <a:pt x="578" y="127"/>
                  </a:lnTo>
                  <a:lnTo>
                    <a:pt x="513" y="141"/>
                  </a:lnTo>
                  <a:lnTo>
                    <a:pt x="453" y="156"/>
                  </a:lnTo>
                  <a:lnTo>
                    <a:pt x="348" y="188"/>
                  </a:lnTo>
                  <a:lnTo>
                    <a:pt x="260" y="222"/>
                  </a:lnTo>
                  <a:lnTo>
                    <a:pt x="189" y="258"/>
                  </a:lnTo>
                  <a:lnTo>
                    <a:pt x="132" y="295"/>
                  </a:lnTo>
                  <a:lnTo>
                    <a:pt x="70" y="356"/>
                  </a:lnTo>
                  <a:lnTo>
                    <a:pt x="32" y="419"/>
                  </a:lnTo>
                  <a:lnTo>
                    <a:pt x="12" y="485"/>
                  </a:lnTo>
                  <a:lnTo>
                    <a:pt x="4" y="554"/>
                  </a:lnTo>
                  <a:lnTo>
                    <a:pt x="2" y="625"/>
                  </a:lnTo>
                  <a:lnTo>
                    <a:pt x="2" y="648"/>
                  </a:lnTo>
                  <a:lnTo>
                    <a:pt x="2" y="670"/>
                  </a:lnTo>
                  <a:lnTo>
                    <a:pt x="1" y="692"/>
                  </a:lnTo>
                  <a:lnTo>
                    <a:pt x="1" y="714"/>
                  </a:lnTo>
                  <a:lnTo>
                    <a:pt x="0" y="736"/>
                  </a:lnTo>
                  <a:lnTo>
                    <a:pt x="0" y="757"/>
                  </a:lnTo>
                  <a:lnTo>
                    <a:pt x="0" y="778"/>
                  </a:lnTo>
                  <a:lnTo>
                    <a:pt x="0" y="798"/>
                  </a:lnTo>
                  <a:lnTo>
                    <a:pt x="8" y="859"/>
                  </a:lnTo>
                  <a:lnTo>
                    <a:pt x="29" y="916"/>
                  </a:lnTo>
                  <a:lnTo>
                    <a:pt x="68" y="970"/>
                  </a:lnTo>
                  <a:lnTo>
                    <a:pt x="131" y="1021"/>
                  </a:lnTo>
                  <a:lnTo>
                    <a:pt x="189" y="1053"/>
                  </a:lnTo>
                  <a:lnTo>
                    <a:pt x="261" y="1083"/>
                  </a:lnTo>
                  <a:lnTo>
                    <a:pt x="350" y="1112"/>
                  </a:lnTo>
                  <a:lnTo>
                    <a:pt x="456" y="1138"/>
                  </a:lnTo>
                  <a:lnTo>
                    <a:pt x="516" y="1151"/>
                  </a:lnTo>
                  <a:lnTo>
                    <a:pt x="582" y="1163"/>
                  </a:lnTo>
                  <a:lnTo>
                    <a:pt x="652" y="1174"/>
                  </a:lnTo>
                  <a:lnTo>
                    <a:pt x="728" y="1185"/>
                  </a:lnTo>
                  <a:lnTo>
                    <a:pt x="810" y="1195"/>
                  </a:lnTo>
                  <a:lnTo>
                    <a:pt x="897" y="1205"/>
                  </a:lnTo>
                  <a:lnTo>
                    <a:pt x="990" y="1215"/>
                  </a:lnTo>
                  <a:lnTo>
                    <a:pt x="1090" y="1223"/>
                  </a:lnTo>
                  <a:lnTo>
                    <a:pt x="1196" y="1232"/>
                  </a:lnTo>
                  <a:lnTo>
                    <a:pt x="1309" y="1239"/>
                  </a:lnTo>
                  <a:lnTo>
                    <a:pt x="1428" y="1246"/>
                  </a:lnTo>
                  <a:lnTo>
                    <a:pt x="1555" y="1253"/>
                  </a:lnTo>
                  <a:lnTo>
                    <a:pt x="1688" y="1258"/>
                  </a:lnTo>
                  <a:lnTo>
                    <a:pt x="1829" y="1264"/>
                  </a:lnTo>
                  <a:lnTo>
                    <a:pt x="1978" y="1268"/>
                  </a:lnTo>
                  <a:lnTo>
                    <a:pt x="2135" y="1272"/>
                  </a:lnTo>
                  <a:lnTo>
                    <a:pt x="2299" y="1275"/>
                  </a:lnTo>
                  <a:lnTo>
                    <a:pt x="2472" y="1278"/>
                  </a:lnTo>
                  <a:lnTo>
                    <a:pt x="2653" y="1280"/>
                  </a:lnTo>
                  <a:lnTo>
                    <a:pt x="2843" y="1281"/>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4"/>
            <p:cNvSpPr>
              <a:spLocks/>
            </p:cNvSpPr>
            <p:nvPr/>
          </p:nvSpPr>
          <p:spPr bwMode="auto">
            <a:xfrm>
              <a:off x="1566094" y="1926418"/>
              <a:ext cx="489585" cy="220362"/>
            </a:xfrm>
            <a:custGeom>
              <a:avLst/>
              <a:gdLst>
                <a:gd name="T0" fmla="+- 0 3308 2632"/>
                <a:gd name="T1" fmla="*/ T0 w 771"/>
                <a:gd name="T2" fmla="+- 0 3919 3919"/>
                <a:gd name="T3" fmla="*/ 3919 h 347"/>
                <a:gd name="T4" fmla="+- 0 2632 2632"/>
                <a:gd name="T5" fmla="*/ T4 w 771"/>
                <a:gd name="T6" fmla="+- 0 4265 3919"/>
                <a:gd name="T7" fmla="*/ 4265 h 347"/>
                <a:gd name="T8" fmla="+- 0 3403 2632"/>
                <a:gd name="T9" fmla="*/ T8 w 771"/>
                <a:gd name="T10" fmla="+- 0 4086 3919"/>
                <a:gd name="T11" fmla="*/ 4086 h 347"/>
                <a:gd name="T12" fmla="+- 0 3308 2632"/>
                <a:gd name="T13" fmla="*/ T12 w 771"/>
                <a:gd name="T14" fmla="+- 0 3919 3919"/>
                <a:gd name="T15" fmla="*/ 3919 h 347"/>
              </a:gdLst>
              <a:ahLst/>
              <a:cxnLst>
                <a:cxn ang="0">
                  <a:pos x="T1" y="T3"/>
                </a:cxn>
                <a:cxn ang="0">
                  <a:pos x="T5" y="T7"/>
                </a:cxn>
                <a:cxn ang="0">
                  <a:pos x="T9" y="T11"/>
                </a:cxn>
                <a:cxn ang="0">
                  <a:pos x="T13" y="T15"/>
                </a:cxn>
              </a:cxnLst>
              <a:rect l="0" t="0" r="r" b="b"/>
              <a:pathLst>
                <a:path w="771" h="347">
                  <a:moveTo>
                    <a:pt x="676" y="0"/>
                  </a:moveTo>
                  <a:lnTo>
                    <a:pt x="0" y="346"/>
                  </a:lnTo>
                  <a:lnTo>
                    <a:pt x="771" y="167"/>
                  </a:lnTo>
                  <a:lnTo>
                    <a:pt x="6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p:cNvSpPr>
              <a:spLocks/>
            </p:cNvSpPr>
            <p:nvPr/>
          </p:nvSpPr>
          <p:spPr bwMode="auto">
            <a:xfrm>
              <a:off x="1566094" y="1926418"/>
              <a:ext cx="489585" cy="220362"/>
            </a:xfrm>
            <a:custGeom>
              <a:avLst/>
              <a:gdLst>
                <a:gd name="T0" fmla="+- 0 3308 2632"/>
                <a:gd name="T1" fmla="*/ T0 w 771"/>
                <a:gd name="T2" fmla="+- 0 3919 3919"/>
                <a:gd name="T3" fmla="*/ 3919 h 347"/>
                <a:gd name="T4" fmla="+- 0 2632 2632"/>
                <a:gd name="T5" fmla="*/ T4 w 771"/>
                <a:gd name="T6" fmla="+- 0 4265 3919"/>
                <a:gd name="T7" fmla="*/ 4265 h 347"/>
                <a:gd name="T8" fmla="+- 0 3403 2632"/>
                <a:gd name="T9" fmla="*/ T8 w 771"/>
                <a:gd name="T10" fmla="+- 0 4086 3919"/>
                <a:gd name="T11" fmla="*/ 4086 h 347"/>
              </a:gdLst>
              <a:ahLst/>
              <a:cxnLst>
                <a:cxn ang="0">
                  <a:pos x="T1" y="T3"/>
                </a:cxn>
                <a:cxn ang="0">
                  <a:pos x="T5" y="T7"/>
                </a:cxn>
                <a:cxn ang="0">
                  <a:pos x="T9" y="T11"/>
                </a:cxn>
              </a:cxnLst>
              <a:rect l="0" t="0" r="r" b="b"/>
              <a:pathLst>
                <a:path w="771" h="347">
                  <a:moveTo>
                    <a:pt x="676" y="0"/>
                  </a:moveTo>
                  <a:lnTo>
                    <a:pt x="0" y="346"/>
                  </a:lnTo>
                  <a:lnTo>
                    <a:pt x="771" y="167"/>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57"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74" y="1374561"/>
              <a:ext cx="1350010" cy="142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969" y="2192503"/>
              <a:ext cx="967740" cy="97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539" y="2454778"/>
              <a:ext cx="521970" cy="444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9849" y="2454778"/>
              <a:ext cx="521970" cy="444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284" y="2454778"/>
              <a:ext cx="521970" cy="444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7539" y="2157576"/>
              <a:ext cx="1033145" cy="106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Picture 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2394" y="1810839"/>
              <a:ext cx="601345" cy="53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6069" y="2238227"/>
              <a:ext cx="512445" cy="40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88589" y="2940590"/>
              <a:ext cx="601345" cy="53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2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82899" y="2644022"/>
              <a:ext cx="512445" cy="40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7" name="Picture 2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02739" y="1810839"/>
              <a:ext cx="601345" cy="53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8" name="Picture 2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97964" y="2238227"/>
              <a:ext cx="512445" cy="40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2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66544" y="2940590"/>
              <a:ext cx="601345" cy="53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Picture 3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61134" y="2644022"/>
              <a:ext cx="512445" cy="40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1" name="Picture 3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48839" y="1676844"/>
              <a:ext cx="551180" cy="61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2" name="Picture 3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18994" y="3025686"/>
              <a:ext cx="540385" cy="60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589813" y="1215798"/>
              <a:ext cx="4421915" cy="923330"/>
            </a:xfrm>
            <a:prstGeom prst="rect">
              <a:avLst/>
            </a:prstGeom>
          </p:spPr>
          <p:txBody>
            <a:bodyPr wrap="square">
              <a:spAutoFit/>
            </a:bodyPr>
            <a:lstStyle/>
            <a:p>
              <a:pPr algn="ctr"/>
              <a:r>
                <a:rPr lang="vi-VN" b="1" dirty="0">
                  <a:latin typeface="Bree Serif" panose="02000503040000020004" pitchFamily="50" charset="-93"/>
                </a:rPr>
                <a:t>Nếu bạn hoặc bạn bè từng bị bắt nạt trực tuyến, hãy nhớ rằng bạn có thể xử lý vấn đề này</a:t>
              </a:r>
              <a:endParaRPr lang="en-US" b="1" dirty="0">
                <a:latin typeface="Bree Serif" panose="02000503040000020004" pitchFamily="50" charset="-93"/>
              </a:endParaRPr>
            </a:p>
          </p:txBody>
        </p:sp>
      </p:grpSp>
      <p:sp>
        <p:nvSpPr>
          <p:cNvPr id="49" name="TextBox 48"/>
          <p:cNvSpPr txBox="1"/>
          <p:nvPr/>
        </p:nvSpPr>
        <p:spPr>
          <a:xfrm>
            <a:off x="6124958" y="21323"/>
            <a:ext cx="5772741" cy="1015663"/>
          </a:xfrm>
          <a:prstGeom prst="rect">
            <a:avLst/>
          </a:prstGeom>
          <a:noFill/>
        </p:spPr>
        <p:txBody>
          <a:bodyPr wrap="square" rtlCol="0">
            <a:spAutoFit/>
          </a:bodyPr>
          <a:lstStyle/>
          <a:p>
            <a:pPr marL="285750" indent="-285750" algn="just">
              <a:buClr>
                <a:srgbClr val="FF0000"/>
              </a:buClr>
              <a:buFont typeface="Wingdings" panose="05000000000000000000" pitchFamily="2" charset="2"/>
              <a:buChar char="q"/>
            </a:pPr>
            <a:r>
              <a:rPr lang="vi-VN" sz="2000" dirty="0">
                <a:solidFill>
                  <a:srgbClr val="0070C0"/>
                </a:solidFill>
                <a:latin typeface="Bree Serif" panose="02000503040000020004" pitchFamily="50" charset="-93"/>
              </a:rPr>
              <a:t>HÃY PHẢN ĐỐI LẠI NHỮNG HÀNH VI BẮT NẠT NÀY BẰNG CÁCH LỜ ĐI VÀ KHÔNG PHẢN HỒI LẠI SỰ CÔNG KÍCH CỦA HỌ</a:t>
            </a:r>
            <a:endParaRPr lang="en-US" sz="2000" dirty="0">
              <a:solidFill>
                <a:srgbClr val="0070C0"/>
              </a:solidFill>
              <a:latin typeface="Bree Serif" panose="02000503040000020004" pitchFamily="50" charset="-93"/>
            </a:endParaRPr>
          </a:p>
        </p:txBody>
      </p:sp>
      <p:sp>
        <p:nvSpPr>
          <p:cNvPr id="50" name="TextBox 49"/>
          <p:cNvSpPr txBox="1"/>
          <p:nvPr/>
        </p:nvSpPr>
        <p:spPr>
          <a:xfrm>
            <a:off x="6124957" y="1108747"/>
            <a:ext cx="5772741" cy="707886"/>
          </a:xfrm>
          <a:prstGeom prst="rect">
            <a:avLst/>
          </a:prstGeom>
          <a:noFill/>
        </p:spPr>
        <p:txBody>
          <a:bodyPr wrap="square" rtlCol="0">
            <a:spAutoFit/>
          </a:bodyPr>
          <a:lstStyle/>
          <a:p>
            <a:pPr marL="285750" indent="-285750" algn="just">
              <a:buClr>
                <a:srgbClr val="FF0000"/>
              </a:buClr>
              <a:buFont typeface="Wingdings" panose="05000000000000000000" pitchFamily="2" charset="2"/>
              <a:buChar char="q"/>
            </a:pPr>
            <a:r>
              <a:rPr lang="en-US" sz="2000" dirty="0">
                <a:solidFill>
                  <a:srgbClr val="0070C0"/>
                </a:solidFill>
                <a:latin typeface="Bree Serif" panose="02000503040000020004" pitchFamily="50" charset="-93"/>
              </a:rPr>
              <a:t>KHÔNG TIN VÀO NHỮNG ĐIỀU NÓI XẤU CỦA KẺ BẮT NẠT ĐÓ</a:t>
            </a:r>
          </a:p>
        </p:txBody>
      </p:sp>
      <p:sp>
        <p:nvSpPr>
          <p:cNvPr id="51" name="TextBox 50"/>
          <p:cNvSpPr txBox="1"/>
          <p:nvPr/>
        </p:nvSpPr>
        <p:spPr>
          <a:xfrm>
            <a:off x="6119921" y="1824013"/>
            <a:ext cx="5772741" cy="707886"/>
          </a:xfrm>
          <a:prstGeom prst="rect">
            <a:avLst/>
          </a:prstGeom>
          <a:noFill/>
        </p:spPr>
        <p:txBody>
          <a:bodyPr wrap="square" rtlCol="0">
            <a:spAutoFit/>
          </a:bodyPr>
          <a:lstStyle/>
          <a:p>
            <a:pPr marL="285750" indent="-285750" algn="just">
              <a:buClr>
                <a:srgbClr val="FF0000"/>
              </a:buClr>
              <a:buFont typeface="Wingdings" panose="05000000000000000000" pitchFamily="2" charset="2"/>
              <a:buChar char="q"/>
            </a:pPr>
            <a:r>
              <a:rPr lang="en-US" sz="2000" dirty="0">
                <a:solidFill>
                  <a:srgbClr val="0070C0"/>
                </a:solidFill>
                <a:latin typeface="Bree Serif" panose="02000503040000020004" pitchFamily="50" charset="-93"/>
              </a:rPr>
              <a:t>CHẶN TÀI KHOẢN VÀ CÁC THÔNG ĐIỆP CỦA KẺ BẮT NẠT ĐÓ</a:t>
            </a:r>
          </a:p>
        </p:txBody>
      </p:sp>
      <p:sp>
        <p:nvSpPr>
          <p:cNvPr id="52" name="TextBox 51"/>
          <p:cNvSpPr txBox="1"/>
          <p:nvPr/>
        </p:nvSpPr>
        <p:spPr>
          <a:xfrm>
            <a:off x="6124956" y="2539279"/>
            <a:ext cx="5772741" cy="707886"/>
          </a:xfrm>
          <a:prstGeom prst="rect">
            <a:avLst/>
          </a:prstGeom>
          <a:noFill/>
        </p:spPr>
        <p:txBody>
          <a:bodyPr wrap="square" rtlCol="0">
            <a:spAutoFit/>
          </a:bodyPr>
          <a:lstStyle/>
          <a:p>
            <a:pPr marL="285750" indent="-285750" algn="just">
              <a:buClr>
                <a:srgbClr val="FF0000"/>
              </a:buClr>
              <a:buFont typeface="Wingdings" panose="05000000000000000000" pitchFamily="2" charset="2"/>
              <a:buChar char="q"/>
            </a:pPr>
            <a:r>
              <a:rPr lang="en-US" sz="2000" dirty="0">
                <a:solidFill>
                  <a:srgbClr val="0070C0"/>
                </a:solidFill>
                <a:latin typeface="Bree Serif" panose="02000503040000020004" pitchFamily="50" charset="-93"/>
              </a:rPr>
              <a:t>GIÚP ĐỠ NHỮNG BẠN KHÁC Ở TRONG TÌNH TRẠNG NHƯ VẬY</a:t>
            </a:r>
          </a:p>
        </p:txBody>
      </p:sp>
      <p:sp>
        <p:nvSpPr>
          <p:cNvPr id="53" name="TextBox 52"/>
          <p:cNvSpPr txBox="1"/>
          <p:nvPr/>
        </p:nvSpPr>
        <p:spPr>
          <a:xfrm>
            <a:off x="6133568" y="3237409"/>
            <a:ext cx="5772741" cy="707886"/>
          </a:xfrm>
          <a:prstGeom prst="rect">
            <a:avLst/>
          </a:prstGeom>
          <a:noFill/>
        </p:spPr>
        <p:txBody>
          <a:bodyPr wrap="square" rtlCol="0">
            <a:spAutoFit/>
          </a:bodyPr>
          <a:lstStyle/>
          <a:p>
            <a:pPr marL="285750" indent="-285750" algn="just">
              <a:buClr>
                <a:srgbClr val="FF0000"/>
              </a:buClr>
              <a:buFont typeface="Wingdings" panose="05000000000000000000" pitchFamily="2" charset="2"/>
              <a:buChar char="q"/>
            </a:pPr>
            <a:r>
              <a:rPr lang="en-US" sz="2000" dirty="0">
                <a:solidFill>
                  <a:srgbClr val="0070C0"/>
                </a:solidFill>
                <a:latin typeface="Bree Serif" panose="02000503040000020004" pitchFamily="50" charset="-93"/>
              </a:rPr>
              <a:t>NHỜ SỰ GIÚP ĐỠ CỦA BẠN BÈ, BỐ MẸ VÀ NHỮNG NGƯỜI CHÚNG TA TIN TƯỞNG</a:t>
            </a:r>
          </a:p>
        </p:txBody>
      </p:sp>
      <p:sp>
        <p:nvSpPr>
          <p:cNvPr id="54" name="Text Box 9"/>
          <p:cNvSpPr txBox="1">
            <a:spLocks noChangeArrowheads="1"/>
          </p:cNvSpPr>
          <p:nvPr/>
        </p:nvSpPr>
        <p:spPr bwMode="auto">
          <a:xfrm>
            <a:off x="310588" y="3591352"/>
            <a:ext cx="5330898" cy="819150"/>
          </a:xfrm>
          <a:prstGeom prst="rect">
            <a:avLst/>
          </a:prstGeom>
          <a:solidFill>
            <a:srgbClr val="FF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ts val="513"/>
              </a:spcBef>
              <a:spcAft>
                <a:spcPts val="800"/>
              </a:spcAft>
              <a:buClrTx/>
              <a:buSzTx/>
              <a:buFontTx/>
              <a:buNone/>
              <a:tabLst/>
            </a:pPr>
            <a:r>
              <a:rPr kumimoji="0" lang="en-US" altLang="en-US" sz="2400" b="0" i="0" u="none" strike="noStrike" cap="none" normalizeH="0" baseline="0" dirty="0" err="1">
                <a:ln>
                  <a:noFill/>
                </a:ln>
                <a:solidFill>
                  <a:schemeClr val="tx1"/>
                </a:solidFill>
                <a:effectLst/>
                <a:latin typeface="Bree Serif" panose="02000503040000020004" pitchFamily="50" charset="-93"/>
              </a:rPr>
              <a:t>Hãy</a:t>
            </a:r>
            <a:r>
              <a:rPr kumimoji="0" lang="en-US" altLang="en-US" sz="2400" b="0" i="0" u="none" strike="noStrike" cap="none" normalizeH="0" dirty="0">
                <a:ln>
                  <a:noFill/>
                </a:ln>
                <a:solidFill>
                  <a:schemeClr val="tx1"/>
                </a:solidFill>
                <a:effectLst/>
                <a:latin typeface="Bree Serif" panose="02000503040000020004" pitchFamily="50" charset="-93"/>
              </a:rPr>
              <a:t> </a:t>
            </a:r>
            <a:r>
              <a:rPr kumimoji="0" lang="en-US" altLang="en-US" sz="2400" b="0" i="0" u="none" strike="noStrike" cap="none" normalizeH="0" dirty="0" err="1">
                <a:ln>
                  <a:noFill/>
                </a:ln>
                <a:solidFill>
                  <a:schemeClr val="tx1"/>
                </a:solidFill>
                <a:effectLst/>
                <a:latin typeface="Bree Serif" panose="02000503040000020004" pitchFamily="50" charset="-93"/>
              </a:rPr>
              <a:t>là</a:t>
            </a:r>
            <a:r>
              <a:rPr kumimoji="0" lang="en-US" altLang="en-US" sz="2400" b="0" i="0" u="none" strike="noStrike" cap="none" normalizeH="0" dirty="0">
                <a:ln>
                  <a:noFill/>
                </a:ln>
                <a:solidFill>
                  <a:schemeClr val="tx1"/>
                </a:solidFill>
                <a:effectLst/>
                <a:latin typeface="Bree Serif" panose="02000503040000020004" pitchFamily="50" charset="-93"/>
              </a:rPr>
              <a:t> </a:t>
            </a:r>
            <a:r>
              <a:rPr kumimoji="0" lang="en-US" altLang="en-US" sz="2400" b="0" i="0" u="none" strike="noStrike" cap="none" normalizeH="0" dirty="0" err="1">
                <a:ln>
                  <a:noFill/>
                </a:ln>
                <a:solidFill>
                  <a:schemeClr val="tx1"/>
                </a:solidFill>
                <a:effectLst/>
                <a:latin typeface="Bree Serif" panose="02000503040000020004" pitchFamily="50" charset="-93"/>
              </a:rPr>
              <a:t>hình</a:t>
            </a:r>
            <a:r>
              <a:rPr kumimoji="0" lang="en-US" altLang="en-US" sz="2400" b="0" i="0" u="none" strike="noStrike" cap="none" normalizeH="0" dirty="0">
                <a:ln>
                  <a:noFill/>
                </a:ln>
                <a:solidFill>
                  <a:schemeClr val="tx1"/>
                </a:solidFill>
                <a:effectLst/>
                <a:latin typeface="Bree Serif" panose="02000503040000020004" pitchFamily="50" charset="-93"/>
              </a:rPr>
              <a:t> </a:t>
            </a:r>
            <a:r>
              <a:rPr kumimoji="0" lang="en-US" altLang="en-US" sz="2400" b="0" i="0" u="none" strike="noStrike" cap="none" normalizeH="0" dirty="0" err="1">
                <a:ln>
                  <a:noFill/>
                </a:ln>
                <a:solidFill>
                  <a:schemeClr val="tx1"/>
                </a:solidFill>
                <a:effectLst/>
                <a:latin typeface="Bree Serif" panose="02000503040000020004" pitchFamily="50" charset="-93"/>
              </a:rPr>
              <a:t>mẫu</a:t>
            </a:r>
            <a:r>
              <a:rPr kumimoji="0" lang="en-US" altLang="en-US" sz="2400" b="0" i="0" u="none" strike="noStrike" cap="none" normalizeH="0" dirty="0">
                <a:ln>
                  <a:noFill/>
                </a:ln>
                <a:solidFill>
                  <a:schemeClr val="tx1"/>
                </a:solidFill>
                <a:effectLst/>
                <a:latin typeface="Bree Serif" panose="02000503040000020004" pitchFamily="50" charset="-93"/>
              </a:rPr>
              <a:t> </a:t>
            </a:r>
            <a:r>
              <a:rPr kumimoji="0" lang="en-US" altLang="en-US" sz="2400" b="0" i="0" u="none" strike="noStrike" cap="none" normalizeH="0" dirty="0" err="1">
                <a:ln>
                  <a:noFill/>
                </a:ln>
                <a:solidFill>
                  <a:schemeClr val="tx1"/>
                </a:solidFill>
                <a:effectLst/>
                <a:latin typeface="Bree Serif" panose="02000503040000020004" pitchFamily="50" charset="-93"/>
              </a:rPr>
              <a:t>tiêu</a:t>
            </a:r>
            <a:r>
              <a:rPr kumimoji="0" lang="en-US" altLang="en-US" sz="2400" b="0" i="0" u="none" strike="noStrike" cap="none" normalizeH="0" dirty="0">
                <a:ln>
                  <a:noFill/>
                </a:ln>
                <a:solidFill>
                  <a:schemeClr val="tx1"/>
                </a:solidFill>
                <a:effectLst/>
                <a:latin typeface="Bree Serif" panose="02000503040000020004" pitchFamily="50" charset="-93"/>
              </a:rPr>
              <a:t> </a:t>
            </a:r>
            <a:r>
              <a:rPr kumimoji="0" lang="en-US" altLang="en-US" sz="2400" b="0" i="0" u="none" strike="noStrike" cap="none" normalizeH="0" dirty="0" err="1">
                <a:ln>
                  <a:noFill/>
                </a:ln>
                <a:solidFill>
                  <a:schemeClr val="tx1"/>
                </a:solidFill>
                <a:effectLst/>
                <a:latin typeface="Bree Serif" panose="02000503040000020004" pitchFamily="50" charset="-93"/>
              </a:rPr>
              <a:t>biểu</a:t>
            </a:r>
            <a:r>
              <a:rPr kumimoji="0" lang="en-US" altLang="en-US" sz="2400" b="0" i="0" u="none" strike="noStrike" cap="none" normalizeH="0" dirty="0">
                <a:ln>
                  <a:noFill/>
                </a:ln>
                <a:solidFill>
                  <a:schemeClr val="tx1"/>
                </a:solidFill>
                <a:effectLst/>
                <a:latin typeface="Bree Serif" panose="02000503040000020004" pitchFamily="50" charset="-93"/>
              </a:rPr>
              <a:t> </a:t>
            </a:r>
            <a:r>
              <a:rPr kumimoji="0" lang="en-US" altLang="en-US" sz="2400" b="0" i="0" u="none" strike="noStrike" cap="none" normalizeH="0" dirty="0" err="1">
                <a:ln>
                  <a:noFill/>
                </a:ln>
                <a:solidFill>
                  <a:schemeClr val="tx1"/>
                </a:solidFill>
                <a:effectLst/>
                <a:latin typeface="Bree Serif" panose="02000503040000020004" pitchFamily="50" charset="-93"/>
              </a:rPr>
              <a:t>và</a:t>
            </a:r>
            <a:r>
              <a:rPr kumimoji="0" lang="en-US" altLang="en-US" sz="2400" b="0" i="0" u="none" strike="noStrike" cap="none" normalizeH="0" dirty="0">
                <a:ln>
                  <a:noFill/>
                </a:ln>
                <a:solidFill>
                  <a:schemeClr val="tx1"/>
                </a:solidFill>
                <a:effectLst/>
                <a:latin typeface="Bree Serif" panose="02000503040000020004" pitchFamily="50" charset="-93"/>
              </a:rPr>
              <a:t> </a:t>
            </a:r>
            <a:r>
              <a:rPr kumimoji="0" lang="en-US" altLang="en-US" sz="2400" b="0" i="0" u="none" strike="noStrike" cap="none" normalizeH="0" dirty="0" err="1">
                <a:ln>
                  <a:noFill/>
                </a:ln>
                <a:solidFill>
                  <a:schemeClr val="tx1"/>
                </a:solidFill>
                <a:effectLst/>
                <a:latin typeface="Bree Serif" panose="02000503040000020004" pitchFamily="50" charset="-93"/>
              </a:rPr>
              <a:t>tìm</a:t>
            </a:r>
            <a:r>
              <a:rPr kumimoji="0" lang="en-US" altLang="en-US" sz="2400" b="0" i="0" u="none" strike="noStrike" cap="none" normalizeH="0" dirty="0">
                <a:ln>
                  <a:noFill/>
                </a:ln>
                <a:solidFill>
                  <a:schemeClr val="tx1"/>
                </a:solidFill>
                <a:effectLst/>
                <a:latin typeface="Bree Serif" panose="02000503040000020004" pitchFamily="50" charset="-93"/>
              </a:rPr>
              <a:t> </a:t>
            </a:r>
            <a:r>
              <a:rPr kumimoji="0" lang="en-US" altLang="en-US" sz="2400" b="0" i="0" u="none" strike="noStrike" cap="none" normalizeH="0" dirty="0" err="1">
                <a:ln>
                  <a:noFill/>
                </a:ln>
                <a:solidFill>
                  <a:schemeClr val="tx1"/>
                </a:solidFill>
                <a:effectLst/>
                <a:latin typeface="Bree Serif" panose="02000503040000020004" pitchFamily="50" charset="-93"/>
              </a:rPr>
              <a:t>kiếm</a:t>
            </a:r>
            <a:r>
              <a:rPr kumimoji="0" lang="en-US" altLang="en-US" sz="2400" b="0" i="0" u="none" strike="noStrike" cap="none" normalizeH="0" dirty="0">
                <a:ln>
                  <a:noFill/>
                </a:ln>
                <a:solidFill>
                  <a:schemeClr val="tx1"/>
                </a:solidFill>
                <a:effectLst/>
                <a:latin typeface="Bree Serif" panose="02000503040000020004" pitchFamily="50" charset="-93"/>
              </a:rPr>
              <a:t> </a:t>
            </a:r>
          </a:p>
          <a:p>
            <a:pPr marL="0" marR="0" lvl="0" indent="0" algn="ctr" defTabSz="914400" rtl="0" eaLnBrk="0" fontAlgn="base" latinLnBrk="0" hangingPunct="0">
              <a:lnSpc>
                <a:spcPct val="100000"/>
              </a:lnSpc>
              <a:spcBef>
                <a:spcPts val="513"/>
              </a:spcBef>
              <a:spcAft>
                <a:spcPts val="800"/>
              </a:spcAft>
              <a:buClrTx/>
              <a:buSzTx/>
              <a:buFontTx/>
              <a:buNone/>
              <a:tabLst/>
            </a:pPr>
            <a:r>
              <a:rPr lang="en-US" altLang="en-US" sz="2400" dirty="0" err="1">
                <a:latin typeface="Bree Serif" panose="02000503040000020004" pitchFamily="50" charset="-93"/>
              </a:rPr>
              <a:t>s</a:t>
            </a:r>
            <a:r>
              <a:rPr lang="en-US" altLang="en-US" sz="2400" baseline="0" dirty="0" err="1">
                <a:latin typeface="Bree Serif" panose="02000503040000020004" pitchFamily="50" charset="-93"/>
              </a:rPr>
              <a:t>ự</a:t>
            </a:r>
            <a:r>
              <a:rPr lang="en-US" altLang="en-US" sz="2400" baseline="0" dirty="0">
                <a:latin typeface="Bree Serif" panose="02000503040000020004" pitchFamily="50" charset="-93"/>
              </a:rPr>
              <a:t> </a:t>
            </a:r>
            <a:r>
              <a:rPr lang="en-US" altLang="en-US" sz="2400" baseline="0" dirty="0" err="1">
                <a:latin typeface="Bree Serif" panose="02000503040000020004" pitchFamily="50" charset="-93"/>
              </a:rPr>
              <a:t>giúp</a:t>
            </a:r>
            <a:r>
              <a:rPr lang="en-US" altLang="en-US" sz="2400" dirty="0">
                <a:latin typeface="Bree Serif" panose="02000503040000020004" pitchFamily="50" charset="-93"/>
              </a:rPr>
              <a:t> </a:t>
            </a:r>
            <a:r>
              <a:rPr lang="en-US" altLang="en-US" sz="2400" dirty="0" err="1">
                <a:latin typeface="Bree Serif" panose="02000503040000020004" pitchFamily="50" charset="-93"/>
              </a:rPr>
              <a:t>đỡ</a:t>
            </a:r>
            <a:r>
              <a:rPr lang="en-US" altLang="en-US" sz="2400" dirty="0">
                <a:latin typeface="Bree Serif" panose="02000503040000020004" pitchFamily="50" charset="-93"/>
              </a:rPr>
              <a:t> </a:t>
            </a:r>
            <a:r>
              <a:rPr lang="en-US" altLang="en-US" sz="2400" dirty="0" err="1">
                <a:latin typeface="Bree Serif" panose="02000503040000020004" pitchFamily="50" charset="-93"/>
              </a:rPr>
              <a:t>khi</a:t>
            </a:r>
            <a:r>
              <a:rPr lang="en-US" altLang="en-US" sz="2400" dirty="0">
                <a:latin typeface="Bree Serif" panose="02000503040000020004" pitchFamily="50" charset="-93"/>
              </a:rPr>
              <a:t> </a:t>
            </a:r>
            <a:r>
              <a:rPr lang="en-US" altLang="en-US" sz="2400" dirty="0" err="1">
                <a:latin typeface="Bree Serif" panose="02000503040000020004" pitchFamily="50" charset="-93"/>
              </a:rPr>
              <a:t>cần</a:t>
            </a:r>
            <a:r>
              <a:rPr lang="en-US" altLang="en-US" sz="2400" dirty="0">
                <a:latin typeface="Bree Serif" panose="02000503040000020004" pitchFamily="50" charset="-93"/>
              </a:rPr>
              <a:t> </a:t>
            </a:r>
            <a:r>
              <a:rPr lang="en-US" altLang="en-US" sz="2400" dirty="0" err="1">
                <a:latin typeface="Bree Serif" panose="02000503040000020004" pitchFamily="50" charset="-93"/>
              </a:rPr>
              <a:t>thiết</a:t>
            </a:r>
            <a:endParaRPr kumimoji="0" lang="en-US" altLang="en-US" sz="2400" b="0" i="0" u="none" strike="noStrike" cap="none" normalizeH="0" baseline="0" dirty="0">
              <a:ln>
                <a:noFill/>
              </a:ln>
              <a:solidFill>
                <a:schemeClr val="tx1"/>
              </a:solidFill>
              <a:effectLst/>
              <a:latin typeface="Bree Serif" panose="02000503040000020004" pitchFamily="50" charset="-93"/>
            </a:endParaRPr>
          </a:p>
        </p:txBody>
      </p:sp>
      <p:sp>
        <p:nvSpPr>
          <p:cNvPr id="55" name="TextBox 54"/>
          <p:cNvSpPr txBox="1"/>
          <p:nvPr/>
        </p:nvSpPr>
        <p:spPr>
          <a:xfrm>
            <a:off x="143472" y="4812215"/>
            <a:ext cx="5488130" cy="707886"/>
          </a:xfrm>
          <a:prstGeom prst="rect">
            <a:avLst/>
          </a:prstGeom>
          <a:noFill/>
        </p:spPr>
        <p:txBody>
          <a:bodyPr wrap="square" rtlCol="0">
            <a:spAutoFit/>
          </a:bodyPr>
          <a:lstStyle/>
          <a:p>
            <a:pPr marL="285750" indent="-285750" algn="just">
              <a:buClr>
                <a:srgbClr val="FF0000"/>
              </a:buClr>
              <a:buFont typeface="Wingdings" panose="05000000000000000000" pitchFamily="2" charset="2"/>
              <a:buChar char="q"/>
            </a:pPr>
            <a:r>
              <a:rPr lang="en-US" sz="2000" dirty="0">
                <a:solidFill>
                  <a:srgbClr val="0070C0"/>
                </a:solidFill>
                <a:latin typeface="Bree Serif" panose="02000503040000020004" pitchFamily="50" charset="-93"/>
              </a:rPr>
              <a:t>CHÚNG TA CÓ THỂ LÀ ĐIỂN HÌNH CHO CÁC BẠN KHÁC</a:t>
            </a:r>
          </a:p>
        </p:txBody>
      </p:sp>
      <p:sp>
        <p:nvSpPr>
          <p:cNvPr id="56" name="TextBox 55"/>
          <p:cNvSpPr txBox="1"/>
          <p:nvPr/>
        </p:nvSpPr>
        <p:spPr>
          <a:xfrm>
            <a:off x="103030" y="5761964"/>
            <a:ext cx="5488130" cy="707886"/>
          </a:xfrm>
          <a:prstGeom prst="rect">
            <a:avLst/>
          </a:prstGeom>
          <a:noFill/>
        </p:spPr>
        <p:txBody>
          <a:bodyPr wrap="square" rtlCol="0">
            <a:spAutoFit/>
          </a:bodyPr>
          <a:lstStyle/>
          <a:p>
            <a:pPr marL="285750" indent="-285750" algn="just">
              <a:buClr>
                <a:srgbClr val="FF0000"/>
              </a:buClr>
              <a:buFont typeface="Wingdings" panose="05000000000000000000" pitchFamily="2" charset="2"/>
              <a:buChar char="q"/>
            </a:pPr>
            <a:r>
              <a:rPr lang="en-US" sz="2000" dirty="0">
                <a:solidFill>
                  <a:srgbClr val="0070C0"/>
                </a:solidFill>
                <a:latin typeface="Bree Serif" panose="02000503040000020004" pitchFamily="50" charset="-93"/>
              </a:rPr>
              <a:t>HÃY MẠNH DẠN NÓI RA VẤN ĐỀ CỦA MÌNH VÀ TÌM KIẾM SỰ HỖ TRỢ</a:t>
            </a:r>
          </a:p>
        </p:txBody>
      </p:sp>
    </p:spTree>
    <p:extLst>
      <p:ext uri="{BB962C8B-B14F-4D97-AF65-F5344CB8AC3E}">
        <p14:creationId xmlns:p14="http://schemas.microsoft.com/office/powerpoint/2010/main" val="63058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p:bldP spid="50" grpId="0"/>
      <p:bldP spid="51" grpId="0"/>
      <p:bldP spid="52" grpId="0"/>
      <p:bldP spid="53" grpId="0"/>
      <p:bldP spid="54" grpId="0" animBg="1"/>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a:spLocks/>
          </p:cNvSpPr>
          <p:nvPr/>
        </p:nvSpPr>
        <p:spPr bwMode="auto">
          <a:xfrm>
            <a:off x="410557" y="1727649"/>
            <a:ext cx="5520690" cy="1278352"/>
          </a:xfrm>
          <a:custGeom>
            <a:avLst/>
            <a:gdLst>
              <a:gd name="T0" fmla="+- 0 19226 15425"/>
              <a:gd name="T1" fmla="*/ T0 w 8694"/>
              <a:gd name="T2" fmla="+- 0 2404 2403"/>
              <a:gd name="T3" fmla="*/ 2404 h 2013"/>
              <a:gd name="T4" fmla="+- 0 18723 15425"/>
              <a:gd name="T5" fmla="*/ T4 w 8694"/>
              <a:gd name="T6" fmla="+- 0 2409 2403"/>
              <a:gd name="T7" fmla="*/ 2409 h 2013"/>
              <a:gd name="T8" fmla="+- 0 18266 15425"/>
              <a:gd name="T9" fmla="*/ T8 w 8694"/>
              <a:gd name="T10" fmla="+- 0 2418 2403"/>
              <a:gd name="T11" fmla="*/ 2418 h 2013"/>
              <a:gd name="T12" fmla="+- 0 17854 15425"/>
              <a:gd name="T13" fmla="*/ T12 w 8694"/>
              <a:gd name="T14" fmla="+- 0 2432 2403"/>
              <a:gd name="T15" fmla="*/ 2432 h 2013"/>
              <a:gd name="T16" fmla="+- 0 17483 15425"/>
              <a:gd name="T17" fmla="*/ T16 w 8694"/>
              <a:gd name="T18" fmla="+- 0 2450 2403"/>
              <a:gd name="T19" fmla="*/ 2450 h 2013"/>
              <a:gd name="T20" fmla="+- 0 17152 15425"/>
              <a:gd name="T21" fmla="*/ T20 w 8694"/>
              <a:gd name="T22" fmla="+- 0 2472 2403"/>
              <a:gd name="T23" fmla="*/ 2472 h 2013"/>
              <a:gd name="T24" fmla="+- 0 16858 15425"/>
              <a:gd name="T25" fmla="*/ T24 w 8694"/>
              <a:gd name="T26" fmla="+- 0 2497 2403"/>
              <a:gd name="T27" fmla="*/ 2497 h 2013"/>
              <a:gd name="T28" fmla="+- 0 16599 15425"/>
              <a:gd name="T29" fmla="*/ T28 w 8694"/>
              <a:gd name="T30" fmla="+- 0 2526 2403"/>
              <a:gd name="T31" fmla="*/ 2526 h 2013"/>
              <a:gd name="T32" fmla="+- 0 16373 15425"/>
              <a:gd name="T33" fmla="*/ T32 w 8694"/>
              <a:gd name="T34" fmla="+- 0 2559 2403"/>
              <a:gd name="T35" fmla="*/ 2559 h 2013"/>
              <a:gd name="T36" fmla="+- 0 16178 15425"/>
              <a:gd name="T37" fmla="*/ T36 w 8694"/>
              <a:gd name="T38" fmla="+- 0 2595 2403"/>
              <a:gd name="T39" fmla="*/ 2595 h 2013"/>
              <a:gd name="T40" fmla="+- 0 15871 15425"/>
              <a:gd name="T41" fmla="*/ T40 w 8694"/>
              <a:gd name="T42" fmla="+- 0 2677 2403"/>
              <a:gd name="T43" fmla="*/ 2677 h 2013"/>
              <a:gd name="T44" fmla="+- 0 15661 15425"/>
              <a:gd name="T45" fmla="*/ T44 w 8694"/>
              <a:gd name="T46" fmla="+- 0 2770 2403"/>
              <a:gd name="T47" fmla="*/ 2770 h 2013"/>
              <a:gd name="T48" fmla="+- 0 15500 15425"/>
              <a:gd name="T49" fmla="*/ T48 w 8694"/>
              <a:gd name="T50" fmla="+- 0 2910 2403"/>
              <a:gd name="T51" fmla="*/ 2910 h 2013"/>
              <a:gd name="T52" fmla="+- 0 15433 15425"/>
              <a:gd name="T53" fmla="*/ T52 w 8694"/>
              <a:gd name="T54" fmla="+- 0 3086 2403"/>
              <a:gd name="T55" fmla="*/ 3086 h 2013"/>
              <a:gd name="T56" fmla="+- 0 15428 15425"/>
              <a:gd name="T57" fmla="*/ T56 w 8694"/>
              <a:gd name="T58" fmla="+- 0 3212 2403"/>
              <a:gd name="T59" fmla="*/ 3212 h 2013"/>
              <a:gd name="T60" fmla="+- 0 15435 15425"/>
              <a:gd name="T61" fmla="*/ T60 w 8694"/>
              <a:gd name="T62" fmla="+- 0 3454 2403"/>
              <a:gd name="T63" fmla="*/ 3454 h 2013"/>
              <a:gd name="T64" fmla="+- 0 15425 15425"/>
              <a:gd name="T65" fmla="*/ T64 w 8694"/>
              <a:gd name="T66" fmla="+- 0 3645 2403"/>
              <a:gd name="T67" fmla="*/ 3645 h 2013"/>
              <a:gd name="T68" fmla="+- 0 15464 15425"/>
              <a:gd name="T69" fmla="*/ T68 w 8694"/>
              <a:gd name="T70" fmla="+- 0 3859 2403"/>
              <a:gd name="T71" fmla="*/ 3859 h 2013"/>
              <a:gd name="T72" fmla="+- 0 15608 15425"/>
              <a:gd name="T73" fmla="*/ T72 w 8694"/>
              <a:gd name="T74" fmla="+- 0 4015 2403"/>
              <a:gd name="T75" fmla="*/ 4015 h 2013"/>
              <a:gd name="T76" fmla="+- 0 15792 15425"/>
              <a:gd name="T77" fmla="*/ T76 w 8694"/>
              <a:gd name="T78" fmla="+- 0 4107 2403"/>
              <a:gd name="T79" fmla="*/ 4107 h 2013"/>
              <a:gd name="T80" fmla="+- 0 16066 15425"/>
              <a:gd name="T81" fmla="*/ T80 w 8694"/>
              <a:gd name="T82" fmla="+- 0 4189 2403"/>
              <a:gd name="T83" fmla="*/ 4189 h 2013"/>
              <a:gd name="T84" fmla="+- 0 16308 15425"/>
              <a:gd name="T85" fmla="*/ T84 w 8694"/>
              <a:gd name="T86" fmla="+- 0 4237 2403"/>
              <a:gd name="T87" fmla="*/ 4237 h 2013"/>
              <a:gd name="T88" fmla="+- 0 16523 15425"/>
              <a:gd name="T89" fmla="*/ T88 w 8694"/>
              <a:gd name="T90" fmla="+- 0 4270 2403"/>
              <a:gd name="T91" fmla="*/ 4270 h 2013"/>
              <a:gd name="T92" fmla="+- 0 16771 15425"/>
              <a:gd name="T93" fmla="*/ T92 w 8694"/>
              <a:gd name="T94" fmla="+- 0 4300 2403"/>
              <a:gd name="T95" fmla="*/ 4300 h 2013"/>
              <a:gd name="T96" fmla="+- 0 17053 15425"/>
              <a:gd name="T97" fmla="*/ T96 w 8694"/>
              <a:gd name="T98" fmla="+- 0 4327 2403"/>
              <a:gd name="T99" fmla="*/ 4327 h 2013"/>
              <a:gd name="T100" fmla="+- 0 17372 15425"/>
              <a:gd name="T101" fmla="*/ T100 w 8694"/>
              <a:gd name="T102" fmla="+- 0 4350 2403"/>
              <a:gd name="T103" fmla="*/ 4350 h 2013"/>
              <a:gd name="T104" fmla="+- 0 17729 15425"/>
              <a:gd name="T105" fmla="*/ T104 w 8694"/>
              <a:gd name="T106" fmla="+- 0 4370 2403"/>
              <a:gd name="T107" fmla="*/ 4370 h 2013"/>
              <a:gd name="T108" fmla="+- 0 18127 15425"/>
              <a:gd name="T109" fmla="*/ T108 w 8694"/>
              <a:gd name="T110" fmla="+- 0 4387 2403"/>
              <a:gd name="T111" fmla="*/ 4387 h 2013"/>
              <a:gd name="T112" fmla="+- 0 18568 15425"/>
              <a:gd name="T113" fmla="*/ T112 w 8694"/>
              <a:gd name="T114" fmla="+- 0 4400 2403"/>
              <a:gd name="T115" fmla="*/ 4400 h 2013"/>
              <a:gd name="T116" fmla="+- 0 19055 15425"/>
              <a:gd name="T117" fmla="*/ T116 w 8694"/>
              <a:gd name="T118" fmla="+- 0 4409 2403"/>
              <a:gd name="T119" fmla="*/ 4409 h 2013"/>
              <a:gd name="T120" fmla="+- 0 19588 15425"/>
              <a:gd name="T121" fmla="*/ T120 w 8694"/>
              <a:gd name="T122" fmla="+- 0 4415 2403"/>
              <a:gd name="T123" fmla="*/ 4415 h 2013"/>
              <a:gd name="T124" fmla="+- 0 20149 15425"/>
              <a:gd name="T125" fmla="*/ T124 w 8694"/>
              <a:gd name="T126" fmla="+- 0 4416 2403"/>
              <a:gd name="T127" fmla="*/ 4416 h 2013"/>
              <a:gd name="T128" fmla="+- 0 20667 15425"/>
              <a:gd name="T129" fmla="*/ T128 w 8694"/>
              <a:gd name="T130" fmla="+- 0 4411 2403"/>
              <a:gd name="T131" fmla="*/ 4411 h 2013"/>
              <a:gd name="T132" fmla="+- 0 21137 15425"/>
              <a:gd name="T133" fmla="*/ T132 w 8694"/>
              <a:gd name="T134" fmla="+- 0 4400 2403"/>
              <a:gd name="T135" fmla="*/ 4400 h 2013"/>
              <a:gd name="T136" fmla="+- 0 21563 15425"/>
              <a:gd name="T137" fmla="*/ T136 w 8694"/>
              <a:gd name="T138" fmla="+- 0 4384 2403"/>
              <a:gd name="T139" fmla="*/ 4384 h 2013"/>
              <a:gd name="T140" fmla="+- 0 21946 15425"/>
              <a:gd name="T141" fmla="*/ T140 w 8694"/>
              <a:gd name="T142" fmla="+- 0 4362 2403"/>
              <a:gd name="T143" fmla="*/ 4362 h 2013"/>
              <a:gd name="T144" fmla="+- 0 22289 15425"/>
              <a:gd name="T145" fmla="*/ T144 w 8694"/>
              <a:gd name="T146" fmla="+- 0 4336 2403"/>
              <a:gd name="T147" fmla="*/ 4336 h 2013"/>
              <a:gd name="T148" fmla="+- 0 22594 15425"/>
              <a:gd name="T149" fmla="*/ T148 w 8694"/>
              <a:gd name="T150" fmla="+- 0 4304 2403"/>
              <a:gd name="T151" fmla="*/ 4304 h 2013"/>
              <a:gd name="T152" fmla="+- 0 22863 15425"/>
              <a:gd name="T153" fmla="*/ T152 w 8694"/>
              <a:gd name="T154" fmla="+- 0 4268 2403"/>
              <a:gd name="T155" fmla="*/ 4268 h 2013"/>
              <a:gd name="T156" fmla="+- 0 23099 15425"/>
              <a:gd name="T157" fmla="*/ T156 w 8694"/>
              <a:gd name="T158" fmla="+- 0 4228 2403"/>
              <a:gd name="T159" fmla="*/ 4228 h 2013"/>
              <a:gd name="T160" fmla="+- 0 23303 15425"/>
              <a:gd name="T161" fmla="*/ T160 w 8694"/>
              <a:gd name="T162" fmla="+- 0 4183 2403"/>
              <a:gd name="T163" fmla="*/ 4183 h 2013"/>
              <a:gd name="T164" fmla="+- 0 23530 15425"/>
              <a:gd name="T165" fmla="*/ T164 w 8694"/>
              <a:gd name="T166" fmla="+- 0 4118 2403"/>
              <a:gd name="T167" fmla="*/ 4118 h 2013"/>
              <a:gd name="T168" fmla="+- 0 23786 15425"/>
              <a:gd name="T169" fmla="*/ T168 w 8694"/>
              <a:gd name="T170" fmla="+- 0 4008 2403"/>
              <a:gd name="T171" fmla="*/ 4008 h 2013"/>
              <a:gd name="T172" fmla="+- 0 23954 15425"/>
              <a:gd name="T173" fmla="*/ T172 w 8694"/>
              <a:gd name="T174" fmla="+- 0 3885 2403"/>
              <a:gd name="T175" fmla="*/ 3885 h 2013"/>
              <a:gd name="T176" fmla="+- 0 24083 15425"/>
              <a:gd name="T177" fmla="*/ T176 w 8694"/>
              <a:gd name="T178" fmla="+- 0 3682 2403"/>
              <a:gd name="T179" fmla="*/ 3682 h 2013"/>
              <a:gd name="T180" fmla="+- 0 24117 15425"/>
              <a:gd name="T181" fmla="*/ T180 w 8694"/>
              <a:gd name="T182" fmla="+- 0 3461 2403"/>
              <a:gd name="T183" fmla="*/ 3461 h 2013"/>
              <a:gd name="T184" fmla="+- 0 24113 15425"/>
              <a:gd name="T185" fmla="*/ T184 w 8694"/>
              <a:gd name="T186" fmla="+- 0 3196 2403"/>
              <a:gd name="T187" fmla="*/ 3196 h 2013"/>
              <a:gd name="T188" fmla="+- 0 24056 15425"/>
              <a:gd name="T189" fmla="*/ T188 w 8694"/>
              <a:gd name="T190" fmla="+- 0 2999 2403"/>
              <a:gd name="T191" fmla="*/ 2999 h 2013"/>
              <a:gd name="T192" fmla="+- 0 23908 15425"/>
              <a:gd name="T193" fmla="*/ T192 w 8694"/>
              <a:gd name="T194" fmla="+- 0 2842 2403"/>
              <a:gd name="T195" fmla="*/ 2842 h 2013"/>
              <a:gd name="T196" fmla="+- 0 23708 15425"/>
              <a:gd name="T197" fmla="*/ T196 w 8694"/>
              <a:gd name="T198" fmla="+- 0 2737 2403"/>
              <a:gd name="T199" fmla="*/ 2737 h 2013"/>
              <a:gd name="T200" fmla="+- 0 23411 15425"/>
              <a:gd name="T201" fmla="*/ T200 w 8694"/>
              <a:gd name="T202" fmla="+- 0 2644 2403"/>
              <a:gd name="T203" fmla="*/ 2644 h 2013"/>
              <a:gd name="T204" fmla="+- 0 23219 15425"/>
              <a:gd name="T205" fmla="*/ T204 w 8694"/>
              <a:gd name="T206" fmla="+- 0 2602 2403"/>
              <a:gd name="T207" fmla="*/ 2602 h 2013"/>
              <a:gd name="T208" fmla="+- 0 22996 15425"/>
              <a:gd name="T209" fmla="*/ T208 w 8694"/>
              <a:gd name="T210" fmla="+- 0 2564 2403"/>
              <a:gd name="T211" fmla="*/ 2564 h 2013"/>
              <a:gd name="T212" fmla="+- 0 22739 15425"/>
              <a:gd name="T213" fmla="*/ T212 w 8694"/>
              <a:gd name="T214" fmla="+- 0 2529 2403"/>
              <a:gd name="T215" fmla="*/ 2529 h 2013"/>
              <a:gd name="T216" fmla="+- 0 22445 15425"/>
              <a:gd name="T217" fmla="*/ T216 w 8694"/>
              <a:gd name="T218" fmla="+- 0 2499 2403"/>
              <a:gd name="T219" fmla="*/ 2499 h 2013"/>
              <a:gd name="T220" fmla="+- 0 22112 15425"/>
              <a:gd name="T221" fmla="*/ T220 w 8694"/>
              <a:gd name="T222" fmla="+- 0 2472 2403"/>
              <a:gd name="T223" fmla="*/ 2472 h 2013"/>
              <a:gd name="T224" fmla="+- 0 21737 15425"/>
              <a:gd name="T225" fmla="*/ T224 w 8694"/>
              <a:gd name="T226" fmla="+- 0 2450 2403"/>
              <a:gd name="T227" fmla="*/ 2450 h 2013"/>
              <a:gd name="T228" fmla="+- 0 21319 15425"/>
              <a:gd name="T229" fmla="*/ T228 w 8694"/>
              <a:gd name="T230" fmla="+- 0 2431 2403"/>
              <a:gd name="T231" fmla="*/ 2431 h 2013"/>
              <a:gd name="T232" fmla="+- 0 20854 15425"/>
              <a:gd name="T233" fmla="*/ T232 w 8694"/>
              <a:gd name="T234" fmla="+- 0 2417 2403"/>
              <a:gd name="T235" fmla="*/ 2417 h 2013"/>
              <a:gd name="T236" fmla="+- 0 20341 15425"/>
              <a:gd name="T237" fmla="*/ T236 w 8694"/>
              <a:gd name="T238" fmla="+- 0 2408 2403"/>
              <a:gd name="T239" fmla="*/ 2408 h 2013"/>
              <a:gd name="T240" fmla="+- 0 19777 15425"/>
              <a:gd name="T241" fmla="*/ T240 w 8694"/>
              <a:gd name="T242" fmla="+- 0 2404 2403"/>
              <a:gd name="T243" fmla="*/ 2404 h 20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8694" h="2013">
                <a:moveTo>
                  <a:pt x="4163" y="0"/>
                </a:moveTo>
                <a:lnTo>
                  <a:pt x="3979" y="0"/>
                </a:lnTo>
                <a:lnTo>
                  <a:pt x="3801" y="1"/>
                </a:lnTo>
                <a:lnTo>
                  <a:pt x="3628" y="2"/>
                </a:lnTo>
                <a:lnTo>
                  <a:pt x="3460" y="4"/>
                </a:lnTo>
                <a:lnTo>
                  <a:pt x="3298" y="6"/>
                </a:lnTo>
                <a:lnTo>
                  <a:pt x="3141" y="9"/>
                </a:lnTo>
                <a:lnTo>
                  <a:pt x="2989" y="12"/>
                </a:lnTo>
                <a:lnTo>
                  <a:pt x="2841" y="15"/>
                </a:lnTo>
                <a:lnTo>
                  <a:pt x="2699" y="19"/>
                </a:lnTo>
                <a:lnTo>
                  <a:pt x="2562" y="24"/>
                </a:lnTo>
                <a:lnTo>
                  <a:pt x="2429" y="29"/>
                </a:lnTo>
                <a:lnTo>
                  <a:pt x="2301" y="34"/>
                </a:lnTo>
                <a:lnTo>
                  <a:pt x="2177" y="40"/>
                </a:lnTo>
                <a:lnTo>
                  <a:pt x="2058" y="47"/>
                </a:lnTo>
                <a:lnTo>
                  <a:pt x="1943" y="54"/>
                </a:lnTo>
                <a:lnTo>
                  <a:pt x="1833" y="61"/>
                </a:lnTo>
                <a:lnTo>
                  <a:pt x="1727" y="69"/>
                </a:lnTo>
                <a:lnTo>
                  <a:pt x="1625" y="77"/>
                </a:lnTo>
                <a:lnTo>
                  <a:pt x="1527" y="85"/>
                </a:lnTo>
                <a:lnTo>
                  <a:pt x="1433" y="94"/>
                </a:lnTo>
                <a:lnTo>
                  <a:pt x="1343" y="104"/>
                </a:lnTo>
                <a:lnTo>
                  <a:pt x="1257" y="113"/>
                </a:lnTo>
                <a:lnTo>
                  <a:pt x="1174" y="123"/>
                </a:lnTo>
                <a:lnTo>
                  <a:pt x="1095" y="134"/>
                </a:lnTo>
                <a:lnTo>
                  <a:pt x="1020" y="145"/>
                </a:lnTo>
                <a:lnTo>
                  <a:pt x="948" y="156"/>
                </a:lnTo>
                <a:lnTo>
                  <a:pt x="880" y="168"/>
                </a:lnTo>
                <a:lnTo>
                  <a:pt x="815" y="180"/>
                </a:lnTo>
                <a:lnTo>
                  <a:pt x="753" y="192"/>
                </a:lnTo>
                <a:lnTo>
                  <a:pt x="639" y="218"/>
                </a:lnTo>
                <a:lnTo>
                  <a:pt x="537" y="246"/>
                </a:lnTo>
                <a:lnTo>
                  <a:pt x="446" y="274"/>
                </a:lnTo>
                <a:lnTo>
                  <a:pt x="366" y="304"/>
                </a:lnTo>
                <a:lnTo>
                  <a:pt x="296" y="335"/>
                </a:lnTo>
                <a:lnTo>
                  <a:pt x="236" y="367"/>
                </a:lnTo>
                <a:lnTo>
                  <a:pt x="184" y="401"/>
                </a:lnTo>
                <a:lnTo>
                  <a:pt x="121" y="453"/>
                </a:lnTo>
                <a:lnTo>
                  <a:pt x="75" y="507"/>
                </a:lnTo>
                <a:lnTo>
                  <a:pt x="42" y="564"/>
                </a:lnTo>
                <a:lnTo>
                  <a:pt x="20" y="623"/>
                </a:lnTo>
                <a:lnTo>
                  <a:pt x="8" y="683"/>
                </a:lnTo>
                <a:lnTo>
                  <a:pt x="3" y="745"/>
                </a:lnTo>
                <a:lnTo>
                  <a:pt x="3" y="766"/>
                </a:lnTo>
                <a:lnTo>
                  <a:pt x="3" y="809"/>
                </a:lnTo>
                <a:lnTo>
                  <a:pt x="10" y="962"/>
                </a:lnTo>
                <a:lnTo>
                  <a:pt x="11" y="1007"/>
                </a:lnTo>
                <a:lnTo>
                  <a:pt x="10" y="1051"/>
                </a:lnTo>
                <a:lnTo>
                  <a:pt x="7" y="1116"/>
                </a:lnTo>
                <a:lnTo>
                  <a:pt x="1" y="1201"/>
                </a:lnTo>
                <a:lnTo>
                  <a:pt x="0" y="1242"/>
                </a:lnTo>
                <a:lnTo>
                  <a:pt x="1" y="1303"/>
                </a:lnTo>
                <a:lnTo>
                  <a:pt x="12" y="1381"/>
                </a:lnTo>
                <a:lnTo>
                  <a:pt x="39" y="1456"/>
                </a:lnTo>
                <a:lnTo>
                  <a:pt x="72" y="1510"/>
                </a:lnTo>
                <a:lnTo>
                  <a:pt x="120" y="1562"/>
                </a:lnTo>
                <a:lnTo>
                  <a:pt x="183" y="1612"/>
                </a:lnTo>
                <a:lnTo>
                  <a:pt x="235" y="1644"/>
                </a:lnTo>
                <a:lnTo>
                  <a:pt x="296" y="1674"/>
                </a:lnTo>
                <a:lnTo>
                  <a:pt x="367" y="1704"/>
                </a:lnTo>
                <a:lnTo>
                  <a:pt x="447" y="1732"/>
                </a:lnTo>
                <a:lnTo>
                  <a:pt x="538" y="1760"/>
                </a:lnTo>
                <a:lnTo>
                  <a:pt x="641" y="1786"/>
                </a:lnTo>
                <a:lnTo>
                  <a:pt x="755" y="1811"/>
                </a:lnTo>
                <a:lnTo>
                  <a:pt x="817" y="1823"/>
                </a:lnTo>
                <a:lnTo>
                  <a:pt x="883" y="1834"/>
                </a:lnTo>
                <a:lnTo>
                  <a:pt x="951" y="1846"/>
                </a:lnTo>
                <a:lnTo>
                  <a:pt x="1023" y="1857"/>
                </a:lnTo>
                <a:lnTo>
                  <a:pt x="1098" y="1867"/>
                </a:lnTo>
                <a:lnTo>
                  <a:pt x="1177" y="1878"/>
                </a:lnTo>
                <a:lnTo>
                  <a:pt x="1260" y="1888"/>
                </a:lnTo>
                <a:lnTo>
                  <a:pt x="1346" y="1897"/>
                </a:lnTo>
                <a:lnTo>
                  <a:pt x="1436" y="1906"/>
                </a:lnTo>
                <a:lnTo>
                  <a:pt x="1530" y="1915"/>
                </a:lnTo>
                <a:lnTo>
                  <a:pt x="1628" y="1924"/>
                </a:lnTo>
                <a:lnTo>
                  <a:pt x="1731" y="1932"/>
                </a:lnTo>
                <a:lnTo>
                  <a:pt x="1837" y="1940"/>
                </a:lnTo>
                <a:lnTo>
                  <a:pt x="1947" y="1947"/>
                </a:lnTo>
                <a:lnTo>
                  <a:pt x="2062" y="1954"/>
                </a:lnTo>
                <a:lnTo>
                  <a:pt x="2181" y="1961"/>
                </a:lnTo>
                <a:lnTo>
                  <a:pt x="2304" y="1967"/>
                </a:lnTo>
                <a:lnTo>
                  <a:pt x="2432" y="1973"/>
                </a:lnTo>
                <a:lnTo>
                  <a:pt x="2565" y="1979"/>
                </a:lnTo>
                <a:lnTo>
                  <a:pt x="2702" y="1984"/>
                </a:lnTo>
                <a:lnTo>
                  <a:pt x="2844" y="1989"/>
                </a:lnTo>
                <a:lnTo>
                  <a:pt x="2991" y="1993"/>
                </a:lnTo>
                <a:lnTo>
                  <a:pt x="3143" y="1997"/>
                </a:lnTo>
                <a:lnTo>
                  <a:pt x="3300" y="2000"/>
                </a:lnTo>
                <a:lnTo>
                  <a:pt x="3462" y="2003"/>
                </a:lnTo>
                <a:lnTo>
                  <a:pt x="3630" y="2006"/>
                </a:lnTo>
                <a:lnTo>
                  <a:pt x="3802" y="2008"/>
                </a:lnTo>
                <a:lnTo>
                  <a:pt x="3980" y="2010"/>
                </a:lnTo>
                <a:lnTo>
                  <a:pt x="4163" y="2012"/>
                </a:lnTo>
                <a:lnTo>
                  <a:pt x="4352" y="2012"/>
                </a:lnTo>
                <a:lnTo>
                  <a:pt x="4541" y="2013"/>
                </a:lnTo>
                <a:lnTo>
                  <a:pt x="4724" y="2013"/>
                </a:lnTo>
                <a:lnTo>
                  <a:pt x="4902" y="2012"/>
                </a:lnTo>
                <a:lnTo>
                  <a:pt x="5074" y="2010"/>
                </a:lnTo>
                <a:lnTo>
                  <a:pt x="5242" y="2008"/>
                </a:lnTo>
                <a:lnTo>
                  <a:pt x="5404" y="2005"/>
                </a:lnTo>
                <a:lnTo>
                  <a:pt x="5560" y="2001"/>
                </a:lnTo>
                <a:lnTo>
                  <a:pt x="5712" y="1997"/>
                </a:lnTo>
                <a:lnTo>
                  <a:pt x="5859" y="1992"/>
                </a:lnTo>
                <a:lnTo>
                  <a:pt x="6001" y="1987"/>
                </a:lnTo>
                <a:lnTo>
                  <a:pt x="6138" y="1981"/>
                </a:lnTo>
                <a:lnTo>
                  <a:pt x="6270" y="1974"/>
                </a:lnTo>
                <a:lnTo>
                  <a:pt x="6398" y="1967"/>
                </a:lnTo>
                <a:lnTo>
                  <a:pt x="6521" y="1959"/>
                </a:lnTo>
                <a:lnTo>
                  <a:pt x="6640" y="1951"/>
                </a:lnTo>
                <a:lnTo>
                  <a:pt x="6754" y="1942"/>
                </a:lnTo>
                <a:lnTo>
                  <a:pt x="6864" y="1933"/>
                </a:lnTo>
                <a:lnTo>
                  <a:pt x="6970" y="1923"/>
                </a:lnTo>
                <a:lnTo>
                  <a:pt x="7072" y="1912"/>
                </a:lnTo>
                <a:lnTo>
                  <a:pt x="7169" y="1901"/>
                </a:lnTo>
                <a:lnTo>
                  <a:pt x="7263" y="1890"/>
                </a:lnTo>
                <a:lnTo>
                  <a:pt x="7352" y="1878"/>
                </a:lnTo>
                <a:lnTo>
                  <a:pt x="7438" y="1865"/>
                </a:lnTo>
                <a:lnTo>
                  <a:pt x="7520" y="1852"/>
                </a:lnTo>
                <a:lnTo>
                  <a:pt x="7599" y="1839"/>
                </a:lnTo>
                <a:lnTo>
                  <a:pt x="7674" y="1825"/>
                </a:lnTo>
                <a:lnTo>
                  <a:pt x="7745" y="1811"/>
                </a:lnTo>
                <a:lnTo>
                  <a:pt x="7813" y="1796"/>
                </a:lnTo>
                <a:lnTo>
                  <a:pt x="7878" y="1780"/>
                </a:lnTo>
                <a:lnTo>
                  <a:pt x="7940" y="1765"/>
                </a:lnTo>
                <a:lnTo>
                  <a:pt x="7998" y="1749"/>
                </a:lnTo>
                <a:lnTo>
                  <a:pt x="8105" y="1715"/>
                </a:lnTo>
                <a:lnTo>
                  <a:pt x="8201" y="1680"/>
                </a:lnTo>
                <a:lnTo>
                  <a:pt x="8286" y="1643"/>
                </a:lnTo>
                <a:lnTo>
                  <a:pt x="8361" y="1605"/>
                </a:lnTo>
                <a:lnTo>
                  <a:pt x="8426" y="1565"/>
                </a:lnTo>
                <a:lnTo>
                  <a:pt x="8482" y="1525"/>
                </a:lnTo>
                <a:lnTo>
                  <a:pt x="8529" y="1482"/>
                </a:lnTo>
                <a:lnTo>
                  <a:pt x="8587" y="1417"/>
                </a:lnTo>
                <a:lnTo>
                  <a:pt x="8629" y="1349"/>
                </a:lnTo>
                <a:lnTo>
                  <a:pt x="8658" y="1279"/>
                </a:lnTo>
                <a:lnTo>
                  <a:pt x="8677" y="1207"/>
                </a:lnTo>
                <a:lnTo>
                  <a:pt x="8688" y="1133"/>
                </a:lnTo>
                <a:lnTo>
                  <a:pt x="8692" y="1058"/>
                </a:lnTo>
                <a:lnTo>
                  <a:pt x="8693" y="910"/>
                </a:lnTo>
                <a:lnTo>
                  <a:pt x="8692" y="863"/>
                </a:lnTo>
                <a:lnTo>
                  <a:pt x="8688" y="793"/>
                </a:lnTo>
                <a:lnTo>
                  <a:pt x="8678" y="725"/>
                </a:lnTo>
                <a:lnTo>
                  <a:pt x="8660" y="660"/>
                </a:lnTo>
                <a:lnTo>
                  <a:pt x="8631" y="596"/>
                </a:lnTo>
                <a:lnTo>
                  <a:pt x="8589" y="535"/>
                </a:lnTo>
                <a:lnTo>
                  <a:pt x="8532" y="477"/>
                </a:lnTo>
                <a:lnTo>
                  <a:pt x="8483" y="439"/>
                </a:lnTo>
                <a:lnTo>
                  <a:pt x="8426" y="403"/>
                </a:lnTo>
                <a:lnTo>
                  <a:pt x="8360" y="368"/>
                </a:lnTo>
                <a:lnTo>
                  <a:pt x="8283" y="334"/>
                </a:lnTo>
                <a:lnTo>
                  <a:pt x="8196" y="301"/>
                </a:lnTo>
                <a:lnTo>
                  <a:pt x="8097" y="270"/>
                </a:lnTo>
                <a:lnTo>
                  <a:pt x="7986" y="241"/>
                </a:lnTo>
                <a:lnTo>
                  <a:pt x="7925" y="226"/>
                </a:lnTo>
                <a:lnTo>
                  <a:pt x="7861" y="213"/>
                </a:lnTo>
                <a:lnTo>
                  <a:pt x="7794" y="199"/>
                </a:lnTo>
                <a:lnTo>
                  <a:pt x="7723" y="186"/>
                </a:lnTo>
                <a:lnTo>
                  <a:pt x="7649" y="173"/>
                </a:lnTo>
                <a:lnTo>
                  <a:pt x="7571" y="161"/>
                </a:lnTo>
                <a:lnTo>
                  <a:pt x="7489" y="149"/>
                </a:lnTo>
                <a:lnTo>
                  <a:pt x="7403" y="138"/>
                </a:lnTo>
                <a:lnTo>
                  <a:pt x="7314" y="126"/>
                </a:lnTo>
                <a:lnTo>
                  <a:pt x="7220" y="116"/>
                </a:lnTo>
                <a:lnTo>
                  <a:pt x="7122" y="106"/>
                </a:lnTo>
                <a:lnTo>
                  <a:pt x="7020" y="96"/>
                </a:lnTo>
                <a:lnTo>
                  <a:pt x="6913" y="86"/>
                </a:lnTo>
                <a:lnTo>
                  <a:pt x="6802" y="78"/>
                </a:lnTo>
                <a:lnTo>
                  <a:pt x="6687" y="69"/>
                </a:lnTo>
                <a:lnTo>
                  <a:pt x="6567" y="61"/>
                </a:lnTo>
                <a:lnTo>
                  <a:pt x="6442" y="54"/>
                </a:lnTo>
                <a:lnTo>
                  <a:pt x="6312" y="47"/>
                </a:lnTo>
                <a:lnTo>
                  <a:pt x="6178" y="40"/>
                </a:lnTo>
                <a:lnTo>
                  <a:pt x="6038" y="34"/>
                </a:lnTo>
                <a:lnTo>
                  <a:pt x="5894" y="28"/>
                </a:lnTo>
                <a:lnTo>
                  <a:pt x="5744" y="23"/>
                </a:lnTo>
                <a:lnTo>
                  <a:pt x="5590" y="19"/>
                </a:lnTo>
                <a:lnTo>
                  <a:pt x="5429" y="14"/>
                </a:lnTo>
                <a:lnTo>
                  <a:pt x="5264" y="11"/>
                </a:lnTo>
                <a:lnTo>
                  <a:pt x="5093" y="8"/>
                </a:lnTo>
                <a:lnTo>
                  <a:pt x="4916" y="5"/>
                </a:lnTo>
                <a:lnTo>
                  <a:pt x="4734" y="3"/>
                </a:lnTo>
                <a:lnTo>
                  <a:pt x="4546" y="2"/>
                </a:lnTo>
                <a:lnTo>
                  <a:pt x="4352" y="1"/>
                </a:lnTo>
                <a:lnTo>
                  <a:pt x="41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vi-VN" dirty="0">
                <a:latin typeface="Bree Serif" panose="02000503040000020004" pitchFamily="50" charset="-93"/>
              </a:rPr>
              <a:t>Hãy chia sẻ vấn đề với cha mẹ, thầy cô</a:t>
            </a:r>
            <a:endParaRPr lang="en-US" dirty="0">
              <a:latin typeface="Bree Serif" panose="02000503040000020004" pitchFamily="50" charset="-93"/>
            </a:endParaRPr>
          </a:p>
          <a:p>
            <a:pPr algn="ctr"/>
            <a:r>
              <a:rPr lang="vi-VN" dirty="0">
                <a:latin typeface="Bree Serif" panose="02000503040000020004" pitchFamily="50" charset="-93"/>
              </a:rPr>
              <a:t>hoặc anh chị lớn hơn mà các bạn tin tưởng mỗi khi các bạn thấy không an toàn hoặc lo lắng về những nội dung xuất hiện trên mạng. Chúng ta cũng có thể thông báo những điều xấu với những người có thẩm quyền thông qua các đường dây hỗ trợ và các công cụ có sẵn.</a:t>
            </a:r>
            <a:endParaRPr lang="en-US" dirty="0">
              <a:latin typeface="Bree Serif" panose="02000503040000020004" pitchFamily="50" charset="-93"/>
            </a:endParaRPr>
          </a:p>
          <a:p>
            <a:endParaRPr lang="en-US" dirty="0"/>
          </a:p>
        </p:txBody>
      </p:sp>
      <p:grpSp>
        <p:nvGrpSpPr>
          <p:cNvPr id="13" name="Group 12"/>
          <p:cNvGrpSpPr/>
          <p:nvPr/>
        </p:nvGrpSpPr>
        <p:grpSpPr>
          <a:xfrm>
            <a:off x="396844" y="1635323"/>
            <a:ext cx="5736367" cy="3577914"/>
            <a:chOff x="396844" y="1635323"/>
            <a:chExt cx="5736367" cy="3577914"/>
          </a:xfrm>
        </p:grpSpPr>
        <p:sp>
          <p:nvSpPr>
            <p:cNvPr id="9" name="Freeform 6"/>
            <p:cNvSpPr>
              <a:spLocks/>
            </p:cNvSpPr>
            <p:nvPr/>
          </p:nvSpPr>
          <p:spPr bwMode="auto">
            <a:xfrm rot="19737707">
              <a:off x="1571151" y="3892631"/>
              <a:ext cx="856615" cy="275611"/>
            </a:xfrm>
            <a:custGeom>
              <a:avLst/>
              <a:gdLst>
                <a:gd name="T0" fmla="+- 0 17997 16648"/>
                <a:gd name="T1" fmla="*/ T0 w 1349"/>
                <a:gd name="T2" fmla="+- 0 3794 3623"/>
                <a:gd name="T3" fmla="*/ 3794 h 434"/>
                <a:gd name="T4" fmla="+- 0 16648 16648"/>
                <a:gd name="T5" fmla="*/ T4 w 1349"/>
                <a:gd name="T6" fmla="+- 0 4056 3623"/>
                <a:gd name="T7" fmla="*/ 4056 h 434"/>
                <a:gd name="T8" fmla="+- 0 17804 16648"/>
                <a:gd name="T9" fmla="*/ T8 w 1349"/>
                <a:gd name="T10" fmla="+- 0 3623 3623"/>
                <a:gd name="T11" fmla="*/ 3623 h 434"/>
              </a:gdLst>
              <a:ahLst/>
              <a:cxnLst>
                <a:cxn ang="0">
                  <a:pos x="T1" y="T3"/>
                </a:cxn>
                <a:cxn ang="0">
                  <a:pos x="T5" y="T7"/>
                </a:cxn>
                <a:cxn ang="0">
                  <a:pos x="T9" y="T11"/>
                </a:cxn>
              </a:cxnLst>
              <a:rect l="0" t="0" r="r" b="b"/>
              <a:pathLst>
                <a:path w="1349" h="434">
                  <a:moveTo>
                    <a:pt x="1349" y="171"/>
                  </a:moveTo>
                  <a:lnTo>
                    <a:pt x="0" y="433"/>
                  </a:lnTo>
                  <a:lnTo>
                    <a:pt x="1156"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396844" y="1635323"/>
              <a:ext cx="5736367" cy="2163617"/>
            </a:xfrm>
            <a:custGeom>
              <a:avLst/>
              <a:gdLst>
                <a:gd name="T0" fmla="+- 0 20327 15425"/>
                <a:gd name="T1" fmla="*/ T0 w 8694"/>
                <a:gd name="T2" fmla="+- 0 4415 2403"/>
                <a:gd name="T3" fmla="*/ 4415 h 2013"/>
                <a:gd name="T4" fmla="+- 0 20985 15425"/>
                <a:gd name="T5" fmla="*/ T4 w 8694"/>
                <a:gd name="T6" fmla="+- 0 4404 2403"/>
                <a:gd name="T7" fmla="*/ 4404 h 2013"/>
                <a:gd name="T8" fmla="+- 0 21563 15425"/>
                <a:gd name="T9" fmla="*/ T8 w 8694"/>
                <a:gd name="T10" fmla="+- 0 4384 2403"/>
                <a:gd name="T11" fmla="*/ 4384 h 2013"/>
                <a:gd name="T12" fmla="+- 0 22065 15425"/>
                <a:gd name="T13" fmla="*/ T12 w 8694"/>
                <a:gd name="T14" fmla="+- 0 4354 2403"/>
                <a:gd name="T15" fmla="*/ 4354 h 2013"/>
                <a:gd name="T16" fmla="+- 0 22497 15425"/>
                <a:gd name="T17" fmla="*/ T16 w 8694"/>
                <a:gd name="T18" fmla="+- 0 4315 2403"/>
                <a:gd name="T19" fmla="*/ 4315 h 2013"/>
                <a:gd name="T20" fmla="+- 0 22863 15425"/>
                <a:gd name="T21" fmla="*/ T20 w 8694"/>
                <a:gd name="T22" fmla="+- 0 4268 2403"/>
                <a:gd name="T23" fmla="*/ 4268 h 2013"/>
                <a:gd name="T24" fmla="+- 0 23170 15425"/>
                <a:gd name="T25" fmla="*/ T24 w 8694"/>
                <a:gd name="T26" fmla="+- 0 4214 2403"/>
                <a:gd name="T27" fmla="*/ 4214 h 2013"/>
                <a:gd name="T28" fmla="+- 0 23423 15425"/>
                <a:gd name="T29" fmla="*/ T28 w 8694"/>
                <a:gd name="T30" fmla="+- 0 4152 2403"/>
                <a:gd name="T31" fmla="*/ 4152 h 2013"/>
                <a:gd name="T32" fmla="+- 0 23786 15425"/>
                <a:gd name="T33" fmla="*/ T32 w 8694"/>
                <a:gd name="T34" fmla="+- 0 4008 2403"/>
                <a:gd name="T35" fmla="*/ 4008 h 2013"/>
                <a:gd name="T36" fmla="+- 0 24012 15425"/>
                <a:gd name="T37" fmla="*/ T36 w 8694"/>
                <a:gd name="T38" fmla="+- 0 3820 2403"/>
                <a:gd name="T39" fmla="*/ 3820 h 2013"/>
                <a:gd name="T40" fmla="+- 0 24113 15425"/>
                <a:gd name="T41" fmla="*/ T40 w 8694"/>
                <a:gd name="T42" fmla="+- 0 3536 2403"/>
                <a:gd name="T43" fmla="*/ 3536 h 2013"/>
                <a:gd name="T44" fmla="+- 0 24118 15425"/>
                <a:gd name="T45" fmla="*/ T44 w 8694"/>
                <a:gd name="T46" fmla="+- 0 3337 2403"/>
                <a:gd name="T47" fmla="*/ 3337 h 2013"/>
                <a:gd name="T48" fmla="+- 0 24108 15425"/>
                <a:gd name="T49" fmla="*/ T48 w 8694"/>
                <a:gd name="T50" fmla="+- 0 3151 2403"/>
                <a:gd name="T51" fmla="*/ 3151 h 2013"/>
                <a:gd name="T52" fmla="+- 0 23978 15425"/>
                <a:gd name="T53" fmla="*/ T52 w 8694"/>
                <a:gd name="T54" fmla="+- 0 2899 2403"/>
                <a:gd name="T55" fmla="*/ 2899 h 2013"/>
                <a:gd name="T56" fmla="+- 0 23708 15425"/>
                <a:gd name="T57" fmla="*/ T56 w 8694"/>
                <a:gd name="T58" fmla="+- 0 2737 2403"/>
                <a:gd name="T59" fmla="*/ 2737 h 2013"/>
                <a:gd name="T60" fmla="+- 0 23350 15425"/>
                <a:gd name="T61" fmla="*/ T60 w 8694"/>
                <a:gd name="T62" fmla="+- 0 2629 2403"/>
                <a:gd name="T63" fmla="*/ 2629 h 2013"/>
                <a:gd name="T64" fmla="+- 0 23074 15425"/>
                <a:gd name="T65" fmla="*/ T64 w 8694"/>
                <a:gd name="T66" fmla="+- 0 2576 2403"/>
                <a:gd name="T67" fmla="*/ 2576 h 2013"/>
                <a:gd name="T68" fmla="+- 0 22739 15425"/>
                <a:gd name="T69" fmla="*/ T68 w 8694"/>
                <a:gd name="T70" fmla="+- 0 2529 2403"/>
                <a:gd name="T71" fmla="*/ 2529 h 2013"/>
                <a:gd name="T72" fmla="+- 0 22338 15425"/>
                <a:gd name="T73" fmla="*/ T72 w 8694"/>
                <a:gd name="T74" fmla="+- 0 2489 2403"/>
                <a:gd name="T75" fmla="*/ 2489 h 2013"/>
                <a:gd name="T76" fmla="+- 0 21867 15425"/>
                <a:gd name="T77" fmla="*/ T76 w 8694"/>
                <a:gd name="T78" fmla="+- 0 2457 2403"/>
                <a:gd name="T79" fmla="*/ 2457 h 2013"/>
                <a:gd name="T80" fmla="+- 0 21319 15425"/>
                <a:gd name="T81" fmla="*/ T80 w 8694"/>
                <a:gd name="T82" fmla="+- 0 2431 2403"/>
                <a:gd name="T83" fmla="*/ 2431 h 2013"/>
                <a:gd name="T84" fmla="+- 0 20689 15425"/>
                <a:gd name="T85" fmla="*/ T84 w 8694"/>
                <a:gd name="T86" fmla="+- 0 2414 2403"/>
                <a:gd name="T87" fmla="*/ 2414 h 2013"/>
                <a:gd name="T88" fmla="+- 0 19971 15425"/>
                <a:gd name="T89" fmla="*/ T88 w 8694"/>
                <a:gd name="T90" fmla="+- 0 2405 2403"/>
                <a:gd name="T91" fmla="*/ 2405 h 2013"/>
                <a:gd name="T92" fmla="+- 0 19226 15425"/>
                <a:gd name="T93" fmla="*/ T92 w 8694"/>
                <a:gd name="T94" fmla="+- 0 2404 2403"/>
                <a:gd name="T95" fmla="*/ 2404 h 2013"/>
                <a:gd name="T96" fmla="+- 0 18566 15425"/>
                <a:gd name="T97" fmla="*/ T96 w 8694"/>
                <a:gd name="T98" fmla="+- 0 2412 2403"/>
                <a:gd name="T99" fmla="*/ 2412 h 2013"/>
                <a:gd name="T100" fmla="+- 0 17987 15425"/>
                <a:gd name="T101" fmla="*/ T100 w 8694"/>
                <a:gd name="T102" fmla="+- 0 2427 2403"/>
                <a:gd name="T103" fmla="*/ 2427 h 2013"/>
                <a:gd name="T104" fmla="+- 0 17483 15425"/>
                <a:gd name="T105" fmla="*/ T104 w 8694"/>
                <a:gd name="T106" fmla="+- 0 2450 2403"/>
                <a:gd name="T107" fmla="*/ 2450 h 2013"/>
                <a:gd name="T108" fmla="+- 0 17050 15425"/>
                <a:gd name="T109" fmla="*/ T108 w 8694"/>
                <a:gd name="T110" fmla="+- 0 2480 2403"/>
                <a:gd name="T111" fmla="*/ 2480 h 2013"/>
                <a:gd name="T112" fmla="+- 0 16682 15425"/>
                <a:gd name="T113" fmla="*/ T112 w 8694"/>
                <a:gd name="T114" fmla="+- 0 2516 2403"/>
                <a:gd name="T115" fmla="*/ 2516 h 2013"/>
                <a:gd name="T116" fmla="+- 0 16373 15425"/>
                <a:gd name="T117" fmla="*/ T116 w 8694"/>
                <a:gd name="T118" fmla="+- 0 2559 2403"/>
                <a:gd name="T119" fmla="*/ 2559 h 2013"/>
                <a:gd name="T120" fmla="+- 0 16064 15425"/>
                <a:gd name="T121" fmla="*/ T120 w 8694"/>
                <a:gd name="T122" fmla="+- 0 2621 2403"/>
                <a:gd name="T123" fmla="*/ 2621 h 2013"/>
                <a:gd name="T124" fmla="+- 0 15721 15425"/>
                <a:gd name="T125" fmla="*/ T124 w 8694"/>
                <a:gd name="T126" fmla="+- 0 2738 2403"/>
                <a:gd name="T127" fmla="*/ 2738 h 2013"/>
                <a:gd name="T128" fmla="+- 0 15500 15425"/>
                <a:gd name="T129" fmla="*/ T128 w 8694"/>
                <a:gd name="T130" fmla="+- 0 2910 2403"/>
                <a:gd name="T131" fmla="*/ 2910 h 2013"/>
                <a:gd name="T132" fmla="+- 0 15428 15425"/>
                <a:gd name="T133" fmla="*/ T132 w 8694"/>
                <a:gd name="T134" fmla="+- 0 3148 2403"/>
                <a:gd name="T135" fmla="*/ 3148 h 2013"/>
                <a:gd name="T136" fmla="+- 0 15432 15425"/>
                <a:gd name="T137" fmla="*/ T136 w 8694"/>
                <a:gd name="T138" fmla="+- 0 3298 2403"/>
                <a:gd name="T139" fmla="*/ 3298 h 2013"/>
                <a:gd name="T140" fmla="+- 0 15436 15425"/>
                <a:gd name="T141" fmla="*/ T140 w 8694"/>
                <a:gd name="T142" fmla="+- 0 3387 2403"/>
                <a:gd name="T143" fmla="*/ 3387 h 2013"/>
                <a:gd name="T144" fmla="+- 0 15429 15425"/>
                <a:gd name="T145" fmla="*/ T144 w 8694"/>
                <a:gd name="T146" fmla="+- 0 3562 2403"/>
                <a:gd name="T147" fmla="*/ 3562 h 2013"/>
                <a:gd name="T148" fmla="+- 0 15425 15425"/>
                <a:gd name="T149" fmla="*/ T148 w 8694"/>
                <a:gd name="T150" fmla="+- 0 3645 2403"/>
                <a:gd name="T151" fmla="*/ 3645 h 2013"/>
                <a:gd name="T152" fmla="+- 0 15456 15425"/>
                <a:gd name="T153" fmla="*/ T152 w 8694"/>
                <a:gd name="T154" fmla="+- 0 3841 2403"/>
                <a:gd name="T155" fmla="*/ 3841 h 2013"/>
                <a:gd name="T156" fmla="+- 0 15660 15425"/>
                <a:gd name="T157" fmla="*/ T156 w 8694"/>
                <a:gd name="T158" fmla="+- 0 4047 2403"/>
                <a:gd name="T159" fmla="*/ 4047 h 2013"/>
                <a:gd name="T160" fmla="+- 0 15963 15425"/>
                <a:gd name="T161" fmla="*/ T160 w 8694"/>
                <a:gd name="T162" fmla="+- 0 4163 2403"/>
                <a:gd name="T163" fmla="*/ 4163 h 2013"/>
                <a:gd name="T164" fmla="+- 0 16308 15425"/>
                <a:gd name="T165" fmla="*/ T164 w 8694"/>
                <a:gd name="T166" fmla="+- 0 4237 2403"/>
                <a:gd name="T167" fmla="*/ 4237 h 2013"/>
                <a:gd name="T168" fmla="+- 0 16602 15425"/>
                <a:gd name="T169" fmla="*/ T168 w 8694"/>
                <a:gd name="T170" fmla="+- 0 4281 2403"/>
                <a:gd name="T171" fmla="*/ 4281 h 2013"/>
                <a:gd name="T172" fmla="+- 0 16955 15425"/>
                <a:gd name="T173" fmla="*/ T172 w 8694"/>
                <a:gd name="T174" fmla="+- 0 4318 2403"/>
                <a:gd name="T175" fmla="*/ 4318 h 2013"/>
                <a:gd name="T176" fmla="+- 0 17372 15425"/>
                <a:gd name="T177" fmla="*/ T176 w 8694"/>
                <a:gd name="T178" fmla="+- 0 4350 2403"/>
                <a:gd name="T179" fmla="*/ 4350 h 2013"/>
                <a:gd name="T180" fmla="+- 0 17857 15425"/>
                <a:gd name="T181" fmla="*/ T180 w 8694"/>
                <a:gd name="T182" fmla="+- 0 4376 2403"/>
                <a:gd name="T183" fmla="*/ 4376 h 2013"/>
                <a:gd name="T184" fmla="+- 0 18416 15425"/>
                <a:gd name="T185" fmla="*/ T184 w 8694"/>
                <a:gd name="T186" fmla="+- 0 4396 2403"/>
                <a:gd name="T187" fmla="*/ 4396 h 2013"/>
                <a:gd name="T188" fmla="+- 0 19055 15425"/>
                <a:gd name="T189" fmla="*/ T188 w 8694"/>
                <a:gd name="T190" fmla="+- 0 4409 2403"/>
                <a:gd name="T191" fmla="*/ 4409 h 2013"/>
                <a:gd name="T192" fmla="+- 0 19777 15425"/>
                <a:gd name="T193" fmla="*/ T192 w 8694"/>
                <a:gd name="T194" fmla="+- 0 4415 2403"/>
                <a:gd name="T195" fmla="*/ 4415 h 20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8694" h="2013">
                  <a:moveTo>
                    <a:pt x="4352" y="2012"/>
                  </a:moveTo>
                  <a:lnTo>
                    <a:pt x="4541" y="2013"/>
                  </a:lnTo>
                  <a:lnTo>
                    <a:pt x="4724" y="2013"/>
                  </a:lnTo>
                  <a:lnTo>
                    <a:pt x="4902" y="2012"/>
                  </a:lnTo>
                  <a:lnTo>
                    <a:pt x="5074" y="2010"/>
                  </a:lnTo>
                  <a:lnTo>
                    <a:pt x="5242" y="2008"/>
                  </a:lnTo>
                  <a:lnTo>
                    <a:pt x="5403" y="2005"/>
                  </a:lnTo>
                  <a:lnTo>
                    <a:pt x="5560" y="2001"/>
                  </a:lnTo>
                  <a:lnTo>
                    <a:pt x="5712" y="1997"/>
                  </a:lnTo>
                  <a:lnTo>
                    <a:pt x="5859" y="1992"/>
                  </a:lnTo>
                  <a:lnTo>
                    <a:pt x="6001" y="1987"/>
                  </a:lnTo>
                  <a:lnTo>
                    <a:pt x="6138" y="1981"/>
                  </a:lnTo>
                  <a:lnTo>
                    <a:pt x="6270" y="1974"/>
                  </a:lnTo>
                  <a:lnTo>
                    <a:pt x="6398" y="1967"/>
                  </a:lnTo>
                  <a:lnTo>
                    <a:pt x="6521" y="1959"/>
                  </a:lnTo>
                  <a:lnTo>
                    <a:pt x="6640" y="1951"/>
                  </a:lnTo>
                  <a:lnTo>
                    <a:pt x="6754" y="1942"/>
                  </a:lnTo>
                  <a:lnTo>
                    <a:pt x="6864" y="1933"/>
                  </a:lnTo>
                  <a:lnTo>
                    <a:pt x="6970" y="1923"/>
                  </a:lnTo>
                  <a:lnTo>
                    <a:pt x="7072" y="1912"/>
                  </a:lnTo>
                  <a:lnTo>
                    <a:pt x="7169" y="1901"/>
                  </a:lnTo>
                  <a:lnTo>
                    <a:pt x="7263" y="1890"/>
                  </a:lnTo>
                  <a:lnTo>
                    <a:pt x="7352" y="1878"/>
                  </a:lnTo>
                  <a:lnTo>
                    <a:pt x="7438" y="1865"/>
                  </a:lnTo>
                  <a:lnTo>
                    <a:pt x="7520" y="1852"/>
                  </a:lnTo>
                  <a:lnTo>
                    <a:pt x="7599" y="1839"/>
                  </a:lnTo>
                  <a:lnTo>
                    <a:pt x="7674" y="1825"/>
                  </a:lnTo>
                  <a:lnTo>
                    <a:pt x="7745" y="1811"/>
                  </a:lnTo>
                  <a:lnTo>
                    <a:pt x="7813" y="1796"/>
                  </a:lnTo>
                  <a:lnTo>
                    <a:pt x="7878" y="1780"/>
                  </a:lnTo>
                  <a:lnTo>
                    <a:pt x="7940" y="1765"/>
                  </a:lnTo>
                  <a:lnTo>
                    <a:pt x="7998" y="1749"/>
                  </a:lnTo>
                  <a:lnTo>
                    <a:pt x="8105" y="1715"/>
                  </a:lnTo>
                  <a:lnTo>
                    <a:pt x="8201" y="1680"/>
                  </a:lnTo>
                  <a:lnTo>
                    <a:pt x="8286" y="1643"/>
                  </a:lnTo>
                  <a:lnTo>
                    <a:pt x="8361" y="1605"/>
                  </a:lnTo>
                  <a:lnTo>
                    <a:pt x="8426" y="1565"/>
                  </a:lnTo>
                  <a:lnTo>
                    <a:pt x="8482" y="1525"/>
                  </a:lnTo>
                  <a:lnTo>
                    <a:pt x="8529" y="1482"/>
                  </a:lnTo>
                  <a:lnTo>
                    <a:pt x="8587" y="1417"/>
                  </a:lnTo>
                  <a:lnTo>
                    <a:pt x="8629" y="1349"/>
                  </a:lnTo>
                  <a:lnTo>
                    <a:pt x="8658" y="1279"/>
                  </a:lnTo>
                  <a:lnTo>
                    <a:pt x="8677" y="1207"/>
                  </a:lnTo>
                  <a:lnTo>
                    <a:pt x="8688" y="1133"/>
                  </a:lnTo>
                  <a:lnTo>
                    <a:pt x="8692" y="1058"/>
                  </a:lnTo>
                  <a:lnTo>
                    <a:pt x="8693" y="982"/>
                  </a:lnTo>
                  <a:lnTo>
                    <a:pt x="8693" y="958"/>
                  </a:lnTo>
                  <a:lnTo>
                    <a:pt x="8693" y="934"/>
                  </a:lnTo>
                  <a:lnTo>
                    <a:pt x="8693" y="910"/>
                  </a:lnTo>
                  <a:lnTo>
                    <a:pt x="8693" y="886"/>
                  </a:lnTo>
                  <a:lnTo>
                    <a:pt x="8690" y="816"/>
                  </a:lnTo>
                  <a:lnTo>
                    <a:pt x="8683" y="748"/>
                  </a:lnTo>
                  <a:lnTo>
                    <a:pt x="8667" y="681"/>
                  </a:lnTo>
                  <a:lnTo>
                    <a:pt x="8642" y="617"/>
                  </a:lnTo>
                  <a:lnTo>
                    <a:pt x="8605" y="555"/>
                  </a:lnTo>
                  <a:lnTo>
                    <a:pt x="8553" y="496"/>
                  </a:lnTo>
                  <a:lnTo>
                    <a:pt x="8483" y="439"/>
                  </a:lnTo>
                  <a:lnTo>
                    <a:pt x="8426" y="403"/>
                  </a:lnTo>
                  <a:lnTo>
                    <a:pt x="8360" y="368"/>
                  </a:lnTo>
                  <a:lnTo>
                    <a:pt x="8283" y="334"/>
                  </a:lnTo>
                  <a:lnTo>
                    <a:pt x="8196" y="301"/>
                  </a:lnTo>
                  <a:lnTo>
                    <a:pt x="8097" y="270"/>
                  </a:lnTo>
                  <a:lnTo>
                    <a:pt x="7986" y="241"/>
                  </a:lnTo>
                  <a:lnTo>
                    <a:pt x="7925" y="226"/>
                  </a:lnTo>
                  <a:lnTo>
                    <a:pt x="7861" y="213"/>
                  </a:lnTo>
                  <a:lnTo>
                    <a:pt x="7794" y="199"/>
                  </a:lnTo>
                  <a:lnTo>
                    <a:pt x="7723" y="186"/>
                  </a:lnTo>
                  <a:lnTo>
                    <a:pt x="7649" y="173"/>
                  </a:lnTo>
                  <a:lnTo>
                    <a:pt x="7571" y="161"/>
                  </a:lnTo>
                  <a:lnTo>
                    <a:pt x="7489" y="149"/>
                  </a:lnTo>
                  <a:lnTo>
                    <a:pt x="7403" y="138"/>
                  </a:lnTo>
                  <a:lnTo>
                    <a:pt x="7314" y="126"/>
                  </a:lnTo>
                  <a:lnTo>
                    <a:pt x="7220" y="116"/>
                  </a:lnTo>
                  <a:lnTo>
                    <a:pt x="7122" y="106"/>
                  </a:lnTo>
                  <a:lnTo>
                    <a:pt x="7020" y="96"/>
                  </a:lnTo>
                  <a:lnTo>
                    <a:pt x="6913" y="86"/>
                  </a:lnTo>
                  <a:lnTo>
                    <a:pt x="6802" y="78"/>
                  </a:lnTo>
                  <a:lnTo>
                    <a:pt x="6687" y="69"/>
                  </a:lnTo>
                  <a:lnTo>
                    <a:pt x="6567" y="61"/>
                  </a:lnTo>
                  <a:lnTo>
                    <a:pt x="6442" y="54"/>
                  </a:lnTo>
                  <a:lnTo>
                    <a:pt x="6312" y="47"/>
                  </a:lnTo>
                  <a:lnTo>
                    <a:pt x="6178" y="40"/>
                  </a:lnTo>
                  <a:lnTo>
                    <a:pt x="6038" y="34"/>
                  </a:lnTo>
                  <a:lnTo>
                    <a:pt x="5894" y="28"/>
                  </a:lnTo>
                  <a:lnTo>
                    <a:pt x="5744" y="23"/>
                  </a:lnTo>
                  <a:lnTo>
                    <a:pt x="5590" y="19"/>
                  </a:lnTo>
                  <a:lnTo>
                    <a:pt x="5429" y="14"/>
                  </a:lnTo>
                  <a:lnTo>
                    <a:pt x="5264" y="11"/>
                  </a:lnTo>
                  <a:lnTo>
                    <a:pt x="5093" y="8"/>
                  </a:lnTo>
                  <a:lnTo>
                    <a:pt x="4916" y="5"/>
                  </a:lnTo>
                  <a:lnTo>
                    <a:pt x="4734" y="3"/>
                  </a:lnTo>
                  <a:lnTo>
                    <a:pt x="4546" y="2"/>
                  </a:lnTo>
                  <a:lnTo>
                    <a:pt x="4352" y="1"/>
                  </a:lnTo>
                  <a:lnTo>
                    <a:pt x="4163" y="0"/>
                  </a:lnTo>
                  <a:lnTo>
                    <a:pt x="3979" y="0"/>
                  </a:lnTo>
                  <a:lnTo>
                    <a:pt x="3801" y="1"/>
                  </a:lnTo>
                  <a:lnTo>
                    <a:pt x="3628" y="2"/>
                  </a:lnTo>
                  <a:lnTo>
                    <a:pt x="3460" y="4"/>
                  </a:lnTo>
                  <a:lnTo>
                    <a:pt x="3298" y="6"/>
                  </a:lnTo>
                  <a:lnTo>
                    <a:pt x="3141" y="9"/>
                  </a:lnTo>
                  <a:lnTo>
                    <a:pt x="2989" y="12"/>
                  </a:lnTo>
                  <a:lnTo>
                    <a:pt x="2841" y="15"/>
                  </a:lnTo>
                  <a:lnTo>
                    <a:pt x="2699" y="19"/>
                  </a:lnTo>
                  <a:lnTo>
                    <a:pt x="2562" y="24"/>
                  </a:lnTo>
                  <a:lnTo>
                    <a:pt x="2429" y="29"/>
                  </a:lnTo>
                  <a:lnTo>
                    <a:pt x="2301" y="34"/>
                  </a:lnTo>
                  <a:lnTo>
                    <a:pt x="2177" y="40"/>
                  </a:lnTo>
                  <a:lnTo>
                    <a:pt x="2058" y="47"/>
                  </a:lnTo>
                  <a:lnTo>
                    <a:pt x="1943" y="54"/>
                  </a:lnTo>
                  <a:lnTo>
                    <a:pt x="1833" y="61"/>
                  </a:lnTo>
                  <a:lnTo>
                    <a:pt x="1727" y="69"/>
                  </a:lnTo>
                  <a:lnTo>
                    <a:pt x="1625" y="77"/>
                  </a:lnTo>
                  <a:lnTo>
                    <a:pt x="1527" y="85"/>
                  </a:lnTo>
                  <a:lnTo>
                    <a:pt x="1433" y="94"/>
                  </a:lnTo>
                  <a:lnTo>
                    <a:pt x="1343" y="104"/>
                  </a:lnTo>
                  <a:lnTo>
                    <a:pt x="1257" y="113"/>
                  </a:lnTo>
                  <a:lnTo>
                    <a:pt x="1174" y="123"/>
                  </a:lnTo>
                  <a:lnTo>
                    <a:pt x="1095" y="134"/>
                  </a:lnTo>
                  <a:lnTo>
                    <a:pt x="1020" y="145"/>
                  </a:lnTo>
                  <a:lnTo>
                    <a:pt x="948" y="156"/>
                  </a:lnTo>
                  <a:lnTo>
                    <a:pt x="880" y="168"/>
                  </a:lnTo>
                  <a:lnTo>
                    <a:pt x="815" y="180"/>
                  </a:lnTo>
                  <a:lnTo>
                    <a:pt x="753" y="192"/>
                  </a:lnTo>
                  <a:lnTo>
                    <a:pt x="639" y="218"/>
                  </a:lnTo>
                  <a:lnTo>
                    <a:pt x="537" y="246"/>
                  </a:lnTo>
                  <a:lnTo>
                    <a:pt x="446" y="274"/>
                  </a:lnTo>
                  <a:lnTo>
                    <a:pt x="366" y="304"/>
                  </a:lnTo>
                  <a:lnTo>
                    <a:pt x="296" y="335"/>
                  </a:lnTo>
                  <a:lnTo>
                    <a:pt x="236" y="367"/>
                  </a:lnTo>
                  <a:lnTo>
                    <a:pt x="184" y="401"/>
                  </a:lnTo>
                  <a:lnTo>
                    <a:pt x="121" y="453"/>
                  </a:lnTo>
                  <a:lnTo>
                    <a:pt x="75" y="507"/>
                  </a:lnTo>
                  <a:lnTo>
                    <a:pt x="42" y="564"/>
                  </a:lnTo>
                  <a:lnTo>
                    <a:pt x="20" y="623"/>
                  </a:lnTo>
                  <a:lnTo>
                    <a:pt x="8" y="683"/>
                  </a:lnTo>
                  <a:lnTo>
                    <a:pt x="3" y="745"/>
                  </a:lnTo>
                  <a:lnTo>
                    <a:pt x="3" y="766"/>
                  </a:lnTo>
                  <a:lnTo>
                    <a:pt x="3" y="787"/>
                  </a:lnTo>
                  <a:lnTo>
                    <a:pt x="5" y="852"/>
                  </a:lnTo>
                  <a:lnTo>
                    <a:pt x="7" y="895"/>
                  </a:lnTo>
                  <a:lnTo>
                    <a:pt x="8" y="917"/>
                  </a:lnTo>
                  <a:lnTo>
                    <a:pt x="9" y="939"/>
                  </a:lnTo>
                  <a:lnTo>
                    <a:pt x="10" y="962"/>
                  </a:lnTo>
                  <a:lnTo>
                    <a:pt x="11" y="984"/>
                  </a:lnTo>
                  <a:lnTo>
                    <a:pt x="11" y="1007"/>
                  </a:lnTo>
                  <a:lnTo>
                    <a:pt x="11" y="1029"/>
                  </a:lnTo>
                  <a:lnTo>
                    <a:pt x="8" y="1094"/>
                  </a:lnTo>
                  <a:lnTo>
                    <a:pt x="4" y="1159"/>
                  </a:lnTo>
                  <a:lnTo>
                    <a:pt x="3" y="1180"/>
                  </a:lnTo>
                  <a:lnTo>
                    <a:pt x="1" y="1201"/>
                  </a:lnTo>
                  <a:lnTo>
                    <a:pt x="1" y="1222"/>
                  </a:lnTo>
                  <a:lnTo>
                    <a:pt x="0" y="1242"/>
                  </a:lnTo>
                  <a:lnTo>
                    <a:pt x="0" y="1263"/>
                  </a:lnTo>
                  <a:lnTo>
                    <a:pt x="0" y="1283"/>
                  </a:lnTo>
                  <a:lnTo>
                    <a:pt x="8" y="1362"/>
                  </a:lnTo>
                  <a:lnTo>
                    <a:pt x="31" y="1438"/>
                  </a:lnTo>
                  <a:lnTo>
                    <a:pt x="60" y="1493"/>
                  </a:lnTo>
                  <a:lnTo>
                    <a:pt x="102" y="1545"/>
                  </a:lnTo>
                  <a:lnTo>
                    <a:pt x="160" y="1596"/>
                  </a:lnTo>
                  <a:lnTo>
                    <a:pt x="235" y="1644"/>
                  </a:lnTo>
                  <a:lnTo>
                    <a:pt x="296" y="1674"/>
                  </a:lnTo>
                  <a:lnTo>
                    <a:pt x="367" y="1704"/>
                  </a:lnTo>
                  <a:lnTo>
                    <a:pt x="447" y="1732"/>
                  </a:lnTo>
                  <a:lnTo>
                    <a:pt x="538" y="1760"/>
                  </a:lnTo>
                  <a:lnTo>
                    <a:pt x="641" y="1786"/>
                  </a:lnTo>
                  <a:lnTo>
                    <a:pt x="755" y="1811"/>
                  </a:lnTo>
                  <a:lnTo>
                    <a:pt x="817" y="1823"/>
                  </a:lnTo>
                  <a:lnTo>
                    <a:pt x="883" y="1834"/>
                  </a:lnTo>
                  <a:lnTo>
                    <a:pt x="951" y="1846"/>
                  </a:lnTo>
                  <a:lnTo>
                    <a:pt x="1023" y="1857"/>
                  </a:lnTo>
                  <a:lnTo>
                    <a:pt x="1098" y="1867"/>
                  </a:lnTo>
                  <a:lnTo>
                    <a:pt x="1177" y="1878"/>
                  </a:lnTo>
                  <a:lnTo>
                    <a:pt x="1260" y="1888"/>
                  </a:lnTo>
                  <a:lnTo>
                    <a:pt x="1346" y="1897"/>
                  </a:lnTo>
                  <a:lnTo>
                    <a:pt x="1436" y="1906"/>
                  </a:lnTo>
                  <a:lnTo>
                    <a:pt x="1530" y="1915"/>
                  </a:lnTo>
                  <a:lnTo>
                    <a:pt x="1628" y="1924"/>
                  </a:lnTo>
                  <a:lnTo>
                    <a:pt x="1731" y="1932"/>
                  </a:lnTo>
                  <a:lnTo>
                    <a:pt x="1837" y="1940"/>
                  </a:lnTo>
                  <a:lnTo>
                    <a:pt x="1947" y="1947"/>
                  </a:lnTo>
                  <a:lnTo>
                    <a:pt x="2062" y="1954"/>
                  </a:lnTo>
                  <a:lnTo>
                    <a:pt x="2181" y="1961"/>
                  </a:lnTo>
                  <a:lnTo>
                    <a:pt x="2304" y="1967"/>
                  </a:lnTo>
                  <a:lnTo>
                    <a:pt x="2432" y="1973"/>
                  </a:lnTo>
                  <a:lnTo>
                    <a:pt x="2565" y="1979"/>
                  </a:lnTo>
                  <a:lnTo>
                    <a:pt x="2702" y="1984"/>
                  </a:lnTo>
                  <a:lnTo>
                    <a:pt x="2844" y="1989"/>
                  </a:lnTo>
                  <a:lnTo>
                    <a:pt x="2991" y="1993"/>
                  </a:lnTo>
                  <a:lnTo>
                    <a:pt x="3143" y="1997"/>
                  </a:lnTo>
                  <a:lnTo>
                    <a:pt x="3300" y="2000"/>
                  </a:lnTo>
                  <a:lnTo>
                    <a:pt x="3462" y="2003"/>
                  </a:lnTo>
                  <a:lnTo>
                    <a:pt x="3630" y="2006"/>
                  </a:lnTo>
                  <a:lnTo>
                    <a:pt x="3802" y="2008"/>
                  </a:lnTo>
                  <a:lnTo>
                    <a:pt x="3980" y="2010"/>
                  </a:lnTo>
                  <a:lnTo>
                    <a:pt x="4163" y="2012"/>
                  </a:lnTo>
                  <a:lnTo>
                    <a:pt x="4352" y="2012"/>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3"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025" y="3857409"/>
              <a:ext cx="1127125" cy="1355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Freeform 34"/>
          <p:cNvSpPr>
            <a:spLocks/>
          </p:cNvSpPr>
          <p:nvPr/>
        </p:nvSpPr>
        <p:spPr bwMode="auto">
          <a:xfrm>
            <a:off x="5510213" y="2087085"/>
            <a:ext cx="466090" cy="170828"/>
          </a:xfrm>
          <a:custGeom>
            <a:avLst/>
            <a:gdLst>
              <a:gd name="T0" fmla="+- 0 15524 14791"/>
              <a:gd name="T1" fmla="*/ T0 w 734"/>
              <a:gd name="T2" fmla="+- 0 3275 3275"/>
              <a:gd name="T3" fmla="*/ 3275 h 269"/>
              <a:gd name="T4" fmla="+- 0 14791 14791"/>
              <a:gd name="T5" fmla="*/ T4 w 734"/>
              <a:gd name="T6" fmla="+- 0 3457 3275"/>
              <a:gd name="T7" fmla="*/ 3457 h 269"/>
              <a:gd name="T8" fmla="+- 0 15524 14791"/>
              <a:gd name="T9" fmla="*/ T8 w 734"/>
              <a:gd name="T10" fmla="+- 0 3544 3275"/>
              <a:gd name="T11" fmla="*/ 3544 h 269"/>
              <a:gd name="T12" fmla="+- 0 15524 14791"/>
              <a:gd name="T13" fmla="*/ T12 w 734"/>
              <a:gd name="T14" fmla="+- 0 3275 3275"/>
              <a:gd name="T15" fmla="*/ 3275 h 269"/>
            </a:gdLst>
            <a:ahLst/>
            <a:cxnLst>
              <a:cxn ang="0">
                <a:pos x="T1" y="T3"/>
              </a:cxn>
              <a:cxn ang="0">
                <a:pos x="T5" y="T7"/>
              </a:cxn>
              <a:cxn ang="0">
                <a:pos x="T9" y="T11"/>
              </a:cxn>
              <a:cxn ang="0">
                <a:pos x="T13" y="T15"/>
              </a:cxn>
            </a:cxnLst>
            <a:rect l="0" t="0" r="r" b="b"/>
            <a:pathLst>
              <a:path w="734" h="269">
                <a:moveTo>
                  <a:pt x="733" y="0"/>
                </a:moveTo>
                <a:lnTo>
                  <a:pt x="0" y="182"/>
                </a:lnTo>
                <a:lnTo>
                  <a:pt x="733" y="269"/>
                </a:lnTo>
                <a:lnTo>
                  <a:pt x="7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8" name="Group 2"/>
          <p:cNvGrpSpPr>
            <a:grpSpLocks/>
          </p:cNvGrpSpPr>
          <p:nvPr/>
        </p:nvGrpSpPr>
        <p:grpSpPr bwMode="auto">
          <a:xfrm>
            <a:off x="170329" y="156529"/>
            <a:ext cx="6216824" cy="1396500"/>
            <a:chOff x="0" y="-3994"/>
            <a:chExt cx="12240" cy="3433"/>
          </a:xfrm>
        </p:grpSpPr>
        <p:sp>
          <p:nvSpPr>
            <p:cNvPr id="29" name="Rectangle 3"/>
            <p:cNvSpPr>
              <a:spLocks noChangeArrowheads="1"/>
            </p:cNvSpPr>
            <p:nvPr/>
          </p:nvSpPr>
          <p:spPr bwMode="auto">
            <a:xfrm>
              <a:off x="0" y="-3994"/>
              <a:ext cx="12240" cy="3433"/>
            </a:xfrm>
            <a:prstGeom prst="rect">
              <a:avLst/>
            </a:prstGeom>
            <a:solidFill>
              <a:srgbClr val="00C0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4"/>
            <p:cNvSpPr>
              <a:spLocks/>
            </p:cNvSpPr>
            <p:nvPr/>
          </p:nvSpPr>
          <p:spPr bwMode="auto">
            <a:xfrm>
              <a:off x="720" y="-3756"/>
              <a:ext cx="10746" cy="2883"/>
            </a:xfrm>
            <a:custGeom>
              <a:avLst/>
              <a:gdLst>
                <a:gd name="T0" fmla="+- 0 11196 720"/>
                <a:gd name="T1" fmla="*/ T0 w 10746"/>
                <a:gd name="T2" fmla="+- 0 -3755 -3755"/>
                <a:gd name="T3" fmla="*/ -3755 h 2883"/>
                <a:gd name="T4" fmla="+- 0 990 720"/>
                <a:gd name="T5" fmla="*/ T4 w 10746"/>
                <a:gd name="T6" fmla="+- 0 -3755 -3755"/>
                <a:gd name="T7" fmla="*/ -3755 h 2883"/>
                <a:gd name="T8" fmla="+- 0 834 720"/>
                <a:gd name="T9" fmla="*/ T8 w 10746"/>
                <a:gd name="T10" fmla="+- 0 -3751 -3755"/>
                <a:gd name="T11" fmla="*/ -3751 h 2883"/>
                <a:gd name="T12" fmla="+- 0 754 720"/>
                <a:gd name="T13" fmla="*/ T12 w 10746"/>
                <a:gd name="T14" fmla="+- 0 -3722 -3755"/>
                <a:gd name="T15" fmla="*/ -3722 h 2883"/>
                <a:gd name="T16" fmla="+- 0 724 720"/>
                <a:gd name="T17" fmla="*/ T16 w 10746"/>
                <a:gd name="T18" fmla="+- 0 -3642 -3755"/>
                <a:gd name="T19" fmla="*/ -3642 h 2883"/>
                <a:gd name="T20" fmla="+- 0 720 720"/>
                <a:gd name="T21" fmla="*/ T20 w 10746"/>
                <a:gd name="T22" fmla="+- 0 -3485 -3755"/>
                <a:gd name="T23" fmla="*/ -3485 h 2883"/>
                <a:gd name="T24" fmla="+- 0 720 720"/>
                <a:gd name="T25" fmla="*/ T24 w 10746"/>
                <a:gd name="T26" fmla="+- 0 -1143 -3755"/>
                <a:gd name="T27" fmla="*/ -1143 h 2883"/>
                <a:gd name="T28" fmla="+- 0 724 720"/>
                <a:gd name="T29" fmla="*/ T28 w 10746"/>
                <a:gd name="T30" fmla="+- 0 -987 -3755"/>
                <a:gd name="T31" fmla="*/ -987 h 2883"/>
                <a:gd name="T32" fmla="+- 0 754 720"/>
                <a:gd name="T33" fmla="*/ T32 w 10746"/>
                <a:gd name="T34" fmla="+- 0 -907 -3755"/>
                <a:gd name="T35" fmla="*/ -907 h 2883"/>
                <a:gd name="T36" fmla="+- 0 834 720"/>
                <a:gd name="T37" fmla="*/ T36 w 10746"/>
                <a:gd name="T38" fmla="+- 0 -878 -3755"/>
                <a:gd name="T39" fmla="*/ -878 h 2883"/>
                <a:gd name="T40" fmla="+- 0 990 720"/>
                <a:gd name="T41" fmla="*/ T40 w 10746"/>
                <a:gd name="T42" fmla="+- 0 -873 -3755"/>
                <a:gd name="T43" fmla="*/ -873 h 2883"/>
                <a:gd name="T44" fmla="+- 0 11196 720"/>
                <a:gd name="T45" fmla="*/ T44 w 10746"/>
                <a:gd name="T46" fmla="+- 0 -873 -3755"/>
                <a:gd name="T47" fmla="*/ -873 h 2883"/>
                <a:gd name="T48" fmla="+- 0 11352 720"/>
                <a:gd name="T49" fmla="*/ T48 w 10746"/>
                <a:gd name="T50" fmla="+- 0 -878 -3755"/>
                <a:gd name="T51" fmla="*/ -878 h 2883"/>
                <a:gd name="T52" fmla="+- 0 11432 720"/>
                <a:gd name="T53" fmla="*/ T52 w 10746"/>
                <a:gd name="T54" fmla="+- 0 -907 -3755"/>
                <a:gd name="T55" fmla="*/ -907 h 2883"/>
                <a:gd name="T56" fmla="+- 0 11462 720"/>
                <a:gd name="T57" fmla="*/ T56 w 10746"/>
                <a:gd name="T58" fmla="+- 0 -987 -3755"/>
                <a:gd name="T59" fmla="*/ -987 h 2883"/>
                <a:gd name="T60" fmla="+- 0 11466 720"/>
                <a:gd name="T61" fmla="*/ T60 w 10746"/>
                <a:gd name="T62" fmla="+- 0 -1143 -3755"/>
                <a:gd name="T63" fmla="*/ -1143 h 2883"/>
                <a:gd name="T64" fmla="+- 0 11466 720"/>
                <a:gd name="T65" fmla="*/ T64 w 10746"/>
                <a:gd name="T66" fmla="+- 0 -3485 -3755"/>
                <a:gd name="T67" fmla="*/ -3485 h 2883"/>
                <a:gd name="T68" fmla="+- 0 11462 720"/>
                <a:gd name="T69" fmla="*/ T68 w 10746"/>
                <a:gd name="T70" fmla="+- 0 -3642 -3755"/>
                <a:gd name="T71" fmla="*/ -3642 h 2883"/>
                <a:gd name="T72" fmla="+- 0 11432 720"/>
                <a:gd name="T73" fmla="*/ T72 w 10746"/>
                <a:gd name="T74" fmla="+- 0 -3722 -3755"/>
                <a:gd name="T75" fmla="*/ -3722 h 2883"/>
                <a:gd name="T76" fmla="+- 0 11352 720"/>
                <a:gd name="T77" fmla="*/ T76 w 10746"/>
                <a:gd name="T78" fmla="+- 0 -3751 -3755"/>
                <a:gd name="T79" fmla="*/ -3751 h 2883"/>
                <a:gd name="T80" fmla="+- 0 11196 720"/>
                <a:gd name="T81" fmla="*/ T80 w 10746"/>
                <a:gd name="T82" fmla="+- 0 -3755 -3755"/>
                <a:gd name="T83" fmla="*/ -3755 h 28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0746" h="2883">
                  <a:moveTo>
                    <a:pt x="10476" y="0"/>
                  </a:moveTo>
                  <a:lnTo>
                    <a:pt x="270" y="0"/>
                  </a:lnTo>
                  <a:lnTo>
                    <a:pt x="114" y="4"/>
                  </a:lnTo>
                  <a:lnTo>
                    <a:pt x="34" y="33"/>
                  </a:lnTo>
                  <a:lnTo>
                    <a:pt x="4" y="113"/>
                  </a:lnTo>
                  <a:lnTo>
                    <a:pt x="0" y="270"/>
                  </a:lnTo>
                  <a:lnTo>
                    <a:pt x="0" y="2612"/>
                  </a:lnTo>
                  <a:lnTo>
                    <a:pt x="4" y="2768"/>
                  </a:lnTo>
                  <a:lnTo>
                    <a:pt x="34" y="2848"/>
                  </a:lnTo>
                  <a:lnTo>
                    <a:pt x="114" y="2877"/>
                  </a:lnTo>
                  <a:lnTo>
                    <a:pt x="270" y="2882"/>
                  </a:lnTo>
                  <a:lnTo>
                    <a:pt x="10476" y="2882"/>
                  </a:lnTo>
                  <a:lnTo>
                    <a:pt x="10632" y="2877"/>
                  </a:lnTo>
                  <a:lnTo>
                    <a:pt x="10712" y="2848"/>
                  </a:lnTo>
                  <a:lnTo>
                    <a:pt x="10742" y="2768"/>
                  </a:lnTo>
                  <a:lnTo>
                    <a:pt x="10746" y="2612"/>
                  </a:lnTo>
                  <a:lnTo>
                    <a:pt x="10746" y="270"/>
                  </a:lnTo>
                  <a:lnTo>
                    <a:pt x="10742" y="113"/>
                  </a:lnTo>
                  <a:lnTo>
                    <a:pt x="10712" y="33"/>
                  </a:lnTo>
                  <a:lnTo>
                    <a:pt x="10632" y="4"/>
                  </a:lnTo>
                  <a:lnTo>
                    <a:pt x="104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5"/>
            <p:cNvSpPr>
              <a:spLocks/>
            </p:cNvSpPr>
            <p:nvPr/>
          </p:nvSpPr>
          <p:spPr bwMode="auto">
            <a:xfrm>
              <a:off x="10375" y="-3756"/>
              <a:ext cx="1137" cy="2883"/>
            </a:xfrm>
            <a:custGeom>
              <a:avLst/>
              <a:gdLst>
                <a:gd name="T0" fmla="+- 0 11512 10376"/>
                <a:gd name="T1" fmla="*/ T0 w 1137"/>
                <a:gd name="T2" fmla="+- 0 -3485 -3755"/>
                <a:gd name="T3" fmla="*/ -3485 h 2883"/>
                <a:gd name="T4" fmla="+- 0 11508 10376"/>
                <a:gd name="T5" fmla="*/ T4 w 1137"/>
                <a:gd name="T6" fmla="+- 0 -3642 -3755"/>
                <a:gd name="T7" fmla="*/ -3642 h 2883"/>
                <a:gd name="T8" fmla="+- 0 11479 10376"/>
                <a:gd name="T9" fmla="*/ T8 w 1137"/>
                <a:gd name="T10" fmla="+- 0 -3722 -3755"/>
                <a:gd name="T11" fmla="*/ -3722 h 2883"/>
                <a:gd name="T12" fmla="+- 0 11398 10376"/>
                <a:gd name="T13" fmla="*/ T12 w 1137"/>
                <a:gd name="T14" fmla="+- 0 -3751 -3755"/>
                <a:gd name="T15" fmla="*/ -3751 h 2883"/>
                <a:gd name="T16" fmla="+- 0 11242 10376"/>
                <a:gd name="T17" fmla="*/ T16 w 1137"/>
                <a:gd name="T18" fmla="+- 0 -3755 -3755"/>
                <a:gd name="T19" fmla="*/ -3755 h 2883"/>
                <a:gd name="T20" fmla="+- 0 11182 10376"/>
                <a:gd name="T21" fmla="*/ T20 w 1137"/>
                <a:gd name="T22" fmla="+- 0 -3755 -3755"/>
                <a:gd name="T23" fmla="*/ -3755 h 2883"/>
                <a:gd name="T24" fmla="+- 0 10702 10376"/>
                <a:gd name="T25" fmla="*/ T24 w 1137"/>
                <a:gd name="T26" fmla="+- 0 -3755 -3755"/>
                <a:gd name="T27" fmla="*/ -3755 h 2883"/>
                <a:gd name="T28" fmla="+- 0 10376 10376"/>
                <a:gd name="T29" fmla="*/ T28 w 1137"/>
                <a:gd name="T30" fmla="+- 0 -3755 -3755"/>
                <a:gd name="T31" fmla="*/ -3755 h 2883"/>
                <a:gd name="T32" fmla="+- 0 10376 10376"/>
                <a:gd name="T33" fmla="*/ T32 w 1137"/>
                <a:gd name="T34" fmla="+- 0 -873 -3755"/>
                <a:gd name="T35" fmla="*/ -873 h 2883"/>
                <a:gd name="T36" fmla="+- 0 10702 10376"/>
                <a:gd name="T37" fmla="*/ T36 w 1137"/>
                <a:gd name="T38" fmla="+- 0 -873 -3755"/>
                <a:gd name="T39" fmla="*/ -873 h 2883"/>
                <a:gd name="T40" fmla="+- 0 11182 10376"/>
                <a:gd name="T41" fmla="*/ T40 w 1137"/>
                <a:gd name="T42" fmla="+- 0 -873 -3755"/>
                <a:gd name="T43" fmla="*/ -873 h 2883"/>
                <a:gd name="T44" fmla="+- 0 11242 10376"/>
                <a:gd name="T45" fmla="*/ T44 w 1137"/>
                <a:gd name="T46" fmla="+- 0 -873 -3755"/>
                <a:gd name="T47" fmla="*/ -873 h 2883"/>
                <a:gd name="T48" fmla="+- 0 11398 10376"/>
                <a:gd name="T49" fmla="*/ T48 w 1137"/>
                <a:gd name="T50" fmla="+- 0 -878 -3755"/>
                <a:gd name="T51" fmla="*/ -878 h 2883"/>
                <a:gd name="T52" fmla="+- 0 11479 10376"/>
                <a:gd name="T53" fmla="*/ T52 w 1137"/>
                <a:gd name="T54" fmla="+- 0 -907 -3755"/>
                <a:gd name="T55" fmla="*/ -907 h 2883"/>
                <a:gd name="T56" fmla="+- 0 11508 10376"/>
                <a:gd name="T57" fmla="*/ T56 w 1137"/>
                <a:gd name="T58" fmla="+- 0 -987 -3755"/>
                <a:gd name="T59" fmla="*/ -987 h 2883"/>
                <a:gd name="T60" fmla="+- 0 11512 10376"/>
                <a:gd name="T61" fmla="*/ T60 w 1137"/>
                <a:gd name="T62" fmla="+- 0 -1143 -3755"/>
                <a:gd name="T63" fmla="*/ -1143 h 2883"/>
                <a:gd name="T64" fmla="+- 0 11512 10376"/>
                <a:gd name="T65" fmla="*/ T64 w 1137"/>
                <a:gd name="T66" fmla="+- 0 -3485 -3755"/>
                <a:gd name="T67" fmla="*/ -3485 h 28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137" h="2883">
                  <a:moveTo>
                    <a:pt x="1136" y="270"/>
                  </a:moveTo>
                  <a:lnTo>
                    <a:pt x="1132" y="113"/>
                  </a:lnTo>
                  <a:lnTo>
                    <a:pt x="1103" y="33"/>
                  </a:lnTo>
                  <a:lnTo>
                    <a:pt x="1022" y="4"/>
                  </a:lnTo>
                  <a:lnTo>
                    <a:pt x="866" y="0"/>
                  </a:lnTo>
                  <a:lnTo>
                    <a:pt x="806" y="0"/>
                  </a:lnTo>
                  <a:lnTo>
                    <a:pt x="326" y="0"/>
                  </a:lnTo>
                  <a:lnTo>
                    <a:pt x="0" y="0"/>
                  </a:lnTo>
                  <a:lnTo>
                    <a:pt x="0" y="2882"/>
                  </a:lnTo>
                  <a:lnTo>
                    <a:pt x="326" y="2882"/>
                  </a:lnTo>
                  <a:lnTo>
                    <a:pt x="806" y="2882"/>
                  </a:lnTo>
                  <a:lnTo>
                    <a:pt x="866" y="2882"/>
                  </a:lnTo>
                  <a:lnTo>
                    <a:pt x="1022" y="2877"/>
                  </a:lnTo>
                  <a:lnTo>
                    <a:pt x="1103" y="2848"/>
                  </a:lnTo>
                  <a:lnTo>
                    <a:pt x="1132" y="2768"/>
                  </a:lnTo>
                  <a:lnTo>
                    <a:pt x="1136" y="2612"/>
                  </a:lnTo>
                  <a:lnTo>
                    <a:pt x="1136" y="27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6" y="-3667"/>
              <a:ext cx="806"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7"/>
            <p:cNvSpPr txBox="1">
              <a:spLocks noChangeArrowheads="1"/>
            </p:cNvSpPr>
            <p:nvPr/>
          </p:nvSpPr>
          <p:spPr bwMode="auto">
            <a:xfrm>
              <a:off x="720" y="-3465"/>
              <a:ext cx="9551" cy="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ts val="2963"/>
                </a:spcBef>
                <a:spcAft>
                  <a:spcPts val="800"/>
                </a:spcAft>
                <a:buClrTx/>
                <a:buSzTx/>
                <a:buFontTx/>
                <a:buNone/>
                <a:tabLst/>
                <a:defRPr/>
              </a:pPr>
              <a:r>
                <a:rPr lang="vi-VN" altLang="en-US" sz="2800" b="1" dirty="0">
                  <a:solidFill>
                    <a:srgbClr val="ED1B2F"/>
                  </a:solidFill>
                  <a:latin typeface="Bree Serif" panose="02000503040000020004" pitchFamily="50" charset="-93"/>
                  <a:cs typeface="Times New Roman" panose="02020603050405020304" pitchFamily="18" charset="0"/>
                </a:rPr>
                <a:t>CHÚNG TA CÓ THỂ </a:t>
              </a:r>
              <a:r>
                <a:rPr lang="en-US" altLang="en-US" sz="2800" b="1" dirty="0">
                  <a:solidFill>
                    <a:srgbClr val="ED1B2F"/>
                  </a:solidFill>
                  <a:latin typeface="Bree Serif" panose="02000503040000020004" pitchFamily="50" charset="-93"/>
                  <a:cs typeface="Times New Roman" panose="02020603050405020304" pitchFamily="18" charset="0"/>
                </a:rPr>
                <a:t>TÌM KIẾM SỰ GIÚP ĐỠ </a:t>
              </a:r>
              <a:r>
                <a:rPr lang="vi-VN" altLang="en-US" sz="2800" b="1" dirty="0">
                  <a:solidFill>
                    <a:srgbClr val="ED1B2F"/>
                  </a:solidFill>
                  <a:latin typeface="Bree Serif" panose="02000503040000020004" pitchFamily="50" charset="-93"/>
                  <a:cs typeface="Times New Roman" panose="02020603050405020304" pitchFamily="18" charset="0"/>
                </a:rPr>
                <a:t>NHƯ THẾ NÀO?</a:t>
              </a:r>
              <a:endParaRPr kumimoji="0" lang="en-US" altLang="en-US" sz="2800" b="1" i="0" u="none" strike="noStrike" kern="1200" cap="none" spc="0" normalizeH="0" baseline="0" noProof="0" dirty="0">
                <a:ln>
                  <a:noFill/>
                </a:ln>
                <a:solidFill>
                  <a:prstClr val="black"/>
                </a:solidFill>
                <a:effectLst/>
                <a:uLnTx/>
                <a:uFillTx/>
                <a:latin typeface="Bree Serif" panose="02000503040000020004" pitchFamily="50" charset="-93"/>
                <a:ea typeface="+mn-ea"/>
                <a:cs typeface="Times New Roman" panose="02020603050405020304" pitchFamily="18" charset="0"/>
              </a:endParaRPr>
            </a:p>
          </p:txBody>
        </p:sp>
      </p:grpSp>
      <p:pic>
        <p:nvPicPr>
          <p:cNvPr id="37" name="image101.png"/>
          <p:cNvPicPr/>
          <p:nvPr/>
        </p:nvPicPr>
        <p:blipFill>
          <a:blip r:embed="rId4" cstate="print"/>
          <a:stretch>
            <a:fillRect/>
          </a:stretch>
        </p:blipFill>
        <p:spPr>
          <a:xfrm>
            <a:off x="7095823" y="2520334"/>
            <a:ext cx="4484422" cy="2014989"/>
          </a:xfrm>
          <a:prstGeom prst="rect">
            <a:avLst/>
          </a:prstGeom>
        </p:spPr>
      </p:pic>
      <p:sp>
        <p:nvSpPr>
          <p:cNvPr id="38" name="Text Box 9"/>
          <p:cNvSpPr txBox="1">
            <a:spLocks noChangeArrowheads="1"/>
          </p:cNvSpPr>
          <p:nvPr/>
        </p:nvSpPr>
        <p:spPr bwMode="auto">
          <a:xfrm>
            <a:off x="6677990" y="253344"/>
            <a:ext cx="5330898" cy="819150"/>
          </a:xfrm>
          <a:prstGeom prst="rect">
            <a:avLst/>
          </a:prstGeom>
          <a:solidFill>
            <a:srgbClr val="FF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ts val="513"/>
              </a:spcBef>
              <a:spcAft>
                <a:spcPts val="800"/>
              </a:spcAft>
              <a:buClrTx/>
              <a:buSzTx/>
              <a:buFontTx/>
              <a:buNone/>
              <a:tabLst/>
            </a:pPr>
            <a:r>
              <a:rPr lang="en-US" altLang="en-US" sz="2400" dirty="0" err="1">
                <a:latin typeface="Bree Serif" panose="02000503040000020004" pitchFamily="50" charset="-93"/>
              </a:rPr>
              <a:t>Đường</a:t>
            </a:r>
            <a:r>
              <a:rPr lang="en-US" altLang="en-US" sz="2400" dirty="0">
                <a:latin typeface="Bree Serif" panose="02000503040000020004" pitchFamily="50" charset="-93"/>
              </a:rPr>
              <a:t> </a:t>
            </a:r>
            <a:r>
              <a:rPr lang="en-US" altLang="en-US" sz="2400" dirty="0" err="1">
                <a:latin typeface="Bree Serif" panose="02000503040000020004" pitchFamily="50" charset="-93"/>
              </a:rPr>
              <a:t>dây</a:t>
            </a:r>
            <a:r>
              <a:rPr lang="en-US" altLang="en-US" sz="2400" dirty="0">
                <a:latin typeface="Bree Serif" panose="02000503040000020004" pitchFamily="50" charset="-93"/>
              </a:rPr>
              <a:t> </a:t>
            </a:r>
            <a:r>
              <a:rPr lang="en-US" altLang="en-US" sz="2400" dirty="0" err="1">
                <a:latin typeface="Bree Serif" panose="02000503040000020004" pitchFamily="50" charset="-93"/>
              </a:rPr>
              <a:t>trợ</a:t>
            </a:r>
            <a:r>
              <a:rPr lang="en-US" altLang="en-US" sz="2400" dirty="0">
                <a:latin typeface="Bree Serif" panose="02000503040000020004" pitchFamily="50" charset="-93"/>
              </a:rPr>
              <a:t> </a:t>
            </a:r>
            <a:r>
              <a:rPr lang="en-US" altLang="en-US" sz="2400" dirty="0" err="1">
                <a:latin typeface="Bree Serif" panose="02000503040000020004" pitchFamily="50" charset="-93"/>
              </a:rPr>
              <a:t>giúp</a:t>
            </a:r>
            <a:r>
              <a:rPr lang="en-US" altLang="en-US" sz="2400" dirty="0">
                <a:latin typeface="Bree Serif" panose="02000503040000020004" pitchFamily="50" charset="-93"/>
              </a:rPr>
              <a:t> </a:t>
            </a:r>
            <a:r>
              <a:rPr lang="en-US" altLang="en-US" sz="2400" dirty="0" err="1">
                <a:latin typeface="Bree Serif" panose="02000503040000020004" pitchFamily="50" charset="-93"/>
              </a:rPr>
              <a:t>là</a:t>
            </a:r>
            <a:r>
              <a:rPr lang="en-US" altLang="en-US" sz="2400" dirty="0">
                <a:latin typeface="Bree Serif" panose="02000503040000020004" pitchFamily="50" charset="-93"/>
              </a:rPr>
              <a:t> </a:t>
            </a:r>
            <a:r>
              <a:rPr lang="en-US" altLang="en-US" sz="2400" dirty="0" err="1">
                <a:latin typeface="Bree Serif" panose="02000503040000020004" pitchFamily="50" charset="-93"/>
              </a:rPr>
              <a:t>gì</a:t>
            </a:r>
            <a:r>
              <a:rPr lang="en-US" altLang="en-US" sz="2400" dirty="0">
                <a:latin typeface="Bree Serif" panose="02000503040000020004" pitchFamily="50" charset="-93"/>
              </a:rPr>
              <a:t>?</a:t>
            </a:r>
            <a:endParaRPr kumimoji="0" lang="en-US" altLang="en-US" sz="2400" b="0" i="0" u="none" strike="noStrike" cap="none" normalizeH="0" baseline="0" dirty="0">
              <a:ln>
                <a:noFill/>
              </a:ln>
              <a:solidFill>
                <a:schemeClr val="tx1"/>
              </a:solidFill>
              <a:effectLst/>
              <a:latin typeface="Bree Serif" panose="02000503040000020004" pitchFamily="50" charset="-93"/>
            </a:endParaRPr>
          </a:p>
        </p:txBody>
      </p:sp>
      <p:sp>
        <p:nvSpPr>
          <p:cNvPr id="10" name="TextBox 9"/>
          <p:cNvSpPr txBox="1"/>
          <p:nvPr/>
        </p:nvSpPr>
        <p:spPr>
          <a:xfrm>
            <a:off x="6677990" y="1489570"/>
            <a:ext cx="5330898" cy="923330"/>
          </a:xfrm>
          <a:prstGeom prst="rect">
            <a:avLst/>
          </a:prstGeom>
          <a:noFill/>
        </p:spPr>
        <p:txBody>
          <a:bodyPr wrap="square" rtlCol="0">
            <a:spAutoFit/>
          </a:bodyPr>
          <a:lstStyle/>
          <a:p>
            <a:pPr algn="just"/>
            <a:r>
              <a:rPr lang="vi-VN" dirty="0">
                <a:latin typeface="Bree Serif" panose="02000503040000020004" pitchFamily="50" charset="-93"/>
              </a:rPr>
              <a:t>Đường dây trợ giúp là dịch vụ mà trẻ em có thể gọi đến và chia sẻ về các vấn đề mà các em gặp phải để tìm kiếm lời khuyên hoặc sự trợ giú</a:t>
            </a:r>
            <a:r>
              <a:rPr lang="en-US" dirty="0">
                <a:latin typeface="Bree Serif" panose="02000503040000020004" pitchFamily="50" charset="-93"/>
              </a:rPr>
              <a:t>p.</a:t>
            </a:r>
          </a:p>
        </p:txBody>
      </p:sp>
      <p:pic>
        <p:nvPicPr>
          <p:cNvPr id="40" name="image102.png"/>
          <p:cNvPicPr/>
          <p:nvPr/>
        </p:nvPicPr>
        <p:blipFill>
          <a:blip r:embed="rId5" cstate="print"/>
          <a:stretch>
            <a:fillRect/>
          </a:stretch>
        </p:blipFill>
        <p:spPr>
          <a:xfrm>
            <a:off x="6365861" y="4765244"/>
            <a:ext cx="895985" cy="895985"/>
          </a:xfrm>
          <a:prstGeom prst="rect">
            <a:avLst/>
          </a:prstGeom>
        </p:spPr>
      </p:pic>
      <p:sp>
        <p:nvSpPr>
          <p:cNvPr id="11" name="TextBox 10"/>
          <p:cNvSpPr txBox="1"/>
          <p:nvPr/>
        </p:nvSpPr>
        <p:spPr>
          <a:xfrm>
            <a:off x="7288569" y="4705071"/>
            <a:ext cx="4658326" cy="646331"/>
          </a:xfrm>
          <a:prstGeom prst="rect">
            <a:avLst/>
          </a:prstGeom>
          <a:noFill/>
        </p:spPr>
        <p:txBody>
          <a:bodyPr wrap="square" rtlCol="0">
            <a:spAutoFit/>
          </a:bodyPr>
          <a:lstStyle/>
          <a:p>
            <a:pPr algn="just"/>
            <a:r>
              <a:rPr lang="vi-VN" dirty="0">
                <a:latin typeface="Bree Serif" panose="02000503040000020004" pitchFamily="50" charset="-93"/>
              </a:rPr>
              <a:t>Bạn có biết đường dây hỗ trợ nào không? Hãy liệt kê các số đó trong bảng sau:</a:t>
            </a:r>
            <a:endParaRPr lang="en-US" dirty="0">
              <a:latin typeface="Bree Serif" panose="02000503040000020004" pitchFamily="50" charset="-93"/>
            </a:endParaRPr>
          </a:p>
        </p:txBody>
      </p:sp>
      <p:sp>
        <p:nvSpPr>
          <p:cNvPr id="12" name="TextBox 11"/>
          <p:cNvSpPr txBox="1"/>
          <p:nvPr/>
        </p:nvSpPr>
        <p:spPr>
          <a:xfrm>
            <a:off x="7288569" y="5397567"/>
            <a:ext cx="1685077" cy="1200329"/>
          </a:xfrm>
          <a:prstGeom prst="rect">
            <a:avLst/>
          </a:prstGeom>
          <a:noFill/>
        </p:spPr>
        <p:txBody>
          <a:bodyPr wrap="none" rtlCol="0">
            <a:spAutoFit/>
          </a:bodyPr>
          <a:lstStyle/>
          <a:p>
            <a:r>
              <a:rPr lang="en-US" b="1" dirty="0">
                <a:solidFill>
                  <a:srgbClr val="0070C0"/>
                </a:solidFill>
                <a:latin typeface="Bree Serif" panose="02000503040000020004" pitchFamily="50" charset="-93"/>
              </a:rPr>
              <a:t>TÊN TỔ CHỨC</a:t>
            </a:r>
          </a:p>
          <a:p>
            <a:r>
              <a:rPr lang="en-US" dirty="0"/>
              <a:t>……………………....</a:t>
            </a:r>
          </a:p>
          <a:p>
            <a:r>
              <a:rPr lang="en-US" dirty="0"/>
              <a:t>……………………....</a:t>
            </a:r>
          </a:p>
          <a:p>
            <a:r>
              <a:rPr lang="en-US" dirty="0"/>
              <a:t>……………………....</a:t>
            </a:r>
          </a:p>
        </p:txBody>
      </p:sp>
      <p:sp>
        <p:nvSpPr>
          <p:cNvPr id="43" name="TextBox 42"/>
          <p:cNvSpPr txBox="1"/>
          <p:nvPr/>
        </p:nvSpPr>
        <p:spPr>
          <a:xfrm>
            <a:off x="9027092" y="5397567"/>
            <a:ext cx="1685077" cy="1200329"/>
          </a:xfrm>
          <a:prstGeom prst="rect">
            <a:avLst/>
          </a:prstGeom>
          <a:noFill/>
        </p:spPr>
        <p:txBody>
          <a:bodyPr wrap="none" rtlCol="0">
            <a:spAutoFit/>
          </a:bodyPr>
          <a:lstStyle/>
          <a:p>
            <a:r>
              <a:rPr lang="en-US" b="1" dirty="0">
                <a:solidFill>
                  <a:srgbClr val="0070C0"/>
                </a:solidFill>
                <a:latin typeface="Bree Serif" panose="02000503040000020004" pitchFamily="50" charset="-93"/>
              </a:rPr>
              <a:t>SỐ LIÊN HỆ</a:t>
            </a:r>
          </a:p>
          <a:p>
            <a:r>
              <a:rPr lang="en-US" dirty="0"/>
              <a:t>……………………....</a:t>
            </a:r>
          </a:p>
          <a:p>
            <a:r>
              <a:rPr lang="en-US" dirty="0"/>
              <a:t>……………………....</a:t>
            </a:r>
          </a:p>
          <a:p>
            <a:r>
              <a:rPr lang="en-US" dirty="0"/>
              <a:t>……………………....</a:t>
            </a:r>
          </a:p>
        </p:txBody>
      </p:sp>
    </p:spTree>
    <p:extLst>
      <p:ext uri="{BB962C8B-B14F-4D97-AF65-F5344CB8AC3E}">
        <p14:creationId xmlns:p14="http://schemas.microsoft.com/office/powerpoint/2010/main" val="121363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8" grpId="0" animBg="1"/>
      <p:bldP spid="10" grpId="0"/>
      <p:bldP spid="11" grpId="0"/>
      <p:bldP spid="1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Freeform 43"/>
          <p:cNvSpPr>
            <a:spLocks/>
          </p:cNvSpPr>
          <p:nvPr/>
        </p:nvSpPr>
        <p:spPr bwMode="auto">
          <a:xfrm>
            <a:off x="6980711" y="1514902"/>
            <a:ext cx="4251395" cy="2184520"/>
          </a:xfrm>
          <a:custGeom>
            <a:avLst/>
            <a:gdLst>
              <a:gd name="T0" fmla="+- 0 22367 20167"/>
              <a:gd name="T1" fmla="*/ T0 w 4133"/>
              <a:gd name="T2" fmla="+- 0 13207 11059"/>
              <a:gd name="T3" fmla="*/ 13207 h 2148"/>
              <a:gd name="T4" fmla="+- 0 22618 20167"/>
              <a:gd name="T5" fmla="*/ T4 w 4133"/>
              <a:gd name="T6" fmla="+- 0 13200 11059"/>
              <a:gd name="T7" fmla="*/ 13200 h 2148"/>
              <a:gd name="T8" fmla="+- 0 22848 20167"/>
              <a:gd name="T9" fmla="*/ T8 w 4133"/>
              <a:gd name="T10" fmla="+- 0 13185 11059"/>
              <a:gd name="T11" fmla="*/ 13185 h 2148"/>
              <a:gd name="T12" fmla="+- 0 23058 20167"/>
              <a:gd name="T13" fmla="*/ T12 w 4133"/>
              <a:gd name="T14" fmla="+- 0 13161 11059"/>
              <a:gd name="T15" fmla="*/ 13161 h 2148"/>
              <a:gd name="T16" fmla="+- 0 23248 20167"/>
              <a:gd name="T17" fmla="*/ T16 w 4133"/>
              <a:gd name="T18" fmla="+- 0 13129 11059"/>
              <a:gd name="T19" fmla="*/ 13129 h 2148"/>
              <a:gd name="T20" fmla="+- 0 23419 20167"/>
              <a:gd name="T21" fmla="*/ T20 w 4133"/>
              <a:gd name="T22" fmla="+- 0 13090 11059"/>
              <a:gd name="T23" fmla="*/ 13090 h 2148"/>
              <a:gd name="T24" fmla="+- 0 23572 20167"/>
              <a:gd name="T25" fmla="*/ T24 w 4133"/>
              <a:gd name="T26" fmla="+- 0 13043 11059"/>
              <a:gd name="T27" fmla="*/ 13043 h 2148"/>
              <a:gd name="T28" fmla="+- 0 23708 20167"/>
              <a:gd name="T29" fmla="*/ T28 w 4133"/>
              <a:gd name="T30" fmla="+- 0 12990 11059"/>
              <a:gd name="T31" fmla="*/ 12990 h 2148"/>
              <a:gd name="T32" fmla="+- 0 23827 20167"/>
              <a:gd name="T33" fmla="*/ T32 w 4133"/>
              <a:gd name="T34" fmla="+- 0 12930 11059"/>
              <a:gd name="T35" fmla="*/ 12930 h 2148"/>
              <a:gd name="T36" fmla="+- 0 23931 20167"/>
              <a:gd name="T37" fmla="*/ T36 w 4133"/>
              <a:gd name="T38" fmla="+- 0 12865 11059"/>
              <a:gd name="T39" fmla="*/ 12865 h 2148"/>
              <a:gd name="T40" fmla="+- 0 24095 20167"/>
              <a:gd name="T41" fmla="*/ T40 w 4133"/>
              <a:gd name="T42" fmla="+- 0 12719 11059"/>
              <a:gd name="T43" fmla="*/ 12719 h 2148"/>
              <a:gd name="T44" fmla="+- 0 24207 20167"/>
              <a:gd name="T45" fmla="*/ T44 w 4133"/>
              <a:gd name="T46" fmla="+- 0 12554 11059"/>
              <a:gd name="T47" fmla="*/ 12554 h 2148"/>
              <a:gd name="T48" fmla="+- 0 24272 20167"/>
              <a:gd name="T49" fmla="*/ T48 w 4133"/>
              <a:gd name="T50" fmla="+- 0 12374 11059"/>
              <a:gd name="T51" fmla="*/ 12374 h 2148"/>
              <a:gd name="T52" fmla="+- 0 24298 20167"/>
              <a:gd name="T53" fmla="*/ T52 w 4133"/>
              <a:gd name="T54" fmla="+- 0 12183 11059"/>
              <a:gd name="T55" fmla="*/ 12183 h 2148"/>
              <a:gd name="T56" fmla="+- 0 24298 20167"/>
              <a:gd name="T57" fmla="*/ T56 w 4133"/>
              <a:gd name="T58" fmla="+- 0 12085 11059"/>
              <a:gd name="T59" fmla="*/ 12085 h 2148"/>
              <a:gd name="T60" fmla="+- 0 24277 20167"/>
              <a:gd name="T61" fmla="*/ T60 w 4133"/>
              <a:gd name="T62" fmla="+- 0 11897 11059"/>
              <a:gd name="T63" fmla="*/ 11897 h 2148"/>
              <a:gd name="T64" fmla="+- 0 24219 20167"/>
              <a:gd name="T65" fmla="*/ T64 w 4133"/>
              <a:gd name="T66" fmla="+- 0 11723 11059"/>
              <a:gd name="T67" fmla="*/ 11723 h 2148"/>
              <a:gd name="T68" fmla="+- 0 24116 20167"/>
              <a:gd name="T69" fmla="*/ T68 w 4133"/>
              <a:gd name="T70" fmla="+- 0 11564 11059"/>
              <a:gd name="T71" fmla="*/ 11564 h 2148"/>
              <a:gd name="T72" fmla="+- 0 23961 20167"/>
              <a:gd name="T73" fmla="*/ T72 w 4133"/>
              <a:gd name="T74" fmla="+- 0 11424 11059"/>
              <a:gd name="T75" fmla="*/ 11424 h 2148"/>
              <a:gd name="T76" fmla="+- 0 23804 20167"/>
              <a:gd name="T77" fmla="*/ T76 w 4133"/>
              <a:gd name="T78" fmla="+- 0 11331 11059"/>
              <a:gd name="T79" fmla="*/ 11331 h 2148"/>
              <a:gd name="T80" fmla="+- 0 23678 20167"/>
              <a:gd name="T81" fmla="*/ T80 w 4133"/>
              <a:gd name="T82" fmla="+- 0 11276 11059"/>
              <a:gd name="T83" fmla="*/ 11276 h 2148"/>
              <a:gd name="T84" fmla="+- 0 23535 20167"/>
              <a:gd name="T85" fmla="*/ T84 w 4133"/>
              <a:gd name="T86" fmla="+- 0 11227 11059"/>
              <a:gd name="T87" fmla="*/ 11227 h 2148"/>
              <a:gd name="T88" fmla="+- 0 23372 20167"/>
              <a:gd name="T89" fmla="*/ T88 w 4133"/>
              <a:gd name="T90" fmla="+- 0 11183 11059"/>
              <a:gd name="T91" fmla="*/ 11183 h 2148"/>
              <a:gd name="T92" fmla="+- 0 23189 20167"/>
              <a:gd name="T93" fmla="*/ T92 w 4133"/>
              <a:gd name="T94" fmla="+- 0 11145 11059"/>
              <a:gd name="T95" fmla="*/ 11145 h 2148"/>
              <a:gd name="T96" fmla="+- 0 22984 20167"/>
              <a:gd name="T97" fmla="*/ T96 w 4133"/>
              <a:gd name="T98" fmla="+- 0 11114 11059"/>
              <a:gd name="T99" fmla="*/ 11114 h 2148"/>
              <a:gd name="T100" fmla="+- 0 22758 20167"/>
              <a:gd name="T101" fmla="*/ T100 w 4133"/>
              <a:gd name="T102" fmla="+- 0 11090 11059"/>
              <a:gd name="T103" fmla="*/ 11090 h 2148"/>
              <a:gd name="T104" fmla="+- 0 22508 20167"/>
              <a:gd name="T105" fmla="*/ T104 w 4133"/>
              <a:gd name="T106" fmla="+- 0 11072 11059"/>
              <a:gd name="T107" fmla="*/ 11072 h 2148"/>
              <a:gd name="T108" fmla="+- 0 22233 20167"/>
              <a:gd name="T109" fmla="*/ T108 w 4133"/>
              <a:gd name="T110" fmla="+- 0 11061 11059"/>
              <a:gd name="T111" fmla="*/ 11061 h 2148"/>
              <a:gd name="T112" fmla="+- 0 21974 20167"/>
              <a:gd name="T113" fmla="*/ T112 w 4133"/>
              <a:gd name="T114" fmla="+- 0 11060 11059"/>
              <a:gd name="T115" fmla="*/ 11060 h 2148"/>
              <a:gd name="T116" fmla="+- 0 21736 20167"/>
              <a:gd name="T117" fmla="*/ T116 w 4133"/>
              <a:gd name="T118" fmla="+- 0 11068 11059"/>
              <a:gd name="T119" fmla="*/ 11068 h 2148"/>
              <a:gd name="T120" fmla="+- 0 21518 20167"/>
              <a:gd name="T121" fmla="*/ T120 w 4133"/>
              <a:gd name="T122" fmla="+- 0 11086 11059"/>
              <a:gd name="T123" fmla="*/ 11086 h 2148"/>
              <a:gd name="T124" fmla="+- 0 21320 20167"/>
              <a:gd name="T125" fmla="*/ T124 w 4133"/>
              <a:gd name="T126" fmla="+- 0 11113 11059"/>
              <a:gd name="T127" fmla="*/ 11113 h 2148"/>
              <a:gd name="T128" fmla="+- 0 21140 20167"/>
              <a:gd name="T129" fmla="*/ T128 w 4133"/>
              <a:gd name="T130" fmla="+- 0 11148 11059"/>
              <a:gd name="T131" fmla="*/ 11148 h 2148"/>
              <a:gd name="T132" fmla="+- 0 20978 20167"/>
              <a:gd name="T133" fmla="*/ T132 w 4133"/>
              <a:gd name="T134" fmla="+- 0 11190 11059"/>
              <a:gd name="T135" fmla="*/ 11190 h 2148"/>
              <a:gd name="T136" fmla="+- 0 20833 20167"/>
              <a:gd name="T137" fmla="*/ T136 w 4133"/>
              <a:gd name="T138" fmla="+- 0 11241 11059"/>
              <a:gd name="T139" fmla="*/ 11241 h 2148"/>
              <a:gd name="T140" fmla="+- 0 20705 20167"/>
              <a:gd name="T141" fmla="*/ T140 w 4133"/>
              <a:gd name="T142" fmla="+- 0 11298 11059"/>
              <a:gd name="T143" fmla="*/ 11298 h 2148"/>
              <a:gd name="T144" fmla="+- 0 20593 20167"/>
              <a:gd name="T145" fmla="*/ T144 w 4133"/>
              <a:gd name="T146" fmla="+- 0 11361 11059"/>
              <a:gd name="T147" fmla="*/ 11361 h 2148"/>
              <a:gd name="T148" fmla="+- 0 20452 20167"/>
              <a:gd name="T149" fmla="*/ T148 w 4133"/>
              <a:gd name="T150" fmla="+- 0 11467 11059"/>
              <a:gd name="T151" fmla="*/ 11467 h 2148"/>
              <a:gd name="T152" fmla="+- 0 20313 20167"/>
              <a:gd name="T153" fmla="*/ T152 w 4133"/>
              <a:gd name="T154" fmla="+- 0 11625 11059"/>
              <a:gd name="T155" fmla="*/ 11625 h 2148"/>
              <a:gd name="T156" fmla="+- 0 20223 20167"/>
              <a:gd name="T157" fmla="*/ T156 w 4133"/>
              <a:gd name="T158" fmla="+- 0 11800 11059"/>
              <a:gd name="T159" fmla="*/ 11800 h 2148"/>
              <a:gd name="T160" fmla="+- 0 20177 20167"/>
              <a:gd name="T161" fmla="*/ T160 w 4133"/>
              <a:gd name="T162" fmla="+- 0 11988 11059"/>
              <a:gd name="T163" fmla="*/ 11988 h 2148"/>
              <a:gd name="T164" fmla="+- 0 20167 20167"/>
              <a:gd name="T165" fmla="*/ T164 w 4133"/>
              <a:gd name="T166" fmla="+- 0 12134 11059"/>
              <a:gd name="T167" fmla="*/ 12134 h 2148"/>
              <a:gd name="T168" fmla="+- 0 20172 20167"/>
              <a:gd name="T169" fmla="*/ T168 w 4133"/>
              <a:gd name="T170" fmla="+- 0 12276 11059"/>
              <a:gd name="T171" fmla="*/ 12276 h 2148"/>
              <a:gd name="T172" fmla="+- 0 20202 20167"/>
              <a:gd name="T173" fmla="*/ T172 w 4133"/>
              <a:gd name="T174" fmla="+- 0 12455 11059"/>
              <a:gd name="T175" fmla="*/ 12455 h 2148"/>
              <a:gd name="T176" fmla="+- 0 20267 20167"/>
              <a:gd name="T177" fmla="*/ T176 w 4133"/>
              <a:gd name="T178" fmla="+- 0 12620 11059"/>
              <a:gd name="T179" fmla="*/ 12620 h 2148"/>
              <a:gd name="T180" fmla="+- 0 20376 20167"/>
              <a:gd name="T181" fmla="*/ T180 w 4133"/>
              <a:gd name="T182" fmla="+- 0 12770 11059"/>
              <a:gd name="T183" fmla="*/ 12770 h 2148"/>
              <a:gd name="T184" fmla="+- 0 20540 20167"/>
              <a:gd name="T185" fmla="*/ T184 w 4133"/>
              <a:gd name="T186" fmla="+- 0 12902 11059"/>
              <a:gd name="T187" fmla="*/ 12902 h 2148"/>
              <a:gd name="T188" fmla="+- 0 20706 20167"/>
              <a:gd name="T189" fmla="*/ T188 w 4133"/>
              <a:gd name="T190" fmla="+- 0 12988 11059"/>
              <a:gd name="T191" fmla="*/ 12988 h 2148"/>
              <a:gd name="T192" fmla="+- 0 20839 20167"/>
              <a:gd name="T193" fmla="*/ T192 w 4133"/>
              <a:gd name="T194" fmla="+- 0 13038 11059"/>
              <a:gd name="T195" fmla="*/ 13038 h 2148"/>
              <a:gd name="T196" fmla="+- 0 20991 20167"/>
              <a:gd name="T197" fmla="*/ T196 w 4133"/>
              <a:gd name="T198" fmla="+- 0 13082 11059"/>
              <a:gd name="T199" fmla="*/ 13082 h 2148"/>
              <a:gd name="T200" fmla="+- 0 21164 20167"/>
              <a:gd name="T201" fmla="*/ T200 w 4133"/>
              <a:gd name="T202" fmla="+- 0 13120 11059"/>
              <a:gd name="T203" fmla="*/ 13120 h 2148"/>
              <a:gd name="T204" fmla="+- 0 21359 20167"/>
              <a:gd name="T205" fmla="*/ T204 w 4133"/>
              <a:gd name="T206" fmla="+- 0 13152 11059"/>
              <a:gd name="T207" fmla="*/ 13152 h 2148"/>
              <a:gd name="T208" fmla="+- 0 21577 20167"/>
              <a:gd name="T209" fmla="*/ T208 w 4133"/>
              <a:gd name="T210" fmla="+- 0 13177 11059"/>
              <a:gd name="T211" fmla="*/ 13177 h 2148"/>
              <a:gd name="T212" fmla="+- 0 21820 20167"/>
              <a:gd name="T213" fmla="*/ T212 w 4133"/>
              <a:gd name="T214" fmla="+- 0 13194 11059"/>
              <a:gd name="T215" fmla="*/ 13194 h 2148"/>
              <a:gd name="T216" fmla="+- 0 22089 20167"/>
              <a:gd name="T217" fmla="*/ T216 w 4133"/>
              <a:gd name="T218" fmla="+- 0 13205 11059"/>
              <a:gd name="T219" fmla="*/ 13205 h 21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4133" h="2148">
                <a:moveTo>
                  <a:pt x="2066" y="2148"/>
                </a:moveTo>
                <a:lnTo>
                  <a:pt x="2200" y="2148"/>
                </a:lnTo>
                <a:lnTo>
                  <a:pt x="2328" y="2146"/>
                </a:lnTo>
                <a:lnTo>
                  <a:pt x="2451" y="2141"/>
                </a:lnTo>
                <a:lnTo>
                  <a:pt x="2569" y="2135"/>
                </a:lnTo>
                <a:lnTo>
                  <a:pt x="2681" y="2126"/>
                </a:lnTo>
                <a:lnTo>
                  <a:pt x="2788" y="2115"/>
                </a:lnTo>
                <a:lnTo>
                  <a:pt x="2891" y="2102"/>
                </a:lnTo>
                <a:lnTo>
                  <a:pt x="2988" y="2087"/>
                </a:lnTo>
                <a:lnTo>
                  <a:pt x="3081" y="2070"/>
                </a:lnTo>
                <a:lnTo>
                  <a:pt x="3168" y="2051"/>
                </a:lnTo>
                <a:lnTo>
                  <a:pt x="3252" y="2031"/>
                </a:lnTo>
                <a:lnTo>
                  <a:pt x="3330" y="2008"/>
                </a:lnTo>
                <a:lnTo>
                  <a:pt x="3405" y="1984"/>
                </a:lnTo>
                <a:lnTo>
                  <a:pt x="3475" y="1958"/>
                </a:lnTo>
                <a:lnTo>
                  <a:pt x="3541" y="1931"/>
                </a:lnTo>
                <a:lnTo>
                  <a:pt x="3602" y="1902"/>
                </a:lnTo>
                <a:lnTo>
                  <a:pt x="3660" y="1871"/>
                </a:lnTo>
                <a:lnTo>
                  <a:pt x="3714" y="1839"/>
                </a:lnTo>
                <a:lnTo>
                  <a:pt x="3764" y="1806"/>
                </a:lnTo>
                <a:lnTo>
                  <a:pt x="3853" y="1735"/>
                </a:lnTo>
                <a:lnTo>
                  <a:pt x="3928" y="1660"/>
                </a:lnTo>
                <a:lnTo>
                  <a:pt x="3990" y="1579"/>
                </a:lnTo>
                <a:lnTo>
                  <a:pt x="4040" y="1495"/>
                </a:lnTo>
                <a:lnTo>
                  <a:pt x="4078" y="1407"/>
                </a:lnTo>
                <a:lnTo>
                  <a:pt x="4105" y="1315"/>
                </a:lnTo>
                <a:lnTo>
                  <a:pt x="4123" y="1221"/>
                </a:lnTo>
                <a:lnTo>
                  <a:pt x="4131" y="1124"/>
                </a:lnTo>
                <a:lnTo>
                  <a:pt x="4132" y="1075"/>
                </a:lnTo>
                <a:lnTo>
                  <a:pt x="4131" y="1026"/>
                </a:lnTo>
                <a:lnTo>
                  <a:pt x="4124" y="930"/>
                </a:lnTo>
                <a:lnTo>
                  <a:pt x="4110" y="838"/>
                </a:lnTo>
                <a:lnTo>
                  <a:pt x="4086" y="749"/>
                </a:lnTo>
                <a:lnTo>
                  <a:pt x="4052" y="664"/>
                </a:lnTo>
                <a:lnTo>
                  <a:pt x="4007" y="582"/>
                </a:lnTo>
                <a:lnTo>
                  <a:pt x="3949" y="505"/>
                </a:lnTo>
                <a:lnTo>
                  <a:pt x="3879" y="432"/>
                </a:lnTo>
                <a:lnTo>
                  <a:pt x="3794" y="365"/>
                </a:lnTo>
                <a:lnTo>
                  <a:pt x="3693" y="302"/>
                </a:lnTo>
                <a:lnTo>
                  <a:pt x="3637" y="272"/>
                </a:lnTo>
                <a:lnTo>
                  <a:pt x="3576" y="244"/>
                </a:lnTo>
                <a:lnTo>
                  <a:pt x="3511" y="217"/>
                </a:lnTo>
                <a:lnTo>
                  <a:pt x="3442" y="192"/>
                </a:lnTo>
                <a:lnTo>
                  <a:pt x="3368" y="168"/>
                </a:lnTo>
                <a:lnTo>
                  <a:pt x="3289" y="145"/>
                </a:lnTo>
                <a:lnTo>
                  <a:pt x="3205" y="124"/>
                </a:lnTo>
                <a:lnTo>
                  <a:pt x="3116" y="104"/>
                </a:lnTo>
                <a:lnTo>
                  <a:pt x="3022" y="86"/>
                </a:lnTo>
                <a:lnTo>
                  <a:pt x="2922" y="70"/>
                </a:lnTo>
                <a:lnTo>
                  <a:pt x="2817" y="55"/>
                </a:lnTo>
                <a:lnTo>
                  <a:pt x="2707" y="42"/>
                </a:lnTo>
                <a:lnTo>
                  <a:pt x="2591" y="31"/>
                </a:lnTo>
                <a:lnTo>
                  <a:pt x="2469" y="21"/>
                </a:lnTo>
                <a:lnTo>
                  <a:pt x="2341" y="13"/>
                </a:lnTo>
                <a:lnTo>
                  <a:pt x="2206" y="7"/>
                </a:lnTo>
                <a:lnTo>
                  <a:pt x="2066" y="2"/>
                </a:lnTo>
                <a:lnTo>
                  <a:pt x="1934" y="0"/>
                </a:lnTo>
                <a:lnTo>
                  <a:pt x="1807" y="1"/>
                </a:lnTo>
                <a:lnTo>
                  <a:pt x="1685" y="4"/>
                </a:lnTo>
                <a:lnTo>
                  <a:pt x="1569" y="9"/>
                </a:lnTo>
                <a:lnTo>
                  <a:pt x="1457" y="17"/>
                </a:lnTo>
                <a:lnTo>
                  <a:pt x="1351" y="27"/>
                </a:lnTo>
                <a:lnTo>
                  <a:pt x="1249" y="39"/>
                </a:lnTo>
                <a:lnTo>
                  <a:pt x="1153" y="54"/>
                </a:lnTo>
                <a:lnTo>
                  <a:pt x="1060" y="70"/>
                </a:lnTo>
                <a:lnTo>
                  <a:pt x="973" y="89"/>
                </a:lnTo>
                <a:lnTo>
                  <a:pt x="890" y="109"/>
                </a:lnTo>
                <a:lnTo>
                  <a:pt x="811" y="131"/>
                </a:lnTo>
                <a:lnTo>
                  <a:pt x="737" y="156"/>
                </a:lnTo>
                <a:lnTo>
                  <a:pt x="666" y="182"/>
                </a:lnTo>
                <a:lnTo>
                  <a:pt x="600" y="209"/>
                </a:lnTo>
                <a:lnTo>
                  <a:pt x="538" y="239"/>
                </a:lnTo>
                <a:lnTo>
                  <a:pt x="480" y="269"/>
                </a:lnTo>
                <a:lnTo>
                  <a:pt x="426" y="302"/>
                </a:lnTo>
                <a:lnTo>
                  <a:pt x="375" y="336"/>
                </a:lnTo>
                <a:lnTo>
                  <a:pt x="285" y="408"/>
                </a:lnTo>
                <a:lnTo>
                  <a:pt x="209" y="485"/>
                </a:lnTo>
                <a:lnTo>
                  <a:pt x="146" y="566"/>
                </a:lnTo>
                <a:lnTo>
                  <a:pt x="95" y="652"/>
                </a:lnTo>
                <a:lnTo>
                  <a:pt x="56" y="741"/>
                </a:lnTo>
                <a:lnTo>
                  <a:pt x="28" y="834"/>
                </a:lnTo>
                <a:lnTo>
                  <a:pt x="10" y="929"/>
                </a:lnTo>
                <a:lnTo>
                  <a:pt x="1" y="1026"/>
                </a:lnTo>
                <a:lnTo>
                  <a:pt x="0" y="1075"/>
                </a:lnTo>
                <a:lnTo>
                  <a:pt x="0" y="1123"/>
                </a:lnTo>
                <a:lnTo>
                  <a:pt x="5" y="1217"/>
                </a:lnTo>
                <a:lnTo>
                  <a:pt x="16" y="1308"/>
                </a:lnTo>
                <a:lnTo>
                  <a:pt x="35" y="1396"/>
                </a:lnTo>
                <a:lnTo>
                  <a:pt x="62" y="1480"/>
                </a:lnTo>
                <a:lnTo>
                  <a:pt x="100" y="1561"/>
                </a:lnTo>
                <a:lnTo>
                  <a:pt x="148" y="1638"/>
                </a:lnTo>
                <a:lnTo>
                  <a:pt x="209" y="1711"/>
                </a:lnTo>
                <a:lnTo>
                  <a:pt x="284" y="1779"/>
                </a:lnTo>
                <a:lnTo>
                  <a:pt x="373" y="1843"/>
                </a:lnTo>
                <a:lnTo>
                  <a:pt x="479" y="1901"/>
                </a:lnTo>
                <a:lnTo>
                  <a:pt x="539" y="1929"/>
                </a:lnTo>
                <a:lnTo>
                  <a:pt x="603" y="1954"/>
                </a:lnTo>
                <a:lnTo>
                  <a:pt x="672" y="1979"/>
                </a:lnTo>
                <a:lnTo>
                  <a:pt x="745" y="2002"/>
                </a:lnTo>
                <a:lnTo>
                  <a:pt x="824" y="2023"/>
                </a:lnTo>
                <a:lnTo>
                  <a:pt x="908" y="2043"/>
                </a:lnTo>
                <a:lnTo>
                  <a:pt x="997" y="2061"/>
                </a:lnTo>
                <a:lnTo>
                  <a:pt x="1092" y="2078"/>
                </a:lnTo>
                <a:lnTo>
                  <a:pt x="1192" y="2093"/>
                </a:lnTo>
                <a:lnTo>
                  <a:pt x="1298" y="2106"/>
                </a:lnTo>
                <a:lnTo>
                  <a:pt x="1410" y="2118"/>
                </a:lnTo>
                <a:lnTo>
                  <a:pt x="1529" y="2127"/>
                </a:lnTo>
                <a:lnTo>
                  <a:pt x="1653" y="2135"/>
                </a:lnTo>
                <a:lnTo>
                  <a:pt x="1784" y="2141"/>
                </a:lnTo>
                <a:lnTo>
                  <a:pt x="1922" y="2146"/>
                </a:lnTo>
                <a:lnTo>
                  <a:pt x="2066" y="2148"/>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96" name="Freeform 44"/>
          <p:cNvSpPr>
            <a:spLocks/>
          </p:cNvSpPr>
          <p:nvPr/>
        </p:nvSpPr>
        <p:spPr bwMode="auto">
          <a:xfrm>
            <a:off x="1542197" y="2091284"/>
            <a:ext cx="2796915" cy="1530350"/>
          </a:xfrm>
          <a:custGeom>
            <a:avLst/>
            <a:gdLst>
              <a:gd name="T0" fmla="+- 0 14538 12817"/>
              <a:gd name="T1" fmla="*/ T0 w 3189"/>
              <a:gd name="T2" fmla="+- 0 13085 11189"/>
              <a:gd name="T3" fmla="*/ 13085 h 1896"/>
              <a:gd name="T4" fmla="+- 0 14774 12817"/>
              <a:gd name="T5" fmla="*/ T4 w 3189"/>
              <a:gd name="T6" fmla="+- 0 13075 11189"/>
              <a:gd name="T7" fmla="*/ 13075 h 1896"/>
              <a:gd name="T8" fmla="+- 0 14985 12817"/>
              <a:gd name="T9" fmla="*/ T8 w 3189"/>
              <a:gd name="T10" fmla="+- 0 13054 11189"/>
              <a:gd name="T11" fmla="*/ 13054 h 1896"/>
              <a:gd name="T12" fmla="+- 0 15172 12817"/>
              <a:gd name="T13" fmla="*/ T12 w 3189"/>
              <a:gd name="T14" fmla="+- 0 13021 11189"/>
              <a:gd name="T15" fmla="*/ 13021 h 1896"/>
              <a:gd name="T16" fmla="+- 0 15336 12817"/>
              <a:gd name="T17" fmla="*/ T16 w 3189"/>
              <a:gd name="T18" fmla="+- 0 12978 11189"/>
              <a:gd name="T19" fmla="*/ 12978 h 1896"/>
              <a:gd name="T20" fmla="+- 0 15480 12817"/>
              <a:gd name="T21" fmla="*/ T20 w 3189"/>
              <a:gd name="T22" fmla="+- 0 12926 11189"/>
              <a:gd name="T23" fmla="*/ 12926 h 1896"/>
              <a:gd name="T24" fmla="+- 0 15603 12817"/>
              <a:gd name="T25" fmla="*/ T24 w 3189"/>
              <a:gd name="T26" fmla="+- 0 12864 11189"/>
              <a:gd name="T27" fmla="*/ 12864 h 1896"/>
              <a:gd name="T28" fmla="+- 0 15707 12817"/>
              <a:gd name="T29" fmla="*/ T28 w 3189"/>
              <a:gd name="T30" fmla="+- 0 12795 11189"/>
              <a:gd name="T31" fmla="*/ 12795 h 1896"/>
              <a:gd name="T32" fmla="+- 0 15863 12817"/>
              <a:gd name="T33" fmla="*/ T32 w 3189"/>
              <a:gd name="T34" fmla="+- 0 12634 11189"/>
              <a:gd name="T35" fmla="*/ 12634 h 1896"/>
              <a:gd name="T36" fmla="+- 0 15957 12817"/>
              <a:gd name="T37" fmla="*/ T36 w 3189"/>
              <a:gd name="T38" fmla="+- 0 12449 11189"/>
              <a:gd name="T39" fmla="*/ 12449 h 1896"/>
              <a:gd name="T40" fmla="+- 0 16000 12817"/>
              <a:gd name="T41" fmla="*/ T40 w 3189"/>
              <a:gd name="T42" fmla="+- 0 12245 11189"/>
              <a:gd name="T43" fmla="*/ 12245 h 1896"/>
              <a:gd name="T44" fmla="+- 0 16004 12817"/>
              <a:gd name="T45" fmla="*/ T44 w 3189"/>
              <a:gd name="T46" fmla="+- 0 12085 11189"/>
              <a:gd name="T47" fmla="*/ 12085 h 1896"/>
              <a:gd name="T48" fmla="+- 0 15977 12817"/>
              <a:gd name="T49" fmla="*/ T48 w 3189"/>
              <a:gd name="T50" fmla="+- 0 11881 11189"/>
              <a:gd name="T51" fmla="*/ 11881 h 1896"/>
              <a:gd name="T52" fmla="+- 0 15905 12817"/>
              <a:gd name="T53" fmla="*/ T52 w 3189"/>
              <a:gd name="T54" fmla="+- 0 11697 11189"/>
              <a:gd name="T55" fmla="*/ 11697 h 1896"/>
              <a:gd name="T56" fmla="+- 0 15773 12817"/>
              <a:gd name="T57" fmla="*/ T56 w 3189"/>
              <a:gd name="T58" fmla="+- 0 11536 11189"/>
              <a:gd name="T59" fmla="*/ 11536 h 1896"/>
              <a:gd name="T60" fmla="+- 0 15629 12817"/>
              <a:gd name="T61" fmla="*/ T60 w 3189"/>
              <a:gd name="T62" fmla="+- 0 11433 11189"/>
              <a:gd name="T63" fmla="*/ 11433 h 1896"/>
              <a:gd name="T64" fmla="+- 0 15508 12817"/>
              <a:gd name="T65" fmla="*/ T64 w 3189"/>
              <a:gd name="T66" fmla="+- 0 11373 11189"/>
              <a:gd name="T67" fmla="*/ 11373 h 1896"/>
              <a:gd name="T68" fmla="+- 0 15365 12817"/>
              <a:gd name="T69" fmla="*/ T68 w 3189"/>
              <a:gd name="T70" fmla="+- 0 11320 11189"/>
              <a:gd name="T71" fmla="*/ 11320 h 1896"/>
              <a:gd name="T72" fmla="+- 0 15199 12817"/>
              <a:gd name="T73" fmla="*/ T72 w 3189"/>
              <a:gd name="T74" fmla="+- 0 11276 11189"/>
              <a:gd name="T75" fmla="*/ 11276 h 1896"/>
              <a:gd name="T76" fmla="+- 0 15008 12817"/>
              <a:gd name="T77" fmla="*/ T76 w 3189"/>
              <a:gd name="T78" fmla="+- 0 11241 11189"/>
              <a:gd name="T79" fmla="*/ 11241 h 1896"/>
              <a:gd name="T80" fmla="+- 0 14790 12817"/>
              <a:gd name="T81" fmla="*/ T80 w 3189"/>
              <a:gd name="T82" fmla="+- 0 11214 11189"/>
              <a:gd name="T83" fmla="*/ 11214 h 1896"/>
              <a:gd name="T84" fmla="+- 0 14545 12817"/>
              <a:gd name="T85" fmla="*/ T84 w 3189"/>
              <a:gd name="T86" fmla="+- 0 11196 11189"/>
              <a:gd name="T87" fmla="*/ 11196 h 1896"/>
              <a:gd name="T88" fmla="+- 0 14285 12817"/>
              <a:gd name="T89" fmla="*/ T88 w 3189"/>
              <a:gd name="T90" fmla="+- 0 11189 11189"/>
              <a:gd name="T91" fmla="*/ 11189 h 1896"/>
              <a:gd name="T92" fmla="+- 0 14052 12817"/>
              <a:gd name="T93" fmla="*/ T92 w 3189"/>
              <a:gd name="T94" fmla="+- 0 11196 11189"/>
              <a:gd name="T95" fmla="*/ 11196 h 1896"/>
              <a:gd name="T96" fmla="+- 0 13843 12817"/>
              <a:gd name="T97" fmla="*/ T96 w 3189"/>
              <a:gd name="T98" fmla="+- 0 11215 11189"/>
              <a:gd name="T99" fmla="*/ 11215 h 1896"/>
              <a:gd name="T100" fmla="+- 0 13657 12817"/>
              <a:gd name="T101" fmla="*/ T100 w 3189"/>
              <a:gd name="T102" fmla="+- 0 11246 11189"/>
              <a:gd name="T103" fmla="*/ 11246 h 1896"/>
              <a:gd name="T104" fmla="+- 0 13493 12817"/>
              <a:gd name="T105" fmla="*/ T104 w 3189"/>
              <a:gd name="T106" fmla="+- 0 11289 11189"/>
              <a:gd name="T107" fmla="*/ 11289 h 1896"/>
              <a:gd name="T108" fmla="+- 0 13349 12817"/>
              <a:gd name="T109" fmla="*/ T108 w 3189"/>
              <a:gd name="T110" fmla="+- 0 11341 11189"/>
              <a:gd name="T111" fmla="*/ 11341 h 1896"/>
              <a:gd name="T112" fmla="+- 0 13226 12817"/>
              <a:gd name="T113" fmla="*/ T112 w 3189"/>
              <a:gd name="T114" fmla="+- 0 11403 11189"/>
              <a:gd name="T115" fmla="*/ 11403 h 1896"/>
              <a:gd name="T116" fmla="+- 0 13121 12817"/>
              <a:gd name="T117" fmla="*/ T116 w 3189"/>
              <a:gd name="T118" fmla="+- 0 11474 11189"/>
              <a:gd name="T119" fmla="*/ 11474 h 1896"/>
              <a:gd name="T120" fmla="+- 0 12963 12817"/>
              <a:gd name="T121" fmla="*/ T120 w 3189"/>
              <a:gd name="T122" fmla="+- 0 11638 11189"/>
              <a:gd name="T123" fmla="*/ 11638 h 1896"/>
              <a:gd name="T124" fmla="+- 0 12866 12817"/>
              <a:gd name="T125" fmla="*/ T124 w 3189"/>
              <a:gd name="T126" fmla="+- 0 11826 11189"/>
              <a:gd name="T127" fmla="*/ 11826 h 1896"/>
              <a:gd name="T128" fmla="+- 0 12822 12817"/>
              <a:gd name="T129" fmla="*/ T128 w 3189"/>
              <a:gd name="T130" fmla="+- 0 12031 11189"/>
              <a:gd name="T131" fmla="*/ 12031 h 1896"/>
              <a:gd name="T132" fmla="+- 0 12817 12817"/>
              <a:gd name="T133" fmla="*/ T132 w 3189"/>
              <a:gd name="T134" fmla="+- 0 12190 11189"/>
              <a:gd name="T135" fmla="*/ 12190 h 1896"/>
              <a:gd name="T136" fmla="+- 0 12837 12817"/>
              <a:gd name="T137" fmla="*/ T136 w 3189"/>
              <a:gd name="T138" fmla="+- 0 12389 11189"/>
              <a:gd name="T139" fmla="*/ 12389 h 1896"/>
              <a:gd name="T140" fmla="+- 0 12895 12817"/>
              <a:gd name="T141" fmla="*/ T140 w 3189"/>
              <a:gd name="T142" fmla="+- 0 12571 11189"/>
              <a:gd name="T143" fmla="*/ 12571 h 1896"/>
              <a:gd name="T144" fmla="+- 0 13006 12817"/>
              <a:gd name="T145" fmla="*/ T144 w 3189"/>
              <a:gd name="T146" fmla="+- 0 12731 11189"/>
              <a:gd name="T147" fmla="*/ 12731 h 1896"/>
              <a:gd name="T148" fmla="+- 0 13185 12817"/>
              <a:gd name="T149" fmla="*/ T148 w 3189"/>
              <a:gd name="T150" fmla="+- 0 12867 11189"/>
              <a:gd name="T151" fmla="*/ 12867 h 1896"/>
              <a:gd name="T152" fmla="+- 0 13305 12817"/>
              <a:gd name="T153" fmla="*/ T152 w 3189"/>
              <a:gd name="T154" fmla="+- 0 12924 11189"/>
              <a:gd name="T155" fmla="*/ 12924 h 1896"/>
              <a:gd name="T156" fmla="+- 0 13446 12817"/>
              <a:gd name="T157" fmla="*/ T156 w 3189"/>
              <a:gd name="T158" fmla="+- 0 12973 11189"/>
              <a:gd name="T159" fmla="*/ 12973 h 1896"/>
              <a:gd name="T160" fmla="+- 0 13612 12817"/>
              <a:gd name="T161" fmla="*/ T160 w 3189"/>
              <a:gd name="T162" fmla="+- 0 13014 11189"/>
              <a:gd name="T163" fmla="*/ 13014 h 1896"/>
              <a:gd name="T164" fmla="+- 0 13805 12817"/>
              <a:gd name="T165" fmla="*/ T164 w 3189"/>
              <a:gd name="T166" fmla="+- 0 13046 11189"/>
              <a:gd name="T167" fmla="*/ 13046 h 1896"/>
              <a:gd name="T168" fmla="+- 0 14025 12817"/>
              <a:gd name="T169" fmla="*/ T168 w 3189"/>
              <a:gd name="T170" fmla="+- 0 13069 11189"/>
              <a:gd name="T171" fmla="*/ 13069 h 1896"/>
              <a:gd name="T172" fmla="+- 0 14274 12817"/>
              <a:gd name="T173" fmla="*/ T172 w 3189"/>
              <a:gd name="T174" fmla="+- 0 13083 11189"/>
              <a:gd name="T175" fmla="*/ 13083 h 189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3189" h="1896">
                <a:moveTo>
                  <a:pt x="1594" y="1896"/>
                </a:moveTo>
                <a:lnTo>
                  <a:pt x="1721" y="1896"/>
                </a:lnTo>
                <a:lnTo>
                  <a:pt x="1842" y="1893"/>
                </a:lnTo>
                <a:lnTo>
                  <a:pt x="1957" y="1886"/>
                </a:lnTo>
                <a:lnTo>
                  <a:pt x="2065" y="1877"/>
                </a:lnTo>
                <a:lnTo>
                  <a:pt x="2168" y="1865"/>
                </a:lnTo>
                <a:lnTo>
                  <a:pt x="2264" y="1850"/>
                </a:lnTo>
                <a:lnTo>
                  <a:pt x="2355" y="1832"/>
                </a:lnTo>
                <a:lnTo>
                  <a:pt x="2440" y="1812"/>
                </a:lnTo>
                <a:lnTo>
                  <a:pt x="2519" y="1789"/>
                </a:lnTo>
                <a:lnTo>
                  <a:pt x="2594" y="1764"/>
                </a:lnTo>
                <a:lnTo>
                  <a:pt x="2663" y="1737"/>
                </a:lnTo>
                <a:lnTo>
                  <a:pt x="2726" y="1707"/>
                </a:lnTo>
                <a:lnTo>
                  <a:pt x="2786" y="1675"/>
                </a:lnTo>
                <a:lnTo>
                  <a:pt x="2840" y="1642"/>
                </a:lnTo>
                <a:lnTo>
                  <a:pt x="2890" y="1606"/>
                </a:lnTo>
                <a:lnTo>
                  <a:pt x="2976" y="1529"/>
                </a:lnTo>
                <a:lnTo>
                  <a:pt x="3046" y="1445"/>
                </a:lnTo>
                <a:lnTo>
                  <a:pt x="3100" y="1355"/>
                </a:lnTo>
                <a:lnTo>
                  <a:pt x="3140" y="1260"/>
                </a:lnTo>
                <a:lnTo>
                  <a:pt x="3168" y="1160"/>
                </a:lnTo>
                <a:lnTo>
                  <a:pt x="3183" y="1056"/>
                </a:lnTo>
                <a:lnTo>
                  <a:pt x="3188" y="949"/>
                </a:lnTo>
                <a:lnTo>
                  <a:pt x="3187" y="896"/>
                </a:lnTo>
                <a:lnTo>
                  <a:pt x="3179" y="792"/>
                </a:lnTo>
                <a:lnTo>
                  <a:pt x="3160" y="692"/>
                </a:lnTo>
                <a:lnTo>
                  <a:pt x="3130" y="597"/>
                </a:lnTo>
                <a:lnTo>
                  <a:pt x="3088" y="508"/>
                </a:lnTo>
                <a:lnTo>
                  <a:pt x="3030" y="425"/>
                </a:lnTo>
                <a:lnTo>
                  <a:pt x="2956" y="347"/>
                </a:lnTo>
                <a:lnTo>
                  <a:pt x="2865" y="276"/>
                </a:lnTo>
                <a:lnTo>
                  <a:pt x="2812" y="244"/>
                </a:lnTo>
                <a:lnTo>
                  <a:pt x="2754" y="213"/>
                </a:lnTo>
                <a:lnTo>
                  <a:pt x="2691" y="184"/>
                </a:lnTo>
                <a:lnTo>
                  <a:pt x="2622" y="157"/>
                </a:lnTo>
                <a:lnTo>
                  <a:pt x="2548" y="131"/>
                </a:lnTo>
                <a:lnTo>
                  <a:pt x="2468" y="108"/>
                </a:lnTo>
                <a:lnTo>
                  <a:pt x="2382" y="87"/>
                </a:lnTo>
                <a:lnTo>
                  <a:pt x="2289" y="68"/>
                </a:lnTo>
                <a:lnTo>
                  <a:pt x="2191" y="52"/>
                </a:lnTo>
                <a:lnTo>
                  <a:pt x="2085" y="37"/>
                </a:lnTo>
                <a:lnTo>
                  <a:pt x="1973" y="25"/>
                </a:lnTo>
                <a:lnTo>
                  <a:pt x="1854" y="15"/>
                </a:lnTo>
                <a:lnTo>
                  <a:pt x="1728" y="7"/>
                </a:lnTo>
                <a:lnTo>
                  <a:pt x="1594" y="2"/>
                </a:lnTo>
                <a:lnTo>
                  <a:pt x="1468" y="0"/>
                </a:lnTo>
                <a:lnTo>
                  <a:pt x="1348" y="2"/>
                </a:lnTo>
                <a:lnTo>
                  <a:pt x="1235" y="7"/>
                </a:lnTo>
                <a:lnTo>
                  <a:pt x="1127" y="15"/>
                </a:lnTo>
                <a:lnTo>
                  <a:pt x="1026" y="26"/>
                </a:lnTo>
                <a:lnTo>
                  <a:pt x="930" y="40"/>
                </a:lnTo>
                <a:lnTo>
                  <a:pt x="840" y="57"/>
                </a:lnTo>
                <a:lnTo>
                  <a:pt x="755" y="77"/>
                </a:lnTo>
                <a:lnTo>
                  <a:pt x="676" y="100"/>
                </a:lnTo>
                <a:lnTo>
                  <a:pt x="601" y="125"/>
                </a:lnTo>
                <a:lnTo>
                  <a:pt x="532" y="152"/>
                </a:lnTo>
                <a:lnTo>
                  <a:pt x="468" y="182"/>
                </a:lnTo>
                <a:lnTo>
                  <a:pt x="409" y="214"/>
                </a:lnTo>
                <a:lnTo>
                  <a:pt x="354" y="249"/>
                </a:lnTo>
                <a:lnTo>
                  <a:pt x="304" y="285"/>
                </a:lnTo>
                <a:lnTo>
                  <a:pt x="217" y="363"/>
                </a:lnTo>
                <a:lnTo>
                  <a:pt x="146" y="449"/>
                </a:lnTo>
                <a:lnTo>
                  <a:pt x="90" y="540"/>
                </a:lnTo>
                <a:lnTo>
                  <a:pt x="49" y="637"/>
                </a:lnTo>
                <a:lnTo>
                  <a:pt x="21" y="738"/>
                </a:lnTo>
                <a:lnTo>
                  <a:pt x="5" y="842"/>
                </a:lnTo>
                <a:lnTo>
                  <a:pt x="0" y="949"/>
                </a:lnTo>
                <a:lnTo>
                  <a:pt x="0" y="1001"/>
                </a:lnTo>
                <a:lnTo>
                  <a:pt x="6" y="1103"/>
                </a:lnTo>
                <a:lnTo>
                  <a:pt x="20" y="1200"/>
                </a:lnTo>
                <a:lnTo>
                  <a:pt x="43" y="1293"/>
                </a:lnTo>
                <a:lnTo>
                  <a:pt x="78" y="1382"/>
                </a:lnTo>
                <a:lnTo>
                  <a:pt x="126" y="1465"/>
                </a:lnTo>
                <a:lnTo>
                  <a:pt x="189" y="1542"/>
                </a:lnTo>
                <a:lnTo>
                  <a:pt x="269" y="1613"/>
                </a:lnTo>
                <a:lnTo>
                  <a:pt x="368" y="1678"/>
                </a:lnTo>
                <a:lnTo>
                  <a:pt x="425" y="1707"/>
                </a:lnTo>
                <a:lnTo>
                  <a:pt x="488" y="1735"/>
                </a:lnTo>
                <a:lnTo>
                  <a:pt x="556" y="1760"/>
                </a:lnTo>
                <a:lnTo>
                  <a:pt x="629" y="1784"/>
                </a:lnTo>
                <a:lnTo>
                  <a:pt x="709" y="1806"/>
                </a:lnTo>
                <a:lnTo>
                  <a:pt x="795" y="1825"/>
                </a:lnTo>
                <a:lnTo>
                  <a:pt x="888" y="1842"/>
                </a:lnTo>
                <a:lnTo>
                  <a:pt x="988" y="1857"/>
                </a:lnTo>
                <a:lnTo>
                  <a:pt x="1094" y="1870"/>
                </a:lnTo>
                <a:lnTo>
                  <a:pt x="1208" y="1880"/>
                </a:lnTo>
                <a:lnTo>
                  <a:pt x="1329" y="1888"/>
                </a:lnTo>
                <a:lnTo>
                  <a:pt x="1457" y="1894"/>
                </a:lnTo>
                <a:lnTo>
                  <a:pt x="1594" y="1896"/>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333" name="Picture 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0449" y="2091283"/>
            <a:ext cx="3635375"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Freeform 46"/>
          <p:cNvSpPr>
            <a:spLocks/>
          </p:cNvSpPr>
          <p:nvPr/>
        </p:nvSpPr>
        <p:spPr bwMode="auto">
          <a:xfrm>
            <a:off x="4237512" y="3257301"/>
            <a:ext cx="409575" cy="125413"/>
          </a:xfrm>
          <a:custGeom>
            <a:avLst/>
            <a:gdLst>
              <a:gd name="T0" fmla="+- 0 15782 15782"/>
              <a:gd name="T1" fmla="*/ T0 w 643"/>
              <a:gd name="T2" fmla="+- 0 12706 12508"/>
              <a:gd name="T3" fmla="*/ 12706 h 198"/>
              <a:gd name="T4" fmla="+- 0 16424 15782"/>
              <a:gd name="T5" fmla="*/ T4 w 643"/>
              <a:gd name="T6" fmla="+- 0 12637 12508"/>
              <a:gd name="T7" fmla="*/ 12637 h 198"/>
              <a:gd name="T8" fmla="+- 0 15824 15782"/>
              <a:gd name="T9" fmla="*/ T8 w 643"/>
              <a:gd name="T10" fmla="+- 0 12508 12508"/>
              <a:gd name="T11" fmla="*/ 12508 h 198"/>
            </a:gdLst>
            <a:ahLst/>
            <a:cxnLst>
              <a:cxn ang="0">
                <a:pos x="T1" y="T3"/>
              </a:cxn>
              <a:cxn ang="0">
                <a:pos x="T5" y="T7"/>
              </a:cxn>
              <a:cxn ang="0">
                <a:pos x="T9" y="T11"/>
              </a:cxn>
            </a:cxnLst>
            <a:rect l="0" t="0" r="r" b="b"/>
            <a:pathLst>
              <a:path w="643" h="198">
                <a:moveTo>
                  <a:pt x="0" y="198"/>
                </a:moveTo>
                <a:lnTo>
                  <a:pt x="642" y="129"/>
                </a:lnTo>
                <a:lnTo>
                  <a:pt x="42"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98" name="Freeform 47"/>
          <p:cNvSpPr>
            <a:spLocks/>
          </p:cNvSpPr>
          <p:nvPr/>
        </p:nvSpPr>
        <p:spPr bwMode="auto">
          <a:xfrm>
            <a:off x="6980712" y="3485901"/>
            <a:ext cx="487362" cy="271463"/>
          </a:xfrm>
          <a:custGeom>
            <a:avLst/>
            <a:gdLst>
              <a:gd name="T0" fmla="+- 0 20868 20099"/>
              <a:gd name="T1" fmla="*/ T0 w 769"/>
              <a:gd name="T2" fmla="+- 0 12998 12868"/>
              <a:gd name="T3" fmla="*/ 12998 h 428"/>
              <a:gd name="T4" fmla="+- 0 20099 20099"/>
              <a:gd name="T5" fmla="*/ T4 w 769"/>
              <a:gd name="T6" fmla="+- 0 13296 12868"/>
              <a:gd name="T7" fmla="*/ 13296 h 428"/>
              <a:gd name="T8" fmla="+- 0 20718 20099"/>
              <a:gd name="T9" fmla="*/ T8 w 769"/>
              <a:gd name="T10" fmla="+- 0 12868 12868"/>
              <a:gd name="T11" fmla="*/ 12868 h 428"/>
            </a:gdLst>
            <a:ahLst/>
            <a:cxnLst>
              <a:cxn ang="0">
                <a:pos x="T1" y="T3"/>
              </a:cxn>
              <a:cxn ang="0">
                <a:pos x="T5" y="T7"/>
              </a:cxn>
              <a:cxn ang="0">
                <a:pos x="T9" y="T11"/>
              </a:cxn>
            </a:cxnLst>
            <a:rect l="0" t="0" r="r" b="b"/>
            <a:pathLst>
              <a:path w="769" h="428">
                <a:moveTo>
                  <a:pt x="769" y="130"/>
                </a:moveTo>
                <a:lnTo>
                  <a:pt x="0" y="428"/>
                </a:lnTo>
                <a:lnTo>
                  <a:pt x="619"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99" name="TextBox 12298"/>
          <p:cNvSpPr txBox="1"/>
          <p:nvPr/>
        </p:nvSpPr>
        <p:spPr>
          <a:xfrm>
            <a:off x="1712535" y="2322796"/>
            <a:ext cx="2374709" cy="1477328"/>
          </a:xfrm>
          <a:prstGeom prst="rect">
            <a:avLst/>
          </a:prstGeom>
          <a:noFill/>
        </p:spPr>
        <p:txBody>
          <a:bodyPr wrap="square" rtlCol="0">
            <a:spAutoFit/>
          </a:bodyPr>
          <a:lstStyle/>
          <a:p>
            <a:pPr algn="ctr"/>
            <a:r>
              <a:rPr lang="vi-VN" dirty="0">
                <a:latin typeface="Bree Serif" panose="02000503040000020004" pitchFamily="50" charset="-93"/>
              </a:rPr>
              <a:t>Thật tốt khi biết rằng chính chúng ta có thể làm những điều để tự bảo vệ bản thân.</a:t>
            </a:r>
            <a:endParaRPr lang="en-US" dirty="0">
              <a:latin typeface="Bree Serif" panose="02000503040000020004" pitchFamily="50" charset="-93"/>
            </a:endParaRPr>
          </a:p>
          <a:p>
            <a:pPr algn="ctr"/>
            <a:endParaRPr lang="en-US" dirty="0"/>
          </a:p>
        </p:txBody>
      </p:sp>
      <p:sp>
        <p:nvSpPr>
          <p:cNvPr id="12300" name="TextBox 12299"/>
          <p:cNvSpPr txBox="1"/>
          <p:nvPr/>
        </p:nvSpPr>
        <p:spPr>
          <a:xfrm>
            <a:off x="7153119" y="1825808"/>
            <a:ext cx="3906577" cy="1477328"/>
          </a:xfrm>
          <a:prstGeom prst="rect">
            <a:avLst/>
          </a:prstGeom>
          <a:noFill/>
        </p:spPr>
        <p:txBody>
          <a:bodyPr wrap="square" rtlCol="0">
            <a:spAutoFit/>
          </a:bodyPr>
          <a:lstStyle/>
          <a:p>
            <a:pPr algn="ctr"/>
            <a:r>
              <a:rPr lang="vi-VN" dirty="0">
                <a:latin typeface="Bree Serif" panose="02000503040000020004" pitchFamily="50" charset="-93"/>
              </a:rPr>
              <a:t>Chung tay cùng chúng tớ góp phần bảo vệ các bạn khác nữa nhé! Hãy chia sẻ thông tin này để chúng ta có thể xây dựng môi trường mạng an toàn cho trẻ em!</a:t>
            </a:r>
            <a:endParaRPr lang="en-US" dirty="0">
              <a:latin typeface="Bree Serif" panose="02000503040000020004" pitchFamily="50" charset="-93"/>
            </a:endParaRPr>
          </a:p>
        </p:txBody>
      </p:sp>
      <p:sp>
        <p:nvSpPr>
          <p:cNvPr id="50" name="Text Box 22"/>
          <p:cNvSpPr txBox="1">
            <a:spLocks noChangeArrowheads="1"/>
          </p:cNvSpPr>
          <p:nvPr/>
        </p:nvSpPr>
        <p:spPr bwMode="auto">
          <a:xfrm>
            <a:off x="8050832" y="3247005"/>
            <a:ext cx="2154016" cy="367037"/>
          </a:xfrm>
          <a:prstGeom prst="rect">
            <a:avLst/>
          </a:prstGeom>
          <a:solidFill>
            <a:srgbClr val="ED1B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21000"/>
              </a:lnSpc>
              <a:spcBef>
                <a:spcPts val="225"/>
              </a:spcBef>
              <a:spcAft>
                <a:spcPts val="800"/>
              </a:spcAft>
              <a:buClrTx/>
              <a:buSzTx/>
              <a:buFontTx/>
              <a:buNone/>
              <a:tabLst/>
            </a:pPr>
            <a:r>
              <a:rPr kumimoji="0" lang="en-US" altLang="en-US" b="1" i="0" u="none" strike="noStrike" cap="none" normalizeH="0" baseline="0" dirty="0">
                <a:ln>
                  <a:noFill/>
                </a:ln>
                <a:solidFill>
                  <a:srgbClr val="FFFFFF"/>
                </a:solidFill>
                <a:effectLst/>
                <a:latin typeface="Bree Serif" panose="02000503040000020004" pitchFamily="50" charset="-93"/>
                <a:cs typeface="Times New Roman" panose="02020603050405020304" pitchFamily="18" charset="0"/>
              </a:rPr>
              <a:t>#</a:t>
            </a:r>
            <a:r>
              <a:rPr kumimoji="0" lang="en-US" altLang="en-US" b="1" i="0" u="none" strike="noStrike" cap="none" normalizeH="0" baseline="0" dirty="0" err="1">
                <a:ln>
                  <a:noFill/>
                </a:ln>
                <a:solidFill>
                  <a:srgbClr val="FFFFFF"/>
                </a:solidFill>
                <a:effectLst/>
                <a:latin typeface="Bree Serif" panose="02000503040000020004" pitchFamily="50" charset="-93"/>
                <a:cs typeface="Times New Roman" panose="02020603050405020304" pitchFamily="18" charset="0"/>
              </a:rPr>
              <a:t>AnToànTrênMạng</a:t>
            </a:r>
            <a:endParaRPr kumimoji="0" lang="en-US" altLang="en-US" b="0" i="0" u="none" strike="noStrike" cap="none" normalizeH="0" baseline="0" dirty="0">
              <a:ln>
                <a:noFill/>
              </a:ln>
              <a:solidFill>
                <a:schemeClr val="tx1"/>
              </a:solidFill>
              <a:effectLst/>
              <a:latin typeface="Bree Serif" panose="02000503040000020004" pitchFamily="50" charset="-93"/>
              <a:cs typeface="Times New Roman" panose="02020603050405020304" pitchFamily="18" charset="0"/>
            </a:endParaRPr>
          </a:p>
        </p:txBody>
      </p:sp>
      <p:grpSp>
        <p:nvGrpSpPr>
          <p:cNvPr id="51" name="Group 2"/>
          <p:cNvGrpSpPr>
            <a:grpSpLocks/>
          </p:cNvGrpSpPr>
          <p:nvPr/>
        </p:nvGrpSpPr>
        <p:grpSpPr bwMode="auto">
          <a:xfrm>
            <a:off x="0" y="0"/>
            <a:ext cx="3145997" cy="1396500"/>
            <a:chOff x="0" y="-3994"/>
            <a:chExt cx="6194" cy="3433"/>
          </a:xfrm>
        </p:grpSpPr>
        <p:sp>
          <p:nvSpPr>
            <p:cNvPr id="52" name="Rectangle 3"/>
            <p:cNvSpPr>
              <a:spLocks noChangeArrowheads="1"/>
            </p:cNvSpPr>
            <p:nvPr/>
          </p:nvSpPr>
          <p:spPr bwMode="auto">
            <a:xfrm>
              <a:off x="0" y="-3994"/>
              <a:ext cx="6194" cy="3433"/>
            </a:xfrm>
            <a:prstGeom prst="rect">
              <a:avLst/>
            </a:prstGeom>
            <a:solidFill>
              <a:srgbClr val="00C0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4"/>
            <p:cNvSpPr>
              <a:spLocks/>
            </p:cNvSpPr>
            <p:nvPr/>
          </p:nvSpPr>
          <p:spPr bwMode="auto">
            <a:xfrm>
              <a:off x="720" y="-3756"/>
              <a:ext cx="4695" cy="2883"/>
            </a:xfrm>
            <a:custGeom>
              <a:avLst/>
              <a:gdLst>
                <a:gd name="T0" fmla="+- 0 11196 720"/>
                <a:gd name="T1" fmla="*/ T0 w 10746"/>
                <a:gd name="T2" fmla="+- 0 -3755 -3755"/>
                <a:gd name="T3" fmla="*/ -3755 h 2883"/>
                <a:gd name="T4" fmla="+- 0 990 720"/>
                <a:gd name="T5" fmla="*/ T4 w 10746"/>
                <a:gd name="T6" fmla="+- 0 -3755 -3755"/>
                <a:gd name="T7" fmla="*/ -3755 h 2883"/>
                <a:gd name="T8" fmla="+- 0 834 720"/>
                <a:gd name="T9" fmla="*/ T8 w 10746"/>
                <a:gd name="T10" fmla="+- 0 -3751 -3755"/>
                <a:gd name="T11" fmla="*/ -3751 h 2883"/>
                <a:gd name="T12" fmla="+- 0 754 720"/>
                <a:gd name="T13" fmla="*/ T12 w 10746"/>
                <a:gd name="T14" fmla="+- 0 -3722 -3755"/>
                <a:gd name="T15" fmla="*/ -3722 h 2883"/>
                <a:gd name="T16" fmla="+- 0 724 720"/>
                <a:gd name="T17" fmla="*/ T16 w 10746"/>
                <a:gd name="T18" fmla="+- 0 -3642 -3755"/>
                <a:gd name="T19" fmla="*/ -3642 h 2883"/>
                <a:gd name="T20" fmla="+- 0 720 720"/>
                <a:gd name="T21" fmla="*/ T20 w 10746"/>
                <a:gd name="T22" fmla="+- 0 -3485 -3755"/>
                <a:gd name="T23" fmla="*/ -3485 h 2883"/>
                <a:gd name="T24" fmla="+- 0 720 720"/>
                <a:gd name="T25" fmla="*/ T24 w 10746"/>
                <a:gd name="T26" fmla="+- 0 -1143 -3755"/>
                <a:gd name="T27" fmla="*/ -1143 h 2883"/>
                <a:gd name="T28" fmla="+- 0 724 720"/>
                <a:gd name="T29" fmla="*/ T28 w 10746"/>
                <a:gd name="T30" fmla="+- 0 -987 -3755"/>
                <a:gd name="T31" fmla="*/ -987 h 2883"/>
                <a:gd name="T32" fmla="+- 0 754 720"/>
                <a:gd name="T33" fmla="*/ T32 w 10746"/>
                <a:gd name="T34" fmla="+- 0 -907 -3755"/>
                <a:gd name="T35" fmla="*/ -907 h 2883"/>
                <a:gd name="T36" fmla="+- 0 834 720"/>
                <a:gd name="T37" fmla="*/ T36 w 10746"/>
                <a:gd name="T38" fmla="+- 0 -878 -3755"/>
                <a:gd name="T39" fmla="*/ -878 h 2883"/>
                <a:gd name="T40" fmla="+- 0 990 720"/>
                <a:gd name="T41" fmla="*/ T40 w 10746"/>
                <a:gd name="T42" fmla="+- 0 -873 -3755"/>
                <a:gd name="T43" fmla="*/ -873 h 2883"/>
                <a:gd name="T44" fmla="+- 0 11196 720"/>
                <a:gd name="T45" fmla="*/ T44 w 10746"/>
                <a:gd name="T46" fmla="+- 0 -873 -3755"/>
                <a:gd name="T47" fmla="*/ -873 h 2883"/>
                <a:gd name="T48" fmla="+- 0 11352 720"/>
                <a:gd name="T49" fmla="*/ T48 w 10746"/>
                <a:gd name="T50" fmla="+- 0 -878 -3755"/>
                <a:gd name="T51" fmla="*/ -878 h 2883"/>
                <a:gd name="T52" fmla="+- 0 11432 720"/>
                <a:gd name="T53" fmla="*/ T52 w 10746"/>
                <a:gd name="T54" fmla="+- 0 -907 -3755"/>
                <a:gd name="T55" fmla="*/ -907 h 2883"/>
                <a:gd name="T56" fmla="+- 0 11462 720"/>
                <a:gd name="T57" fmla="*/ T56 w 10746"/>
                <a:gd name="T58" fmla="+- 0 -987 -3755"/>
                <a:gd name="T59" fmla="*/ -987 h 2883"/>
                <a:gd name="T60" fmla="+- 0 11466 720"/>
                <a:gd name="T61" fmla="*/ T60 w 10746"/>
                <a:gd name="T62" fmla="+- 0 -1143 -3755"/>
                <a:gd name="T63" fmla="*/ -1143 h 2883"/>
                <a:gd name="T64" fmla="+- 0 11466 720"/>
                <a:gd name="T65" fmla="*/ T64 w 10746"/>
                <a:gd name="T66" fmla="+- 0 -3485 -3755"/>
                <a:gd name="T67" fmla="*/ -3485 h 2883"/>
                <a:gd name="T68" fmla="+- 0 11462 720"/>
                <a:gd name="T69" fmla="*/ T68 w 10746"/>
                <a:gd name="T70" fmla="+- 0 -3642 -3755"/>
                <a:gd name="T71" fmla="*/ -3642 h 2883"/>
                <a:gd name="T72" fmla="+- 0 11432 720"/>
                <a:gd name="T73" fmla="*/ T72 w 10746"/>
                <a:gd name="T74" fmla="+- 0 -3722 -3755"/>
                <a:gd name="T75" fmla="*/ -3722 h 2883"/>
                <a:gd name="T76" fmla="+- 0 11352 720"/>
                <a:gd name="T77" fmla="*/ T76 w 10746"/>
                <a:gd name="T78" fmla="+- 0 -3751 -3755"/>
                <a:gd name="T79" fmla="*/ -3751 h 2883"/>
                <a:gd name="T80" fmla="+- 0 11196 720"/>
                <a:gd name="T81" fmla="*/ T80 w 10746"/>
                <a:gd name="T82" fmla="+- 0 -3755 -3755"/>
                <a:gd name="T83" fmla="*/ -3755 h 28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0746" h="2883">
                  <a:moveTo>
                    <a:pt x="10476" y="0"/>
                  </a:moveTo>
                  <a:lnTo>
                    <a:pt x="270" y="0"/>
                  </a:lnTo>
                  <a:lnTo>
                    <a:pt x="114" y="4"/>
                  </a:lnTo>
                  <a:lnTo>
                    <a:pt x="34" y="33"/>
                  </a:lnTo>
                  <a:lnTo>
                    <a:pt x="4" y="113"/>
                  </a:lnTo>
                  <a:lnTo>
                    <a:pt x="0" y="270"/>
                  </a:lnTo>
                  <a:lnTo>
                    <a:pt x="0" y="2612"/>
                  </a:lnTo>
                  <a:lnTo>
                    <a:pt x="4" y="2768"/>
                  </a:lnTo>
                  <a:lnTo>
                    <a:pt x="34" y="2848"/>
                  </a:lnTo>
                  <a:lnTo>
                    <a:pt x="114" y="2877"/>
                  </a:lnTo>
                  <a:lnTo>
                    <a:pt x="270" y="2882"/>
                  </a:lnTo>
                  <a:lnTo>
                    <a:pt x="10476" y="2882"/>
                  </a:lnTo>
                  <a:lnTo>
                    <a:pt x="10632" y="2877"/>
                  </a:lnTo>
                  <a:lnTo>
                    <a:pt x="10712" y="2848"/>
                  </a:lnTo>
                  <a:lnTo>
                    <a:pt x="10742" y="2768"/>
                  </a:lnTo>
                  <a:lnTo>
                    <a:pt x="10746" y="2612"/>
                  </a:lnTo>
                  <a:lnTo>
                    <a:pt x="10746" y="270"/>
                  </a:lnTo>
                  <a:lnTo>
                    <a:pt x="10742" y="113"/>
                  </a:lnTo>
                  <a:lnTo>
                    <a:pt x="10712" y="33"/>
                  </a:lnTo>
                  <a:lnTo>
                    <a:pt x="10632" y="4"/>
                  </a:lnTo>
                  <a:lnTo>
                    <a:pt x="104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5"/>
            <p:cNvSpPr>
              <a:spLocks/>
            </p:cNvSpPr>
            <p:nvPr/>
          </p:nvSpPr>
          <p:spPr bwMode="auto">
            <a:xfrm>
              <a:off x="4317" y="-3785"/>
              <a:ext cx="1137" cy="2883"/>
            </a:xfrm>
            <a:custGeom>
              <a:avLst/>
              <a:gdLst>
                <a:gd name="T0" fmla="+- 0 11512 10376"/>
                <a:gd name="T1" fmla="*/ T0 w 1137"/>
                <a:gd name="T2" fmla="+- 0 -3485 -3755"/>
                <a:gd name="T3" fmla="*/ -3485 h 2883"/>
                <a:gd name="T4" fmla="+- 0 11508 10376"/>
                <a:gd name="T5" fmla="*/ T4 w 1137"/>
                <a:gd name="T6" fmla="+- 0 -3642 -3755"/>
                <a:gd name="T7" fmla="*/ -3642 h 2883"/>
                <a:gd name="T8" fmla="+- 0 11479 10376"/>
                <a:gd name="T9" fmla="*/ T8 w 1137"/>
                <a:gd name="T10" fmla="+- 0 -3722 -3755"/>
                <a:gd name="T11" fmla="*/ -3722 h 2883"/>
                <a:gd name="T12" fmla="+- 0 11398 10376"/>
                <a:gd name="T13" fmla="*/ T12 w 1137"/>
                <a:gd name="T14" fmla="+- 0 -3751 -3755"/>
                <a:gd name="T15" fmla="*/ -3751 h 2883"/>
                <a:gd name="T16" fmla="+- 0 11242 10376"/>
                <a:gd name="T17" fmla="*/ T16 w 1137"/>
                <a:gd name="T18" fmla="+- 0 -3755 -3755"/>
                <a:gd name="T19" fmla="*/ -3755 h 2883"/>
                <a:gd name="T20" fmla="+- 0 11182 10376"/>
                <a:gd name="T21" fmla="*/ T20 w 1137"/>
                <a:gd name="T22" fmla="+- 0 -3755 -3755"/>
                <a:gd name="T23" fmla="*/ -3755 h 2883"/>
                <a:gd name="T24" fmla="+- 0 10702 10376"/>
                <a:gd name="T25" fmla="*/ T24 w 1137"/>
                <a:gd name="T26" fmla="+- 0 -3755 -3755"/>
                <a:gd name="T27" fmla="*/ -3755 h 2883"/>
                <a:gd name="T28" fmla="+- 0 10376 10376"/>
                <a:gd name="T29" fmla="*/ T28 w 1137"/>
                <a:gd name="T30" fmla="+- 0 -3755 -3755"/>
                <a:gd name="T31" fmla="*/ -3755 h 2883"/>
                <a:gd name="T32" fmla="+- 0 10376 10376"/>
                <a:gd name="T33" fmla="*/ T32 w 1137"/>
                <a:gd name="T34" fmla="+- 0 -873 -3755"/>
                <a:gd name="T35" fmla="*/ -873 h 2883"/>
                <a:gd name="T36" fmla="+- 0 10702 10376"/>
                <a:gd name="T37" fmla="*/ T36 w 1137"/>
                <a:gd name="T38" fmla="+- 0 -873 -3755"/>
                <a:gd name="T39" fmla="*/ -873 h 2883"/>
                <a:gd name="T40" fmla="+- 0 11182 10376"/>
                <a:gd name="T41" fmla="*/ T40 w 1137"/>
                <a:gd name="T42" fmla="+- 0 -873 -3755"/>
                <a:gd name="T43" fmla="*/ -873 h 2883"/>
                <a:gd name="T44" fmla="+- 0 11242 10376"/>
                <a:gd name="T45" fmla="*/ T44 w 1137"/>
                <a:gd name="T46" fmla="+- 0 -873 -3755"/>
                <a:gd name="T47" fmla="*/ -873 h 2883"/>
                <a:gd name="T48" fmla="+- 0 11398 10376"/>
                <a:gd name="T49" fmla="*/ T48 w 1137"/>
                <a:gd name="T50" fmla="+- 0 -878 -3755"/>
                <a:gd name="T51" fmla="*/ -878 h 2883"/>
                <a:gd name="T52" fmla="+- 0 11479 10376"/>
                <a:gd name="T53" fmla="*/ T52 w 1137"/>
                <a:gd name="T54" fmla="+- 0 -907 -3755"/>
                <a:gd name="T55" fmla="*/ -907 h 2883"/>
                <a:gd name="T56" fmla="+- 0 11508 10376"/>
                <a:gd name="T57" fmla="*/ T56 w 1137"/>
                <a:gd name="T58" fmla="+- 0 -987 -3755"/>
                <a:gd name="T59" fmla="*/ -987 h 2883"/>
                <a:gd name="T60" fmla="+- 0 11512 10376"/>
                <a:gd name="T61" fmla="*/ T60 w 1137"/>
                <a:gd name="T62" fmla="+- 0 -1143 -3755"/>
                <a:gd name="T63" fmla="*/ -1143 h 2883"/>
                <a:gd name="T64" fmla="+- 0 11512 10376"/>
                <a:gd name="T65" fmla="*/ T64 w 1137"/>
                <a:gd name="T66" fmla="+- 0 -3485 -3755"/>
                <a:gd name="T67" fmla="*/ -3485 h 28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137" h="2883">
                  <a:moveTo>
                    <a:pt x="1136" y="270"/>
                  </a:moveTo>
                  <a:lnTo>
                    <a:pt x="1132" y="113"/>
                  </a:lnTo>
                  <a:lnTo>
                    <a:pt x="1103" y="33"/>
                  </a:lnTo>
                  <a:lnTo>
                    <a:pt x="1022" y="4"/>
                  </a:lnTo>
                  <a:lnTo>
                    <a:pt x="866" y="0"/>
                  </a:lnTo>
                  <a:lnTo>
                    <a:pt x="806" y="0"/>
                  </a:lnTo>
                  <a:lnTo>
                    <a:pt x="326" y="0"/>
                  </a:lnTo>
                  <a:lnTo>
                    <a:pt x="0" y="0"/>
                  </a:lnTo>
                  <a:lnTo>
                    <a:pt x="0" y="2882"/>
                  </a:lnTo>
                  <a:lnTo>
                    <a:pt x="326" y="2882"/>
                  </a:lnTo>
                  <a:lnTo>
                    <a:pt x="806" y="2882"/>
                  </a:lnTo>
                  <a:lnTo>
                    <a:pt x="866" y="2882"/>
                  </a:lnTo>
                  <a:lnTo>
                    <a:pt x="1022" y="2877"/>
                  </a:lnTo>
                  <a:lnTo>
                    <a:pt x="1103" y="2848"/>
                  </a:lnTo>
                  <a:lnTo>
                    <a:pt x="1132" y="2768"/>
                  </a:lnTo>
                  <a:lnTo>
                    <a:pt x="1136" y="2612"/>
                  </a:lnTo>
                  <a:lnTo>
                    <a:pt x="1136" y="27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 y="-3315"/>
              <a:ext cx="806"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 Box 7"/>
            <p:cNvSpPr txBox="1">
              <a:spLocks noChangeArrowheads="1"/>
            </p:cNvSpPr>
            <p:nvPr/>
          </p:nvSpPr>
          <p:spPr bwMode="auto">
            <a:xfrm>
              <a:off x="720" y="-3465"/>
              <a:ext cx="4695" cy="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ts val="2963"/>
                </a:spcBef>
                <a:spcAft>
                  <a:spcPts val="800"/>
                </a:spcAft>
                <a:buClrTx/>
                <a:buSzTx/>
                <a:buFontTx/>
                <a:buNone/>
                <a:tabLst/>
                <a:defRPr/>
              </a:pPr>
              <a:r>
                <a:rPr lang="en-US" altLang="en-US" sz="2800" b="1" dirty="0">
                  <a:solidFill>
                    <a:srgbClr val="ED1B2F"/>
                  </a:solidFill>
                  <a:latin typeface="Bree Serif" panose="02000503040000020004" pitchFamily="50" charset="-93"/>
                  <a:cs typeface="Times New Roman" panose="02020603050405020304" pitchFamily="18" charset="0"/>
                </a:rPr>
                <a:t>TỔNG KẾT</a:t>
              </a:r>
              <a:endParaRPr kumimoji="0" lang="en-US" altLang="en-US" sz="2800" b="1" i="0" u="none" strike="noStrike" kern="1200" cap="none" spc="0" normalizeH="0" baseline="0" noProof="0" dirty="0">
                <a:ln>
                  <a:noFill/>
                </a:ln>
                <a:solidFill>
                  <a:prstClr val="black"/>
                </a:solidFill>
                <a:effectLst/>
                <a:uLnTx/>
                <a:uFillTx/>
                <a:latin typeface="Bree Serif" panose="02000503040000020004" pitchFamily="50" charset="-93"/>
                <a:ea typeface="+mn-ea"/>
                <a:cs typeface="Times New Roman" panose="02020603050405020304" pitchFamily="18" charset="0"/>
              </a:endParaRPr>
            </a:p>
          </p:txBody>
        </p:sp>
      </p:grpSp>
    </p:spTree>
    <p:extLst>
      <p:ext uri="{BB962C8B-B14F-4D97-AF65-F5344CB8AC3E}">
        <p14:creationId xmlns:p14="http://schemas.microsoft.com/office/powerpoint/2010/main" val="2817612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673" y="1277866"/>
            <a:ext cx="885058" cy="88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p:cNvGrpSpPr/>
          <p:nvPr/>
        </p:nvGrpSpPr>
        <p:grpSpPr>
          <a:xfrm>
            <a:off x="10579027" y="2817612"/>
            <a:ext cx="1155563" cy="1012192"/>
            <a:chOff x="10506456" y="2725437"/>
            <a:chExt cx="1155563" cy="1012192"/>
          </a:xfrm>
        </p:grpSpPr>
        <p:sp>
          <p:nvSpPr>
            <p:cNvPr id="7" name="Rectangle 8"/>
            <p:cNvSpPr>
              <a:spLocks noChangeArrowheads="1"/>
            </p:cNvSpPr>
            <p:nvPr/>
          </p:nvSpPr>
          <p:spPr bwMode="auto">
            <a:xfrm>
              <a:off x="10506456" y="2725437"/>
              <a:ext cx="1155563" cy="1012192"/>
            </a:xfrm>
            <a:prstGeom prst="rect">
              <a:avLst/>
            </a:prstGeom>
            <a:solidFill>
              <a:srgbClr val="FF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7140" y="2725437"/>
              <a:ext cx="865675" cy="98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 name="Group 27"/>
          <p:cNvGrpSpPr/>
          <p:nvPr/>
        </p:nvGrpSpPr>
        <p:grpSpPr>
          <a:xfrm>
            <a:off x="5543069" y="1615792"/>
            <a:ext cx="4891291" cy="1794481"/>
            <a:chOff x="5543069" y="1615792"/>
            <a:chExt cx="4891291" cy="1794481"/>
          </a:xfrm>
        </p:grpSpPr>
        <p:sp>
          <p:nvSpPr>
            <p:cNvPr id="10" name="Freeform 11"/>
            <p:cNvSpPr>
              <a:spLocks/>
            </p:cNvSpPr>
            <p:nvPr/>
          </p:nvSpPr>
          <p:spPr bwMode="auto">
            <a:xfrm rot="5400000">
              <a:off x="9576740" y="2776757"/>
              <a:ext cx="592661" cy="674372"/>
            </a:xfrm>
            <a:custGeom>
              <a:avLst/>
              <a:gdLst>
                <a:gd name="T0" fmla="+- 0 16676 16287"/>
                <a:gd name="T1" fmla="*/ T0 w 390"/>
                <a:gd name="T2" fmla="+- 0 4153 4153"/>
                <a:gd name="T3" fmla="*/ 4153 h 390"/>
                <a:gd name="T4" fmla="+- 0 16287 16287"/>
                <a:gd name="T5" fmla="*/ T4 w 390"/>
                <a:gd name="T6" fmla="+- 0 4153 4153"/>
                <a:gd name="T7" fmla="*/ 4153 h 390"/>
                <a:gd name="T8" fmla="+- 0 16287 16287"/>
                <a:gd name="T9" fmla="*/ T8 w 390"/>
                <a:gd name="T10" fmla="+- 0 4542 4153"/>
                <a:gd name="T11" fmla="*/ 4542 h 390"/>
                <a:gd name="T12" fmla="+- 0 16676 16287"/>
                <a:gd name="T13" fmla="*/ T12 w 390"/>
                <a:gd name="T14" fmla="+- 0 4153 4153"/>
                <a:gd name="T15" fmla="*/ 4153 h 390"/>
              </a:gdLst>
              <a:ahLst/>
              <a:cxnLst>
                <a:cxn ang="0">
                  <a:pos x="T1" y="T3"/>
                </a:cxn>
                <a:cxn ang="0">
                  <a:pos x="T5" y="T7"/>
                </a:cxn>
                <a:cxn ang="0">
                  <a:pos x="T9" y="T11"/>
                </a:cxn>
                <a:cxn ang="0">
                  <a:pos x="T13" y="T15"/>
                </a:cxn>
              </a:cxnLst>
              <a:rect l="0" t="0" r="r" b="b"/>
              <a:pathLst>
                <a:path w="390" h="390">
                  <a:moveTo>
                    <a:pt x="389" y="0"/>
                  </a:moveTo>
                  <a:lnTo>
                    <a:pt x="0" y="0"/>
                  </a:lnTo>
                  <a:lnTo>
                    <a:pt x="0" y="389"/>
                  </a:lnTo>
                  <a:lnTo>
                    <a:pt x="389"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Text Box 24"/>
            <p:cNvSpPr txBox="1">
              <a:spLocks noChangeArrowheads="1"/>
            </p:cNvSpPr>
            <p:nvPr/>
          </p:nvSpPr>
          <p:spPr bwMode="auto">
            <a:xfrm>
              <a:off x="5543069" y="1615792"/>
              <a:ext cx="4891291" cy="1204621"/>
            </a:xfrm>
            <a:prstGeom prst="rect">
              <a:avLst/>
            </a:prstGeom>
            <a:solidFill>
              <a:srgbClr val="FF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84138" lvl="0" indent="0" algn="just" defTabSz="914400" rtl="0" eaLnBrk="0" fontAlgn="base" latinLnBrk="0" hangingPunct="0">
                <a:lnSpc>
                  <a:spcPct val="100000"/>
                </a:lnSpc>
                <a:spcBef>
                  <a:spcPts val="463"/>
                </a:spcBef>
                <a:spcAft>
                  <a:spcPts val="800"/>
                </a:spcAft>
                <a:buClrTx/>
                <a:buSzTx/>
                <a:buFontTx/>
                <a:buNone/>
                <a:tabLst/>
              </a:pPr>
              <a:r>
                <a:rPr kumimoji="0" lang="en-US" altLang="en-US" sz="2400" b="1" i="0" u="none" strike="noStrike" cap="none" normalizeH="0" baseline="0" dirty="0" err="1">
                  <a:ln>
                    <a:noFill/>
                  </a:ln>
                  <a:solidFill>
                    <a:schemeClr val="tx1"/>
                  </a:solidFill>
                  <a:effectLst/>
                  <a:latin typeface="Bree Serif" panose="02000503040000020004" pitchFamily="50" charset="-93"/>
                  <a:cs typeface="Times New Roman" panose="02020603050405020304" pitchFamily="18" charset="0"/>
                </a:rPr>
                <a:t>Chào</a:t>
              </a:r>
              <a:r>
                <a:rPr kumimoji="0" lang="en-US" altLang="en-US" sz="2400" b="1" i="0" u="none" strike="noStrike" cap="none" normalizeH="0" baseline="0" dirty="0">
                  <a:ln>
                    <a:noFill/>
                  </a:ln>
                  <a:solidFill>
                    <a:schemeClr val="tx1"/>
                  </a:solidFill>
                  <a:effectLst/>
                  <a:latin typeface="Bree Serif" panose="02000503040000020004" pitchFamily="50" charset="-93"/>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Bree Serif" panose="02000503040000020004" pitchFamily="50" charset="-93"/>
                  <a:cs typeface="Times New Roman" panose="02020603050405020304" pitchFamily="18" charset="0"/>
                </a:rPr>
                <a:t>các</a:t>
              </a:r>
              <a:r>
                <a:rPr kumimoji="0" lang="en-US" altLang="en-US" sz="2400" b="1" i="0" u="none" strike="noStrike" cap="none" normalizeH="0" baseline="0" dirty="0">
                  <a:ln>
                    <a:noFill/>
                  </a:ln>
                  <a:solidFill>
                    <a:schemeClr val="tx1"/>
                  </a:solidFill>
                  <a:effectLst/>
                  <a:latin typeface="Bree Serif" panose="02000503040000020004" pitchFamily="50" charset="-93"/>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Bree Serif" panose="02000503040000020004" pitchFamily="50" charset="-93"/>
                  <a:cs typeface="Times New Roman" panose="02020603050405020304" pitchFamily="18" charset="0"/>
                </a:rPr>
                <a:t>bạn</a:t>
              </a:r>
              <a:r>
                <a:rPr kumimoji="0" lang="en-US" altLang="en-US" sz="2400" b="1" i="0" u="none" strike="noStrike" cap="none" normalizeH="0" baseline="0" dirty="0">
                  <a:ln>
                    <a:noFill/>
                  </a:ln>
                  <a:solidFill>
                    <a:schemeClr val="tx1"/>
                  </a:solidFill>
                  <a:effectLst/>
                  <a:latin typeface="Bree Serif" panose="02000503040000020004" pitchFamily="50" charset="-93"/>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Bree Serif" panose="02000503040000020004" pitchFamily="50" charset="-93"/>
                  <a:cs typeface="Times New Roman" panose="02020603050405020304" pitchFamily="18" charset="0"/>
                </a:rPr>
                <a:t>mình</a:t>
              </a:r>
              <a:r>
                <a:rPr kumimoji="0" lang="en-US" altLang="en-US" sz="2400" b="1" i="0" u="none" strike="noStrike" cap="none" normalizeH="0" baseline="0" dirty="0">
                  <a:ln>
                    <a:noFill/>
                  </a:ln>
                  <a:solidFill>
                    <a:schemeClr val="tx1"/>
                  </a:solidFill>
                  <a:effectLst/>
                  <a:latin typeface="Bree Serif" panose="02000503040000020004" pitchFamily="50" charset="-93"/>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Bree Serif" panose="02000503040000020004" pitchFamily="50" charset="-93"/>
                  <a:cs typeface="Times New Roman" panose="02020603050405020304" pitchFamily="18" charset="0"/>
                </a:rPr>
                <a:t>là</a:t>
              </a:r>
              <a:r>
                <a:rPr kumimoji="0" lang="en-US" altLang="en-US" sz="2400" b="1" i="0" u="none" strike="noStrike" cap="none" normalizeH="0" baseline="0" dirty="0">
                  <a:ln>
                    <a:noFill/>
                  </a:ln>
                  <a:solidFill>
                    <a:schemeClr val="tx1"/>
                  </a:solidFill>
                  <a:effectLst/>
                  <a:latin typeface="Bree Serif" panose="02000503040000020004" pitchFamily="50" charset="-93"/>
                  <a:cs typeface="Times New Roman" panose="02020603050405020304" pitchFamily="18" charset="0"/>
                </a:rPr>
                <a:t> Long </a:t>
              </a:r>
              <a:r>
                <a:rPr kumimoji="0" lang="en-US" altLang="en-US" sz="2400" b="1" i="0" u="none" strike="noStrike" cap="none" normalizeH="0" baseline="0" dirty="0" err="1">
                  <a:ln>
                    <a:noFill/>
                  </a:ln>
                  <a:solidFill>
                    <a:schemeClr val="tx1"/>
                  </a:solidFill>
                  <a:effectLst/>
                  <a:latin typeface="Bree Serif" panose="02000503040000020004" pitchFamily="50" charset="-93"/>
                  <a:cs typeface="Times New Roman" panose="02020603050405020304" pitchFamily="18" charset="0"/>
                </a:rPr>
                <a:t>và</a:t>
              </a:r>
              <a:r>
                <a:rPr kumimoji="0" lang="en-US" altLang="en-US" sz="2400" b="1" i="0" u="none" strike="noStrike" cap="none" normalizeH="0" baseline="0" dirty="0">
                  <a:ln>
                    <a:noFill/>
                  </a:ln>
                  <a:solidFill>
                    <a:schemeClr val="tx1"/>
                  </a:solidFill>
                  <a:effectLst/>
                  <a:latin typeface="Bree Serif" panose="02000503040000020004" pitchFamily="50" charset="-93"/>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Bree Serif" panose="02000503040000020004" pitchFamily="50" charset="-93"/>
                  <a:cs typeface="Times New Roman" panose="02020603050405020304" pitchFamily="18" charset="0"/>
                </a:rPr>
                <a:t>mình</a:t>
              </a:r>
              <a:r>
                <a:rPr kumimoji="0" lang="en-US" altLang="en-US" sz="2400" b="1" i="0" u="none" strike="noStrike" cap="none" normalizeH="0" baseline="0" dirty="0">
                  <a:ln>
                    <a:noFill/>
                  </a:ln>
                  <a:solidFill>
                    <a:schemeClr val="tx1"/>
                  </a:solidFill>
                  <a:effectLst/>
                  <a:latin typeface="Bree Serif" panose="02000503040000020004" pitchFamily="50" charset="-93"/>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Bree Serif" panose="02000503040000020004" pitchFamily="50" charset="-93"/>
                  <a:cs typeface="Times New Roman" panose="02020603050405020304" pitchFamily="18" charset="0"/>
                </a:rPr>
                <a:t>rất</a:t>
              </a:r>
              <a:r>
                <a:rPr kumimoji="0" lang="en-US" altLang="en-US" sz="2400" b="1" i="0" u="none" strike="noStrike" cap="none" normalizeH="0" baseline="0" dirty="0">
                  <a:ln>
                    <a:noFill/>
                  </a:ln>
                  <a:solidFill>
                    <a:schemeClr val="tx1"/>
                  </a:solidFill>
                  <a:effectLst/>
                  <a:latin typeface="Bree Serif" panose="02000503040000020004" pitchFamily="50" charset="-93"/>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Bree Serif" panose="02000503040000020004" pitchFamily="50" charset="-93"/>
                  <a:cs typeface="Times New Roman" panose="02020603050405020304" pitchFamily="18" charset="0"/>
                </a:rPr>
                <a:t>thích</a:t>
              </a:r>
              <a:r>
                <a:rPr kumimoji="0" lang="en-US" altLang="en-US" sz="2400" b="1" i="0" u="none" strike="noStrike" cap="none" normalizeH="0" baseline="0" dirty="0">
                  <a:ln>
                    <a:noFill/>
                  </a:ln>
                  <a:solidFill>
                    <a:schemeClr val="tx1"/>
                  </a:solidFill>
                  <a:effectLst/>
                  <a:latin typeface="Bree Serif" panose="02000503040000020004" pitchFamily="50" charset="-93"/>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Bree Serif" panose="02000503040000020004" pitchFamily="50" charset="-93"/>
                  <a:cs typeface="Times New Roman" panose="02020603050405020304" pitchFamily="18" charset="0"/>
                </a:rPr>
                <a:t>tìm</a:t>
              </a:r>
              <a:r>
                <a:rPr kumimoji="0" lang="en-US" altLang="en-US" sz="2400" b="1" i="0" u="none" strike="noStrike" cap="none" normalizeH="0" baseline="0" dirty="0">
                  <a:ln>
                    <a:noFill/>
                  </a:ln>
                  <a:solidFill>
                    <a:schemeClr val="tx1"/>
                  </a:solidFill>
                  <a:effectLst/>
                  <a:latin typeface="Bree Serif" panose="02000503040000020004" pitchFamily="50" charset="-93"/>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Bree Serif" panose="02000503040000020004" pitchFamily="50" charset="-93"/>
                  <a:cs typeface="Times New Roman" panose="02020603050405020304" pitchFamily="18" charset="0"/>
                </a:rPr>
                <a:t>hiểu</a:t>
              </a:r>
              <a:r>
                <a:rPr kumimoji="0" lang="en-US" altLang="en-US" sz="2400" b="1" i="0" u="none" strike="noStrike" cap="none" normalizeH="0" baseline="0" dirty="0">
                  <a:ln>
                    <a:noFill/>
                  </a:ln>
                  <a:solidFill>
                    <a:schemeClr val="tx1"/>
                  </a:solidFill>
                  <a:effectLst/>
                  <a:latin typeface="Bree Serif" panose="02000503040000020004" pitchFamily="50" charset="-93"/>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Bree Serif" panose="02000503040000020004" pitchFamily="50" charset="-93"/>
                  <a:cs typeface="Times New Roman" panose="02020603050405020304" pitchFamily="18" charset="0"/>
                </a:rPr>
                <a:t>về</a:t>
              </a:r>
              <a:r>
                <a:rPr kumimoji="0" lang="en-US" altLang="en-US" sz="2400" b="1" i="0" u="none" strike="noStrike" cap="none" normalizeH="0" baseline="0" dirty="0">
                  <a:ln>
                    <a:noFill/>
                  </a:ln>
                  <a:solidFill>
                    <a:schemeClr val="tx1"/>
                  </a:solidFill>
                  <a:effectLst/>
                  <a:latin typeface="Bree Serif" panose="02000503040000020004" pitchFamily="50" charset="-93"/>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Bree Serif" panose="02000503040000020004" pitchFamily="50" charset="-93"/>
                  <a:cs typeface="Times New Roman" panose="02020603050405020304" pitchFamily="18" charset="0"/>
                </a:rPr>
                <a:t>thế</a:t>
              </a:r>
              <a:r>
                <a:rPr kumimoji="0" lang="en-US" altLang="en-US" sz="2400" b="1" i="0" u="none" strike="noStrike" cap="none" normalizeH="0" baseline="0" dirty="0">
                  <a:ln>
                    <a:noFill/>
                  </a:ln>
                  <a:solidFill>
                    <a:schemeClr val="tx1"/>
                  </a:solidFill>
                  <a:effectLst/>
                  <a:latin typeface="Bree Serif" panose="02000503040000020004" pitchFamily="50" charset="-93"/>
                  <a:cs typeface="Times New Roman" panose="02020603050405020304" pitchFamily="18" charset="0"/>
                </a:rPr>
                <a:t> </a:t>
              </a:r>
              <a:r>
                <a:rPr kumimoji="0" lang="en-US" altLang="en-US" sz="2400" b="1" i="0" u="none" strike="noStrike" cap="none" normalizeH="0" baseline="0" dirty="0" err="1">
                  <a:ln>
                    <a:noFill/>
                  </a:ln>
                  <a:solidFill>
                    <a:schemeClr val="tx1"/>
                  </a:solidFill>
                  <a:effectLst/>
                  <a:latin typeface="Bree Serif" panose="02000503040000020004" pitchFamily="50" charset="-93"/>
                  <a:cs typeface="Times New Roman" panose="02020603050405020304" pitchFamily="18" charset="0"/>
                </a:rPr>
                <a:t>giới</a:t>
              </a:r>
              <a:r>
                <a:rPr kumimoji="0" lang="en-US" altLang="en-US" sz="2400" b="1" i="0" u="none" strike="noStrike" cap="none" normalizeH="0" baseline="0" dirty="0">
                  <a:ln>
                    <a:noFill/>
                  </a:ln>
                  <a:solidFill>
                    <a:schemeClr val="tx1"/>
                  </a:solidFill>
                  <a:effectLst/>
                  <a:latin typeface="Bree Serif" panose="02000503040000020004" pitchFamily="50" charset="-93"/>
                  <a:cs typeface="Times New Roman" panose="02020603050405020304" pitchFamily="18" charset="0"/>
                </a:rPr>
                <a:t> qua </a:t>
              </a:r>
              <a:r>
                <a:rPr kumimoji="0" lang="en-US" altLang="en-US" sz="2400" b="1" i="0" u="none" strike="noStrike" cap="none" normalizeH="0" baseline="0" dirty="0" err="1">
                  <a:ln>
                    <a:noFill/>
                  </a:ln>
                  <a:solidFill>
                    <a:schemeClr val="tx1"/>
                  </a:solidFill>
                  <a:effectLst/>
                  <a:latin typeface="Bree Serif" panose="02000503040000020004" pitchFamily="50" charset="-93"/>
                  <a:cs typeface="Times New Roman" panose="02020603050405020304" pitchFamily="18" charset="0"/>
                </a:rPr>
                <a:t>mạng</a:t>
              </a:r>
              <a:r>
                <a:rPr kumimoji="0" lang="en-US" altLang="en-US" sz="2400" b="1" i="0" u="none" strike="noStrike" cap="none" normalizeH="0" baseline="0" dirty="0">
                  <a:ln>
                    <a:noFill/>
                  </a:ln>
                  <a:solidFill>
                    <a:schemeClr val="tx1"/>
                  </a:solidFill>
                  <a:effectLst/>
                  <a:latin typeface="Bree Serif" panose="02000503040000020004" pitchFamily="50" charset="-93"/>
                  <a:cs typeface="Times New Roman" panose="02020603050405020304" pitchFamily="18" charset="0"/>
                </a:rPr>
                <a:t> internet.</a:t>
              </a:r>
              <a:endParaRPr kumimoji="0" lang="en-US" altLang="en-US" sz="2400" b="0" i="0" u="none" strike="noStrike" cap="none" normalizeH="0" baseline="0" dirty="0">
                <a:ln>
                  <a:noFill/>
                </a:ln>
                <a:solidFill>
                  <a:schemeClr val="tx1"/>
                </a:solidFill>
                <a:effectLst/>
                <a:latin typeface="Bree Serif" panose="02000503040000020004" pitchFamily="50" charset="-93"/>
                <a:cs typeface="Times New Roman" panose="02020603050405020304" pitchFamily="18" charset="0"/>
              </a:endParaRPr>
            </a:p>
          </p:txBody>
        </p:sp>
      </p:grpSp>
      <p:grpSp>
        <p:nvGrpSpPr>
          <p:cNvPr id="26" name="Group 25"/>
          <p:cNvGrpSpPr/>
          <p:nvPr/>
        </p:nvGrpSpPr>
        <p:grpSpPr>
          <a:xfrm>
            <a:off x="1087731" y="181611"/>
            <a:ext cx="5272126" cy="1810962"/>
            <a:chOff x="1087731" y="181611"/>
            <a:chExt cx="5272126" cy="1565302"/>
          </a:xfrm>
        </p:grpSpPr>
        <p:sp>
          <p:nvSpPr>
            <p:cNvPr id="19" name="Text Box 26"/>
            <p:cNvSpPr txBox="1">
              <a:spLocks noChangeArrowheads="1"/>
            </p:cNvSpPr>
            <p:nvPr/>
          </p:nvSpPr>
          <p:spPr bwMode="auto">
            <a:xfrm>
              <a:off x="1087731" y="181611"/>
              <a:ext cx="5272126" cy="1073652"/>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ts val="888"/>
                </a:spcBef>
                <a:spcAft>
                  <a:spcPts val="800"/>
                </a:spcAft>
                <a:buClrTx/>
                <a:buSzTx/>
                <a:buFontTx/>
                <a:buNone/>
                <a:tabLst/>
              </a:pPr>
              <a:r>
                <a:rPr kumimoji="0" lang="fr-FR" altLang="en-US" sz="2400" b="1" i="0" u="none" strike="noStrike" cap="none" normalizeH="0" baseline="0" dirty="0" err="1">
                  <a:ln>
                    <a:noFill/>
                  </a:ln>
                  <a:solidFill>
                    <a:srgbClr val="FFFFFF"/>
                  </a:solidFill>
                  <a:effectLst/>
                  <a:latin typeface="Bree Serif" panose="02000503040000020004" pitchFamily="50" charset="-93"/>
                  <a:cs typeface="Times New Roman" panose="02020603050405020304" pitchFamily="18" charset="0"/>
                </a:rPr>
                <a:t>Xin</a:t>
              </a:r>
              <a:r>
                <a:rPr kumimoji="0" lang="fr-FR" altLang="en-US" sz="2400" b="1" i="0" u="none" strike="noStrike" cap="none" normalizeH="0" baseline="0" dirty="0">
                  <a:ln>
                    <a:noFill/>
                  </a:ln>
                  <a:solidFill>
                    <a:srgbClr val="FFFFFF"/>
                  </a:solidFill>
                  <a:effectLst/>
                  <a:latin typeface="Bree Serif" panose="02000503040000020004" pitchFamily="50" charset="-93"/>
                  <a:cs typeface="Times New Roman" panose="02020603050405020304" pitchFamily="18" charset="0"/>
                </a:rPr>
                <a:t> </a:t>
              </a:r>
              <a:r>
                <a:rPr kumimoji="0" lang="fr-FR" altLang="en-US" sz="2400" b="1" i="0" u="none" strike="noStrike" cap="none" normalizeH="0" baseline="0" dirty="0" err="1">
                  <a:ln>
                    <a:noFill/>
                  </a:ln>
                  <a:solidFill>
                    <a:srgbClr val="FFFFFF"/>
                  </a:solidFill>
                  <a:effectLst/>
                  <a:latin typeface="Bree Serif" panose="02000503040000020004" pitchFamily="50" charset="-93"/>
                  <a:cs typeface="Times New Roman" panose="02020603050405020304" pitchFamily="18" charset="0"/>
                </a:rPr>
                <a:t>chào</a:t>
              </a:r>
              <a:r>
                <a:rPr kumimoji="0" lang="fr-FR" altLang="en-US" sz="2400" b="1" i="0" u="none" strike="noStrike" cap="none" normalizeH="0" baseline="0" dirty="0">
                  <a:ln>
                    <a:noFill/>
                  </a:ln>
                  <a:solidFill>
                    <a:srgbClr val="FFFFFF"/>
                  </a:solidFill>
                  <a:effectLst/>
                  <a:latin typeface="Bree Serif" panose="02000503040000020004" pitchFamily="50" charset="-93"/>
                  <a:cs typeface="Times New Roman" panose="02020603050405020304" pitchFamily="18" charset="0"/>
                </a:rPr>
                <a:t> </a:t>
              </a:r>
              <a:r>
                <a:rPr kumimoji="0" lang="fr-FR" altLang="en-US" sz="2400" b="1" i="0" u="none" strike="noStrike" cap="none" normalizeH="0" baseline="0" dirty="0" err="1">
                  <a:ln>
                    <a:noFill/>
                  </a:ln>
                  <a:solidFill>
                    <a:srgbClr val="FFFFFF"/>
                  </a:solidFill>
                  <a:effectLst/>
                  <a:latin typeface="Bree Serif" panose="02000503040000020004" pitchFamily="50" charset="-93"/>
                  <a:cs typeface="Times New Roman" panose="02020603050405020304" pitchFamily="18" charset="0"/>
                </a:rPr>
                <a:t>các</a:t>
              </a:r>
              <a:r>
                <a:rPr kumimoji="0" lang="fr-FR" altLang="en-US" sz="2400" b="1" i="0" u="none" strike="noStrike" cap="none" normalizeH="0" dirty="0">
                  <a:ln>
                    <a:noFill/>
                  </a:ln>
                  <a:solidFill>
                    <a:srgbClr val="FFFFFF"/>
                  </a:solidFill>
                  <a:effectLst/>
                  <a:latin typeface="Bree Serif" panose="02000503040000020004" pitchFamily="50" charset="-93"/>
                  <a:cs typeface="Times New Roman" panose="02020603050405020304" pitchFamily="18" charset="0"/>
                </a:rPr>
                <a:t> </a:t>
              </a:r>
              <a:r>
                <a:rPr kumimoji="0" lang="fr-FR" altLang="en-US" sz="2400" b="1" i="0" u="none" strike="noStrike" cap="none" normalizeH="0" dirty="0" err="1">
                  <a:ln>
                    <a:noFill/>
                  </a:ln>
                  <a:solidFill>
                    <a:srgbClr val="FFFFFF"/>
                  </a:solidFill>
                  <a:effectLst/>
                  <a:latin typeface="Bree Serif" panose="02000503040000020004" pitchFamily="50" charset="-93"/>
                  <a:cs typeface="Times New Roman" panose="02020603050405020304" pitchFamily="18" charset="0"/>
                </a:rPr>
                <a:t>bạn</a:t>
              </a:r>
              <a:r>
                <a:rPr kumimoji="0" lang="fr-FR" altLang="en-US" sz="2400" b="1" i="0" u="none" strike="noStrike" cap="none" normalizeH="0" baseline="0" dirty="0">
                  <a:ln>
                    <a:noFill/>
                  </a:ln>
                  <a:solidFill>
                    <a:srgbClr val="FFFFFF"/>
                  </a:solidFill>
                  <a:effectLst/>
                  <a:latin typeface="Bree Serif" panose="02000503040000020004" pitchFamily="50" charset="-93"/>
                  <a:cs typeface="Times New Roman" panose="02020603050405020304" pitchFamily="18" charset="0"/>
                </a:rPr>
                <a:t>, </a:t>
              </a:r>
              <a:r>
                <a:rPr kumimoji="0" lang="fr-FR" altLang="en-US" sz="2400" b="1" i="0" u="none" strike="noStrike" cap="none" normalizeH="0" baseline="0" dirty="0" err="1">
                  <a:ln>
                    <a:noFill/>
                  </a:ln>
                  <a:solidFill>
                    <a:srgbClr val="FFFFFF"/>
                  </a:solidFill>
                  <a:effectLst/>
                  <a:latin typeface="Bree Serif" panose="02000503040000020004" pitchFamily="50" charset="-93"/>
                  <a:cs typeface="Times New Roman" panose="02020603050405020304" pitchFamily="18" charset="0"/>
                </a:rPr>
                <a:t>tớ</a:t>
              </a:r>
              <a:r>
                <a:rPr kumimoji="0" lang="fr-FR" altLang="en-US" sz="2400" b="1" i="0" u="none" strike="noStrike" cap="none" normalizeH="0" baseline="0" dirty="0">
                  <a:ln>
                    <a:noFill/>
                  </a:ln>
                  <a:solidFill>
                    <a:srgbClr val="FFFFFF"/>
                  </a:solidFill>
                  <a:effectLst/>
                  <a:latin typeface="Bree Serif" panose="02000503040000020004" pitchFamily="50" charset="-93"/>
                  <a:cs typeface="Times New Roman" panose="02020603050405020304" pitchFamily="18" charset="0"/>
                </a:rPr>
                <a:t> là </a:t>
              </a:r>
              <a:r>
                <a:rPr kumimoji="0" lang="fr-FR" altLang="en-US" sz="2400" b="1" i="0" u="none" strike="noStrike" cap="none" normalizeH="0" baseline="0" dirty="0" err="1">
                  <a:ln>
                    <a:noFill/>
                  </a:ln>
                  <a:solidFill>
                    <a:srgbClr val="FFFFFF"/>
                  </a:solidFill>
                  <a:effectLst/>
                  <a:latin typeface="Bree Serif" panose="02000503040000020004" pitchFamily="50" charset="-93"/>
                  <a:cs typeface="Times New Roman" panose="02020603050405020304" pitchFamily="18" charset="0"/>
                </a:rPr>
                <a:t>Hân</a:t>
              </a:r>
              <a:r>
                <a:rPr kumimoji="0" lang="fr-FR" altLang="en-US" sz="2400" b="1" i="0" u="none" strike="noStrike" cap="none" normalizeH="0" baseline="0" dirty="0">
                  <a:ln>
                    <a:noFill/>
                  </a:ln>
                  <a:solidFill>
                    <a:srgbClr val="FFFFFF"/>
                  </a:solidFill>
                  <a:effectLst/>
                  <a:latin typeface="Bree Serif" panose="02000503040000020004" pitchFamily="50" charset="-93"/>
                  <a:cs typeface="Times New Roman" panose="02020603050405020304" pitchFamily="18" charset="0"/>
                </a:rPr>
                <a:t>! </a:t>
              </a:r>
              <a:r>
                <a:rPr kumimoji="0" lang="en-US" altLang="en-US" sz="2400" b="1" i="0" u="none" strike="noStrike" cap="none" normalizeH="0" baseline="0" dirty="0" err="1">
                  <a:ln>
                    <a:noFill/>
                  </a:ln>
                  <a:solidFill>
                    <a:srgbClr val="FFFFFF"/>
                  </a:solidFill>
                  <a:effectLst/>
                  <a:latin typeface="Bree Serif" panose="02000503040000020004" pitchFamily="50" charset="-93"/>
                  <a:cs typeface="Times New Roman" panose="02020603050405020304" pitchFamily="18" charset="0"/>
                </a:rPr>
                <a:t>Tớ</a:t>
              </a:r>
              <a:r>
                <a:rPr kumimoji="0" lang="en-US" altLang="en-US" sz="2400" b="1" i="0" u="none" strike="noStrike" cap="none" normalizeH="0" baseline="0" dirty="0">
                  <a:ln>
                    <a:noFill/>
                  </a:ln>
                  <a:solidFill>
                    <a:srgbClr val="FFFFFF"/>
                  </a:solidFill>
                  <a:effectLst/>
                  <a:latin typeface="Bree Serif" panose="02000503040000020004" pitchFamily="50" charset="-93"/>
                  <a:cs typeface="Times New Roman" panose="02020603050405020304" pitchFamily="18" charset="0"/>
                </a:rPr>
                <a:t> </a:t>
              </a:r>
              <a:r>
                <a:rPr kumimoji="0" lang="en-US" altLang="en-US" sz="2400" b="1" i="0" u="none" strike="noStrike" cap="none" normalizeH="0" baseline="0" dirty="0" err="1">
                  <a:ln>
                    <a:noFill/>
                  </a:ln>
                  <a:solidFill>
                    <a:srgbClr val="FFFFFF"/>
                  </a:solidFill>
                  <a:effectLst/>
                  <a:latin typeface="Bree Serif" panose="02000503040000020004" pitchFamily="50" charset="-93"/>
                  <a:cs typeface="Times New Roman" panose="02020603050405020304" pitchFamily="18" charset="0"/>
                </a:rPr>
                <a:t>thích</a:t>
              </a:r>
              <a:r>
                <a:rPr kumimoji="0" lang="en-US" altLang="en-US" sz="2400" b="1" i="0" u="none" strike="noStrike" cap="none" normalizeH="0" baseline="0" dirty="0">
                  <a:ln>
                    <a:noFill/>
                  </a:ln>
                  <a:solidFill>
                    <a:srgbClr val="FFFFFF"/>
                  </a:solidFill>
                  <a:effectLst/>
                  <a:latin typeface="Bree Serif" panose="02000503040000020004" pitchFamily="50" charset="-93"/>
                  <a:cs typeface="Times New Roman" panose="02020603050405020304" pitchFamily="18" charset="0"/>
                </a:rPr>
                <a:t> </a:t>
              </a:r>
              <a:r>
                <a:rPr kumimoji="0" lang="en-US" altLang="en-US" sz="2400" b="1" i="0" u="none" strike="noStrike" cap="none" normalizeH="0" baseline="0" dirty="0" err="1">
                  <a:ln>
                    <a:noFill/>
                  </a:ln>
                  <a:solidFill>
                    <a:srgbClr val="FFFFFF"/>
                  </a:solidFill>
                  <a:effectLst/>
                  <a:latin typeface="Bree Serif" panose="02000503040000020004" pitchFamily="50" charset="-93"/>
                  <a:cs typeface="Times New Roman" panose="02020603050405020304" pitchFamily="18" charset="0"/>
                </a:rPr>
                <a:t>nói</a:t>
              </a:r>
              <a:r>
                <a:rPr kumimoji="0" lang="en-US" altLang="en-US" sz="2400" b="1" i="0" u="none" strike="noStrike" cap="none" normalizeH="0" baseline="0" dirty="0">
                  <a:ln>
                    <a:noFill/>
                  </a:ln>
                  <a:solidFill>
                    <a:srgbClr val="FFFFFF"/>
                  </a:solidFill>
                  <a:effectLst/>
                  <a:latin typeface="Bree Serif" panose="02000503040000020004" pitchFamily="50" charset="-93"/>
                  <a:cs typeface="Times New Roman" panose="02020603050405020304" pitchFamily="18" charset="0"/>
                </a:rPr>
                <a:t> </a:t>
              </a:r>
              <a:r>
                <a:rPr kumimoji="0" lang="en-US" altLang="en-US" sz="2400" b="1" i="0" u="none" strike="noStrike" cap="none" normalizeH="0" baseline="0" dirty="0" err="1">
                  <a:ln>
                    <a:noFill/>
                  </a:ln>
                  <a:solidFill>
                    <a:srgbClr val="FFFFFF"/>
                  </a:solidFill>
                  <a:effectLst/>
                  <a:latin typeface="Bree Serif" panose="02000503040000020004" pitchFamily="50" charset="-93"/>
                  <a:cs typeface="Times New Roman" panose="02020603050405020304" pitchFamily="18" charset="0"/>
                </a:rPr>
                <a:t>chuyện</a:t>
              </a:r>
              <a:r>
                <a:rPr kumimoji="0" lang="en-US" altLang="en-US" sz="2400" b="1" i="0" u="none" strike="noStrike" cap="none" normalizeH="0" baseline="0" dirty="0">
                  <a:ln>
                    <a:noFill/>
                  </a:ln>
                  <a:solidFill>
                    <a:srgbClr val="FFFFFF"/>
                  </a:solidFill>
                  <a:effectLst/>
                  <a:latin typeface="Bree Serif" panose="02000503040000020004" pitchFamily="50" charset="-93"/>
                  <a:cs typeface="Times New Roman" panose="02020603050405020304" pitchFamily="18" charset="0"/>
                </a:rPr>
                <a:t> </a:t>
              </a:r>
              <a:r>
                <a:rPr kumimoji="0" lang="en-US" altLang="en-US" sz="2400" b="1" i="0" u="none" strike="noStrike" cap="none" normalizeH="0" baseline="0" dirty="0" err="1">
                  <a:ln>
                    <a:noFill/>
                  </a:ln>
                  <a:solidFill>
                    <a:srgbClr val="FFFFFF"/>
                  </a:solidFill>
                  <a:effectLst/>
                  <a:latin typeface="Bree Serif" panose="02000503040000020004" pitchFamily="50" charset="-93"/>
                  <a:cs typeface="Times New Roman" panose="02020603050405020304" pitchFamily="18" charset="0"/>
                </a:rPr>
                <a:t>với</a:t>
              </a:r>
              <a:r>
                <a:rPr kumimoji="0" lang="en-US" altLang="en-US" sz="2400" b="1" i="0" u="none" strike="noStrike" cap="none" normalizeH="0" baseline="0" dirty="0">
                  <a:ln>
                    <a:noFill/>
                  </a:ln>
                  <a:solidFill>
                    <a:srgbClr val="FFFFFF"/>
                  </a:solidFill>
                  <a:effectLst/>
                  <a:latin typeface="Bree Serif" panose="02000503040000020004" pitchFamily="50" charset="-93"/>
                  <a:cs typeface="Times New Roman" panose="02020603050405020304" pitchFamily="18" charset="0"/>
                </a:rPr>
                <a:t> </a:t>
              </a:r>
              <a:r>
                <a:rPr kumimoji="0" lang="en-US" altLang="en-US" sz="2400" b="1" i="0" u="none" strike="noStrike" cap="none" normalizeH="0" baseline="0" dirty="0" err="1">
                  <a:ln>
                    <a:noFill/>
                  </a:ln>
                  <a:solidFill>
                    <a:srgbClr val="FFFFFF"/>
                  </a:solidFill>
                  <a:effectLst/>
                  <a:latin typeface="Bree Serif" panose="02000503040000020004" pitchFamily="50" charset="-93"/>
                  <a:cs typeface="Times New Roman" panose="02020603050405020304" pitchFamily="18" charset="0"/>
                </a:rPr>
                <a:t>mọi</a:t>
              </a:r>
              <a:r>
                <a:rPr kumimoji="0" lang="en-US" altLang="en-US" sz="2400" b="1" i="0" u="none" strike="noStrike" cap="none" normalizeH="0" baseline="0" dirty="0">
                  <a:ln>
                    <a:noFill/>
                  </a:ln>
                  <a:solidFill>
                    <a:srgbClr val="FFFFFF"/>
                  </a:solidFill>
                  <a:effectLst/>
                  <a:latin typeface="Bree Serif" panose="02000503040000020004" pitchFamily="50" charset="-93"/>
                  <a:cs typeface="Times New Roman" panose="02020603050405020304" pitchFamily="18" charset="0"/>
                </a:rPr>
                <a:t> </a:t>
              </a:r>
              <a:r>
                <a:rPr kumimoji="0" lang="en-US" altLang="en-US" sz="2400" b="1" i="0" u="none" strike="noStrike" cap="none" normalizeH="0" baseline="0" dirty="0" err="1">
                  <a:ln>
                    <a:noFill/>
                  </a:ln>
                  <a:solidFill>
                    <a:srgbClr val="FFFFFF"/>
                  </a:solidFill>
                  <a:effectLst/>
                  <a:latin typeface="Bree Serif" panose="02000503040000020004" pitchFamily="50" charset="-93"/>
                  <a:cs typeface="Times New Roman" panose="02020603050405020304" pitchFamily="18" charset="0"/>
                </a:rPr>
                <a:t>người</a:t>
              </a:r>
              <a:r>
                <a:rPr kumimoji="0" lang="en-US" altLang="en-US" sz="2400" b="1" i="0" u="none" strike="noStrike" cap="none" normalizeH="0" baseline="0" dirty="0">
                  <a:ln>
                    <a:noFill/>
                  </a:ln>
                  <a:solidFill>
                    <a:srgbClr val="FFFFFF"/>
                  </a:solidFill>
                  <a:effectLst/>
                  <a:latin typeface="Bree Serif" panose="02000503040000020004" pitchFamily="50" charset="-93"/>
                  <a:cs typeface="Times New Roman" panose="02020603050405020304" pitchFamily="18" charset="0"/>
                </a:rPr>
                <a:t> qua </a:t>
              </a:r>
              <a:r>
                <a:rPr kumimoji="0" lang="en-US" altLang="en-US" sz="2400" b="1" i="0" u="none" strike="noStrike" cap="none" normalizeH="0" baseline="0" dirty="0" err="1">
                  <a:ln>
                    <a:noFill/>
                  </a:ln>
                  <a:solidFill>
                    <a:srgbClr val="FFFFFF"/>
                  </a:solidFill>
                  <a:effectLst/>
                  <a:latin typeface="Bree Serif" panose="02000503040000020004" pitchFamily="50" charset="-93"/>
                  <a:cs typeface="Times New Roman" panose="02020603050405020304" pitchFamily="18" charset="0"/>
                </a:rPr>
                <a:t>mạng</a:t>
              </a:r>
              <a:r>
                <a:rPr kumimoji="0" lang="en-US" altLang="en-US" sz="2400" b="1" i="0" u="none" strike="noStrike" cap="none" normalizeH="0" baseline="0" dirty="0">
                  <a:ln>
                    <a:noFill/>
                  </a:ln>
                  <a:solidFill>
                    <a:srgbClr val="FFFFFF"/>
                  </a:solidFill>
                  <a:effectLst/>
                  <a:latin typeface="Bree Serif" panose="02000503040000020004" pitchFamily="50" charset="-93"/>
                  <a:cs typeface="Times New Roman" panose="02020603050405020304" pitchFamily="18" charset="0"/>
                </a:rPr>
                <a:t> </a:t>
              </a:r>
              <a:r>
                <a:rPr kumimoji="0" lang="en-US" altLang="en-US" sz="2400" b="1" i="0" u="none" strike="noStrike" cap="none" normalizeH="0" baseline="0" dirty="0" err="1">
                  <a:ln>
                    <a:noFill/>
                  </a:ln>
                  <a:solidFill>
                    <a:srgbClr val="FFFFFF"/>
                  </a:solidFill>
                  <a:effectLst/>
                  <a:latin typeface="Bree Serif" panose="02000503040000020004" pitchFamily="50" charset="-93"/>
                  <a:cs typeface="Times New Roman" panose="02020603050405020304" pitchFamily="18" charset="0"/>
                </a:rPr>
                <a:t>xã</a:t>
              </a:r>
              <a:r>
                <a:rPr kumimoji="0" lang="en-US" altLang="en-US" sz="2400" b="1" i="0" u="none" strike="noStrike" cap="none" normalizeH="0" baseline="0" dirty="0">
                  <a:ln>
                    <a:noFill/>
                  </a:ln>
                  <a:solidFill>
                    <a:srgbClr val="FFFFFF"/>
                  </a:solidFill>
                  <a:effectLst/>
                  <a:latin typeface="Bree Serif" panose="02000503040000020004" pitchFamily="50" charset="-93"/>
                  <a:cs typeface="Times New Roman" panose="02020603050405020304" pitchFamily="18" charset="0"/>
                </a:rPr>
                <a:t> </a:t>
              </a:r>
              <a:r>
                <a:rPr kumimoji="0" lang="en-US" altLang="en-US" sz="2400" b="1" i="0" u="none" strike="noStrike" cap="none" normalizeH="0" baseline="0" dirty="0" err="1">
                  <a:ln>
                    <a:noFill/>
                  </a:ln>
                  <a:solidFill>
                    <a:srgbClr val="FFFFFF"/>
                  </a:solidFill>
                  <a:effectLst/>
                  <a:latin typeface="Bree Serif" panose="02000503040000020004" pitchFamily="50" charset="-93"/>
                  <a:cs typeface="Times New Roman" panose="02020603050405020304" pitchFamily="18" charset="0"/>
                </a:rPr>
                <a:t>hội</a:t>
              </a:r>
              <a:r>
                <a:rPr kumimoji="0" lang="en-US" altLang="en-US" sz="2400" b="1" i="0" u="none" strike="noStrike" cap="none" normalizeH="0" baseline="0" dirty="0">
                  <a:ln>
                    <a:noFill/>
                  </a:ln>
                  <a:solidFill>
                    <a:srgbClr val="FFFFFF"/>
                  </a:solidFill>
                  <a:effectLst/>
                  <a:latin typeface="Bree Serif" panose="02000503040000020004" pitchFamily="50" charset="-93"/>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Bree Serif" panose="02000503040000020004" pitchFamily="50" charset="-93"/>
                <a:cs typeface="Times New Roman" panose="02020603050405020304" pitchFamily="18" charset="0"/>
              </a:endParaRPr>
            </a:p>
          </p:txBody>
        </p:sp>
        <p:sp>
          <p:nvSpPr>
            <p:cNvPr id="20" name="Freeform 27"/>
            <p:cNvSpPr>
              <a:spLocks/>
            </p:cNvSpPr>
            <p:nvPr/>
          </p:nvSpPr>
          <p:spPr bwMode="auto">
            <a:xfrm>
              <a:off x="1269242" y="1227481"/>
              <a:ext cx="537375" cy="519432"/>
            </a:xfrm>
            <a:custGeom>
              <a:avLst/>
              <a:gdLst>
                <a:gd name="T0" fmla="+- 0 16676 16287"/>
                <a:gd name="T1" fmla="*/ T0 w 390"/>
                <a:gd name="T2" fmla="+- 0 4153 4153"/>
                <a:gd name="T3" fmla="*/ 4153 h 390"/>
                <a:gd name="T4" fmla="+- 0 16287 16287"/>
                <a:gd name="T5" fmla="*/ T4 w 390"/>
                <a:gd name="T6" fmla="+- 0 4153 4153"/>
                <a:gd name="T7" fmla="*/ 4153 h 390"/>
                <a:gd name="T8" fmla="+- 0 16287 16287"/>
                <a:gd name="T9" fmla="*/ T8 w 390"/>
                <a:gd name="T10" fmla="+- 0 4542 4153"/>
                <a:gd name="T11" fmla="*/ 4542 h 390"/>
                <a:gd name="T12" fmla="+- 0 16676 16287"/>
                <a:gd name="T13" fmla="*/ T12 w 390"/>
                <a:gd name="T14" fmla="+- 0 4153 4153"/>
                <a:gd name="T15" fmla="*/ 4153 h 390"/>
              </a:gdLst>
              <a:ahLst/>
              <a:cxnLst>
                <a:cxn ang="0">
                  <a:pos x="T1" y="T3"/>
                </a:cxn>
                <a:cxn ang="0">
                  <a:pos x="T5" y="T7"/>
                </a:cxn>
                <a:cxn ang="0">
                  <a:pos x="T9" y="T11"/>
                </a:cxn>
                <a:cxn ang="0">
                  <a:pos x="T13" y="T15"/>
                </a:cxn>
              </a:cxnLst>
              <a:rect l="0" t="0" r="r" b="b"/>
              <a:pathLst>
                <a:path w="390" h="390">
                  <a:moveTo>
                    <a:pt x="389" y="0"/>
                  </a:moveTo>
                  <a:lnTo>
                    <a:pt x="0" y="0"/>
                  </a:lnTo>
                  <a:lnTo>
                    <a:pt x="0" y="389"/>
                  </a:lnTo>
                  <a:lnTo>
                    <a:pt x="389"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12" y="4467154"/>
            <a:ext cx="885058" cy="88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36"/>
          <p:cNvGrpSpPr/>
          <p:nvPr/>
        </p:nvGrpSpPr>
        <p:grpSpPr>
          <a:xfrm>
            <a:off x="1087731" y="3378378"/>
            <a:ext cx="5272126" cy="1711058"/>
            <a:chOff x="1087731" y="181611"/>
            <a:chExt cx="5272126" cy="1565302"/>
          </a:xfrm>
        </p:grpSpPr>
        <p:sp>
          <p:nvSpPr>
            <p:cNvPr id="38" name="Text Box 26"/>
            <p:cNvSpPr txBox="1">
              <a:spLocks noChangeArrowheads="1"/>
            </p:cNvSpPr>
            <p:nvPr/>
          </p:nvSpPr>
          <p:spPr bwMode="auto">
            <a:xfrm>
              <a:off x="1087731" y="181611"/>
              <a:ext cx="5272126" cy="1073652"/>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eaLnBrk="0" fontAlgn="base" hangingPunct="0">
                <a:spcBef>
                  <a:spcPts val="763"/>
                </a:spcBef>
                <a:spcAft>
                  <a:spcPts val="800"/>
                </a:spcAft>
              </a:pPr>
              <a:r>
                <a:rPr kumimoji="0" lang="en-US" altLang="en-US" sz="2400" b="1" i="0" u="none" strike="noStrike" cap="none" normalizeH="0" baseline="0" dirty="0" err="1">
                  <a:ln>
                    <a:noFill/>
                  </a:ln>
                  <a:solidFill>
                    <a:srgbClr val="FFFFFF"/>
                  </a:solidFill>
                  <a:effectLst/>
                  <a:latin typeface="Bree Serif" panose="02000503040000020004" pitchFamily="50" charset="-93"/>
                  <a:cs typeface="Times New Roman" panose="02020603050405020304" pitchFamily="18" charset="0"/>
                </a:rPr>
                <a:t>Chúng</a:t>
              </a:r>
              <a:r>
                <a:rPr kumimoji="0" lang="en-US" altLang="en-US" sz="2400" b="1" i="0" u="none" strike="noStrike" cap="none" normalizeH="0" baseline="0" dirty="0">
                  <a:ln>
                    <a:noFill/>
                  </a:ln>
                  <a:solidFill>
                    <a:srgbClr val="FFFFFF"/>
                  </a:solidFill>
                  <a:effectLst/>
                  <a:latin typeface="Bree Serif" panose="02000503040000020004" pitchFamily="50" charset="-93"/>
                  <a:cs typeface="Times New Roman" panose="02020603050405020304" pitchFamily="18" charset="0"/>
                </a:rPr>
                <a:t> </a:t>
              </a:r>
              <a:r>
                <a:rPr kumimoji="0" lang="en-US" altLang="en-US" sz="2400" b="1" i="0" u="none" strike="noStrike" cap="none" normalizeH="0" baseline="0" dirty="0" err="1">
                  <a:ln>
                    <a:noFill/>
                  </a:ln>
                  <a:solidFill>
                    <a:srgbClr val="FFFFFF"/>
                  </a:solidFill>
                  <a:effectLst/>
                  <a:latin typeface="Bree Serif" panose="02000503040000020004" pitchFamily="50" charset="-93"/>
                  <a:cs typeface="Times New Roman" panose="02020603050405020304" pitchFamily="18" charset="0"/>
                </a:rPr>
                <a:t>mình</a:t>
              </a:r>
              <a:r>
                <a:rPr kumimoji="0" lang="en-US" altLang="en-US" sz="2400" b="1" i="0" u="none" strike="noStrike" cap="none" normalizeH="0" baseline="0" dirty="0">
                  <a:ln>
                    <a:noFill/>
                  </a:ln>
                  <a:solidFill>
                    <a:srgbClr val="FFFFFF"/>
                  </a:solidFill>
                  <a:effectLst/>
                  <a:latin typeface="Bree Serif" panose="02000503040000020004" pitchFamily="50" charset="-93"/>
                  <a:cs typeface="Times New Roman" panose="02020603050405020304" pitchFamily="18" charset="0"/>
                </a:rPr>
                <a:t> ở </a:t>
              </a:r>
              <a:r>
                <a:rPr kumimoji="0" lang="en-US" altLang="en-US" sz="2400" b="1" i="0" u="none" strike="noStrike" cap="none" normalizeH="0" baseline="0" dirty="0" err="1">
                  <a:ln>
                    <a:noFill/>
                  </a:ln>
                  <a:solidFill>
                    <a:srgbClr val="FFFFFF"/>
                  </a:solidFill>
                  <a:effectLst/>
                  <a:latin typeface="Bree Serif" panose="02000503040000020004" pitchFamily="50" charset="-93"/>
                  <a:cs typeface="Times New Roman" panose="02020603050405020304" pitchFamily="18" charset="0"/>
                </a:rPr>
                <a:t>đây</a:t>
              </a:r>
              <a:r>
                <a:rPr kumimoji="0" lang="en-US" altLang="en-US" sz="2400" b="1" i="0" u="none" strike="noStrike" cap="none" normalizeH="0" baseline="0" dirty="0">
                  <a:ln>
                    <a:noFill/>
                  </a:ln>
                  <a:solidFill>
                    <a:srgbClr val="FFFFFF"/>
                  </a:solidFill>
                  <a:effectLst/>
                  <a:latin typeface="Bree Serif" panose="02000503040000020004" pitchFamily="50" charset="-93"/>
                  <a:cs typeface="Times New Roman" panose="02020603050405020304" pitchFamily="18" charset="0"/>
                </a:rPr>
                <a:t> </a:t>
              </a:r>
              <a:r>
                <a:rPr kumimoji="0" lang="en-US" altLang="en-US" sz="2400" b="1" i="0" u="none" strike="noStrike" cap="none" normalizeH="0" baseline="0" dirty="0" err="1">
                  <a:ln>
                    <a:noFill/>
                  </a:ln>
                  <a:solidFill>
                    <a:srgbClr val="FFFFFF"/>
                  </a:solidFill>
                  <a:effectLst/>
                  <a:latin typeface="Bree Serif" panose="02000503040000020004" pitchFamily="50" charset="-93"/>
                  <a:cs typeface="Times New Roman" panose="02020603050405020304" pitchFamily="18" charset="0"/>
                </a:rPr>
                <a:t>để</a:t>
              </a:r>
              <a:r>
                <a:rPr kumimoji="0" lang="en-US" altLang="en-US" sz="2400" b="1" i="0" u="none" strike="noStrike" cap="none" normalizeH="0" baseline="0" dirty="0">
                  <a:ln>
                    <a:noFill/>
                  </a:ln>
                  <a:solidFill>
                    <a:srgbClr val="FFFFFF"/>
                  </a:solidFill>
                  <a:effectLst/>
                  <a:latin typeface="Bree Serif" panose="02000503040000020004" pitchFamily="50" charset="-93"/>
                  <a:cs typeface="Times New Roman" panose="02020603050405020304" pitchFamily="18" charset="0"/>
                </a:rPr>
                <a:t> chia </a:t>
              </a:r>
              <a:r>
                <a:rPr kumimoji="0" lang="en-US" altLang="en-US" sz="2400" b="1" i="0" u="none" strike="noStrike" cap="none" normalizeH="0" baseline="0" dirty="0" err="1">
                  <a:ln>
                    <a:noFill/>
                  </a:ln>
                  <a:solidFill>
                    <a:srgbClr val="FFFFFF"/>
                  </a:solidFill>
                  <a:effectLst/>
                  <a:latin typeface="Bree Serif" panose="02000503040000020004" pitchFamily="50" charset="-93"/>
                  <a:cs typeface="Times New Roman" panose="02020603050405020304" pitchFamily="18" charset="0"/>
                </a:rPr>
                <a:t>sẻ</a:t>
              </a:r>
              <a:r>
                <a:rPr kumimoji="0" lang="en-US" altLang="en-US" sz="2400" b="1" i="0" u="none" strike="noStrike" cap="none" normalizeH="0" baseline="0" dirty="0">
                  <a:ln>
                    <a:noFill/>
                  </a:ln>
                  <a:solidFill>
                    <a:srgbClr val="FFFFFF"/>
                  </a:solidFill>
                  <a:effectLst/>
                  <a:latin typeface="Bree Serif" panose="02000503040000020004" pitchFamily="50" charset="-93"/>
                  <a:cs typeface="Times New Roman" panose="02020603050405020304" pitchFamily="18" charset="0"/>
                </a:rPr>
                <a:t> </a:t>
              </a:r>
              <a:r>
                <a:rPr kumimoji="0" lang="en-US" altLang="en-US" sz="2400" b="1" i="0" u="none" strike="noStrike" cap="none" normalizeH="0" baseline="0" dirty="0" err="1">
                  <a:ln>
                    <a:noFill/>
                  </a:ln>
                  <a:solidFill>
                    <a:srgbClr val="FFFFFF"/>
                  </a:solidFill>
                  <a:effectLst/>
                  <a:latin typeface="Bree Serif" panose="02000503040000020004" pitchFamily="50" charset="-93"/>
                  <a:cs typeface="Times New Roman" panose="02020603050405020304" pitchFamily="18" charset="0"/>
                </a:rPr>
                <a:t>với</a:t>
              </a:r>
              <a:r>
                <a:rPr kumimoji="0" lang="en-US" altLang="en-US" sz="2400" b="1" i="0" u="none" strike="noStrike" cap="none" normalizeH="0" baseline="0" dirty="0">
                  <a:ln>
                    <a:noFill/>
                  </a:ln>
                  <a:solidFill>
                    <a:srgbClr val="FFFFFF"/>
                  </a:solidFill>
                  <a:effectLst/>
                  <a:latin typeface="Bree Serif" panose="02000503040000020004" pitchFamily="50" charset="-93"/>
                  <a:cs typeface="Times New Roman" panose="02020603050405020304" pitchFamily="18" charset="0"/>
                </a:rPr>
                <a:t> </a:t>
              </a:r>
              <a:r>
                <a:rPr kumimoji="0" lang="en-US" altLang="en-US" sz="2400" b="1" i="0" u="none" strike="noStrike" cap="none" normalizeH="0" baseline="0" dirty="0" err="1">
                  <a:ln>
                    <a:noFill/>
                  </a:ln>
                  <a:solidFill>
                    <a:srgbClr val="FFFFFF"/>
                  </a:solidFill>
                  <a:effectLst/>
                  <a:latin typeface="Bree Serif" panose="02000503040000020004" pitchFamily="50" charset="-93"/>
                  <a:cs typeface="Times New Roman" panose="02020603050405020304" pitchFamily="18" charset="0"/>
                </a:rPr>
                <a:t>các</a:t>
              </a:r>
              <a:r>
                <a:rPr kumimoji="0" lang="en-US" altLang="en-US" sz="2400" b="1" i="0" u="none" strike="noStrike" cap="none" normalizeH="0" baseline="0" dirty="0">
                  <a:ln>
                    <a:noFill/>
                  </a:ln>
                  <a:solidFill>
                    <a:srgbClr val="FFFFFF"/>
                  </a:solidFill>
                  <a:effectLst/>
                  <a:latin typeface="Bree Serif" panose="02000503040000020004" pitchFamily="50" charset="-93"/>
                  <a:cs typeface="Times New Roman" panose="02020603050405020304" pitchFamily="18" charset="0"/>
                </a:rPr>
                <a:t> </a:t>
              </a:r>
              <a:r>
                <a:rPr kumimoji="0" lang="en-US" altLang="en-US" sz="2400" b="1" i="0" u="none" strike="noStrike" cap="none" normalizeH="0" baseline="0" dirty="0" err="1">
                  <a:ln>
                    <a:noFill/>
                  </a:ln>
                  <a:solidFill>
                    <a:srgbClr val="FFFFFF"/>
                  </a:solidFill>
                  <a:effectLst/>
                  <a:latin typeface="Bree Serif" panose="02000503040000020004" pitchFamily="50" charset="-93"/>
                  <a:cs typeface="Times New Roman" panose="02020603050405020304" pitchFamily="18" charset="0"/>
                </a:rPr>
                <a:t>bạn</a:t>
              </a:r>
              <a:r>
                <a:rPr kumimoji="0" lang="en-US" altLang="en-US" sz="2400" b="1" i="0" u="none" strike="noStrike" cap="none" normalizeH="0" baseline="0" dirty="0">
                  <a:ln>
                    <a:noFill/>
                  </a:ln>
                  <a:solidFill>
                    <a:srgbClr val="FFFFFF"/>
                  </a:solidFill>
                  <a:effectLst/>
                  <a:latin typeface="Bree Serif" panose="02000503040000020004" pitchFamily="50" charset="-93"/>
                  <a:cs typeface="Times New Roman" panose="02020603050405020304" pitchFamily="18" charset="0"/>
                </a:rPr>
                <a:t> </a:t>
              </a:r>
              <a:r>
                <a:rPr kumimoji="0" lang="en-US" altLang="en-US" sz="2400" b="1" i="0" u="none" strike="noStrike" cap="none" normalizeH="0" baseline="0" dirty="0" err="1">
                  <a:ln>
                    <a:noFill/>
                  </a:ln>
                  <a:solidFill>
                    <a:srgbClr val="FFFFFF"/>
                  </a:solidFill>
                  <a:effectLst/>
                  <a:latin typeface="Bree Serif" panose="02000503040000020004" pitchFamily="50" charset="-93"/>
                  <a:cs typeface="Times New Roman" panose="02020603050405020304" pitchFamily="18" charset="0"/>
                </a:rPr>
                <a:t>một</a:t>
              </a:r>
              <a:r>
                <a:rPr kumimoji="0" lang="en-US" altLang="en-US" sz="2400" b="1" i="0" u="none" strike="noStrike" cap="none" normalizeH="0" baseline="0" dirty="0">
                  <a:ln>
                    <a:noFill/>
                  </a:ln>
                  <a:solidFill>
                    <a:srgbClr val="FFFFFF"/>
                  </a:solidFill>
                  <a:effectLst/>
                  <a:latin typeface="Bree Serif" panose="02000503040000020004" pitchFamily="50" charset="-93"/>
                  <a:cs typeface="Times New Roman" panose="02020603050405020304" pitchFamily="18" charset="0"/>
                </a:rPr>
                <a:t> </a:t>
              </a:r>
              <a:r>
                <a:rPr kumimoji="0" lang="en-US" altLang="en-US" sz="2400" b="1" i="0" u="none" strike="noStrike" cap="none" normalizeH="0" baseline="0" dirty="0" err="1">
                  <a:ln>
                    <a:noFill/>
                  </a:ln>
                  <a:solidFill>
                    <a:srgbClr val="FFFFFF"/>
                  </a:solidFill>
                  <a:effectLst/>
                  <a:latin typeface="Bree Serif" panose="02000503040000020004" pitchFamily="50" charset="-93"/>
                  <a:cs typeface="Times New Roman" panose="02020603050405020304" pitchFamily="18" charset="0"/>
                </a:rPr>
                <a:t>số</a:t>
              </a:r>
              <a:r>
                <a:rPr kumimoji="0" lang="en-US" altLang="en-US" sz="2400" b="1" i="0" u="none" strike="noStrike" cap="none" normalizeH="0" baseline="0" dirty="0">
                  <a:ln>
                    <a:noFill/>
                  </a:ln>
                  <a:solidFill>
                    <a:srgbClr val="FFFFFF"/>
                  </a:solidFill>
                  <a:effectLst/>
                  <a:latin typeface="Bree Serif" panose="02000503040000020004" pitchFamily="50" charset="-93"/>
                  <a:cs typeface="Times New Roman" panose="02020603050405020304" pitchFamily="18" charset="0"/>
                </a:rPr>
                <a:t> </a:t>
              </a:r>
              <a:r>
                <a:rPr kumimoji="0" lang="en-US" altLang="en-US" sz="2400" b="1" i="0" u="none" strike="noStrike" cap="none" normalizeH="0" baseline="0" dirty="0" err="1">
                  <a:ln>
                    <a:noFill/>
                  </a:ln>
                  <a:solidFill>
                    <a:srgbClr val="FFFFFF"/>
                  </a:solidFill>
                  <a:effectLst/>
                  <a:latin typeface="Bree Serif" panose="02000503040000020004" pitchFamily="50" charset="-93"/>
                  <a:cs typeface="Times New Roman" panose="02020603050405020304" pitchFamily="18" charset="0"/>
                </a:rPr>
                <a:t>thông</a:t>
              </a:r>
              <a:r>
                <a:rPr kumimoji="0" lang="en-US" altLang="en-US" sz="2400" b="1" i="0" u="none" strike="noStrike" cap="none" normalizeH="0" baseline="0" dirty="0">
                  <a:ln>
                    <a:noFill/>
                  </a:ln>
                  <a:solidFill>
                    <a:srgbClr val="FFFFFF"/>
                  </a:solidFill>
                  <a:effectLst/>
                  <a:latin typeface="Bree Serif" panose="02000503040000020004" pitchFamily="50" charset="-93"/>
                  <a:cs typeface="Times New Roman" panose="02020603050405020304" pitchFamily="18" charset="0"/>
                </a:rPr>
                <a:t> tin </a:t>
              </a:r>
              <a:r>
                <a:rPr kumimoji="0" lang="en-US" altLang="en-US" sz="2400" b="1" i="0" u="none" strike="noStrike" cap="none" normalizeH="0" baseline="0" dirty="0" err="1">
                  <a:ln>
                    <a:noFill/>
                  </a:ln>
                  <a:solidFill>
                    <a:srgbClr val="FFFFFF"/>
                  </a:solidFill>
                  <a:effectLst/>
                  <a:latin typeface="Bree Serif" panose="02000503040000020004" pitchFamily="50" charset="-93"/>
                  <a:cs typeface="Times New Roman" panose="02020603050405020304" pitchFamily="18" charset="0"/>
                </a:rPr>
                <a:t>để</a:t>
              </a:r>
              <a:r>
                <a:rPr kumimoji="0" lang="en-US" altLang="en-US" sz="2400" b="1" i="0" u="none" strike="noStrike" cap="none" normalizeH="0" baseline="0" dirty="0">
                  <a:ln>
                    <a:noFill/>
                  </a:ln>
                  <a:solidFill>
                    <a:srgbClr val="FFFFFF"/>
                  </a:solidFill>
                  <a:effectLst/>
                  <a:latin typeface="Bree Serif" panose="02000503040000020004" pitchFamily="50" charset="-93"/>
                  <a:cs typeface="Times New Roman" panose="02020603050405020304" pitchFamily="18" charset="0"/>
                </a:rPr>
                <a:t> </a:t>
              </a:r>
              <a:r>
                <a:rPr kumimoji="0" lang="en-US" altLang="en-US" sz="2400" b="1" i="0" u="none" strike="noStrike" cap="none" normalizeH="0" baseline="0" dirty="0" err="1">
                  <a:ln>
                    <a:noFill/>
                  </a:ln>
                  <a:solidFill>
                    <a:srgbClr val="FFFFFF"/>
                  </a:solidFill>
                  <a:effectLst/>
                  <a:latin typeface="Bree Serif" panose="02000503040000020004" pitchFamily="50" charset="-93"/>
                  <a:cs typeface="Times New Roman" panose="02020603050405020304" pitchFamily="18" charset="0"/>
                </a:rPr>
                <a:t>chúng</a:t>
              </a:r>
              <a:r>
                <a:rPr kumimoji="0" lang="en-US" altLang="en-US" sz="2400" b="1" i="0" u="none" strike="noStrike" cap="none" normalizeH="0" baseline="0" dirty="0">
                  <a:ln>
                    <a:noFill/>
                  </a:ln>
                  <a:solidFill>
                    <a:srgbClr val="FFFFFF"/>
                  </a:solidFill>
                  <a:effectLst/>
                  <a:latin typeface="Bree Serif" panose="02000503040000020004" pitchFamily="50" charset="-93"/>
                  <a:cs typeface="Times New Roman" panose="02020603050405020304" pitchFamily="18" charset="0"/>
                </a:rPr>
                <a:t> ta </a:t>
              </a:r>
              <a:r>
                <a:rPr kumimoji="0" lang="en-US" altLang="en-US" sz="2400" b="1" i="0" u="none" strike="noStrike" cap="none" normalizeH="0" baseline="0" dirty="0" err="1">
                  <a:ln>
                    <a:noFill/>
                  </a:ln>
                  <a:solidFill>
                    <a:srgbClr val="FFFFFF"/>
                  </a:solidFill>
                  <a:effectLst/>
                  <a:latin typeface="Bree Serif" panose="02000503040000020004" pitchFamily="50" charset="-93"/>
                  <a:cs typeface="Times New Roman" panose="02020603050405020304" pitchFamily="18" charset="0"/>
                </a:rPr>
                <a:t>cùng</a:t>
              </a:r>
              <a:endParaRPr kumimoji="0" lang="en-US" altLang="en-US" sz="4000" b="0" i="0" u="none" strike="noStrike" cap="none" normalizeH="0" baseline="0" dirty="0">
                <a:ln>
                  <a:noFill/>
                </a:ln>
                <a:solidFill>
                  <a:schemeClr val="tx1"/>
                </a:solidFill>
                <a:effectLst/>
                <a:latin typeface="Bree Serif" panose="02000503040000020004" pitchFamily="50" charset="-93"/>
                <a:cs typeface="Times New Roman" panose="02020603050405020304" pitchFamily="18" charset="0"/>
              </a:endParaRPr>
            </a:p>
          </p:txBody>
        </p:sp>
        <p:sp>
          <p:nvSpPr>
            <p:cNvPr id="39" name="Freeform 27"/>
            <p:cNvSpPr>
              <a:spLocks/>
            </p:cNvSpPr>
            <p:nvPr/>
          </p:nvSpPr>
          <p:spPr bwMode="auto">
            <a:xfrm>
              <a:off x="1269242" y="1227481"/>
              <a:ext cx="537375" cy="519432"/>
            </a:xfrm>
            <a:custGeom>
              <a:avLst/>
              <a:gdLst>
                <a:gd name="T0" fmla="+- 0 16676 16287"/>
                <a:gd name="T1" fmla="*/ T0 w 390"/>
                <a:gd name="T2" fmla="+- 0 4153 4153"/>
                <a:gd name="T3" fmla="*/ 4153 h 390"/>
                <a:gd name="T4" fmla="+- 0 16287 16287"/>
                <a:gd name="T5" fmla="*/ T4 w 390"/>
                <a:gd name="T6" fmla="+- 0 4153 4153"/>
                <a:gd name="T7" fmla="*/ 4153 h 390"/>
                <a:gd name="T8" fmla="+- 0 16287 16287"/>
                <a:gd name="T9" fmla="*/ T8 w 390"/>
                <a:gd name="T10" fmla="+- 0 4542 4153"/>
                <a:gd name="T11" fmla="*/ 4542 h 390"/>
                <a:gd name="T12" fmla="+- 0 16676 16287"/>
                <a:gd name="T13" fmla="*/ T12 w 390"/>
                <a:gd name="T14" fmla="+- 0 4153 4153"/>
                <a:gd name="T15" fmla="*/ 4153 h 390"/>
              </a:gdLst>
              <a:ahLst/>
              <a:cxnLst>
                <a:cxn ang="0">
                  <a:pos x="T1" y="T3"/>
                </a:cxn>
                <a:cxn ang="0">
                  <a:pos x="T5" y="T7"/>
                </a:cxn>
                <a:cxn ang="0">
                  <a:pos x="T9" y="T11"/>
                </a:cxn>
                <a:cxn ang="0">
                  <a:pos x="T13" y="T15"/>
                </a:cxn>
              </a:cxnLst>
              <a:rect l="0" t="0" r="r" b="b"/>
              <a:pathLst>
                <a:path w="390" h="390">
                  <a:moveTo>
                    <a:pt x="389" y="0"/>
                  </a:moveTo>
                  <a:lnTo>
                    <a:pt x="0" y="0"/>
                  </a:lnTo>
                  <a:lnTo>
                    <a:pt x="0" y="389"/>
                  </a:lnTo>
                  <a:lnTo>
                    <a:pt x="389" y="0"/>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 name="Text Box 22"/>
          <p:cNvSpPr txBox="1">
            <a:spLocks noChangeArrowheads="1"/>
          </p:cNvSpPr>
          <p:nvPr/>
        </p:nvSpPr>
        <p:spPr bwMode="auto">
          <a:xfrm>
            <a:off x="2265511" y="4242807"/>
            <a:ext cx="2580734" cy="508548"/>
          </a:xfrm>
          <a:prstGeom prst="rect">
            <a:avLst/>
          </a:prstGeom>
          <a:solidFill>
            <a:srgbClr val="ED1B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21000"/>
              </a:lnSpc>
              <a:spcBef>
                <a:spcPts val="225"/>
              </a:spcBef>
              <a:spcAft>
                <a:spcPts val="800"/>
              </a:spcAft>
              <a:buClrTx/>
              <a:buSzTx/>
              <a:buFontTx/>
              <a:buNone/>
              <a:tabLst/>
            </a:pPr>
            <a:r>
              <a:rPr kumimoji="0" lang="en-US" altLang="en-US" sz="2400" b="1" i="0" u="none" strike="noStrike" cap="none" normalizeH="0" baseline="0" dirty="0">
                <a:ln>
                  <a:noFill/>
                </a:ln>
                <a:solidFill>
                  <a:srgbClr val="FFFFFF"/>
                </a:solidFill>
                <a:effectLst/>
                <a:latin typeface="Times New Roman" panose="02020603050405020304" pitchFamily="18" charset="0"/>
                <a:cs typeface="Times New Roman" panose="02020603050405020304" pitchFamily="18" charset="0"/>
              </a:rPr>
              <a:t>#</a:t>
            </a:r>
            <a:r>
              <a:rPr kumimoji="0" lang="en-US" altLang="en-US" sz="2400" b="1" i="0" u="none" strike="noStrike" cap="none" normalizeH="0" baseline="0" dirty="0" err="1">
                <a:ln>
                  <a:noFill/>
                </a:ln>
                <a:solidFill>
                  <a:srgbClr val="FFFFFF"/>
                </a:solidFill>
                <a:effectLst/>
                <a:latin typeface="Times New Roman" panose="02020603050405020304" pitchFamily="18" charset="0"/>
                <a:cs typeface="Times New Roman" panose="02020603050405020304" pitchFamily="18" charset="0"/>
              </a:rPr>
              <a:t>AnToànTrênMạng</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41" name="Group 40"/>
          <p:cNvGrpSpPr/>
          <p:nvPr/>
        </p:nvGrpSpPr>
        <p:grpSpPr>
          <a:xfrm>
            <a:off x="10579027" y="5604235"/>
            <a:ext cx="1155563" cy="1012192"/>
            <a:chOff x="10506456" y="2725437"/>
            <a:chExt cx="1155563" cy="1012192"/>
          </a:xfrm>
        </p:grpSpPr>
        <p:sp>
          <p:nvSpPr>
            <p:cNvPr id="42" name="Rectangle 8"/>
            <p:cNvSpPr>
              <a:spLocks noChangeArrowheads="1"/>
            </p:cNvSpPr>
            <p:nvPr/>
          </p:nvSpPr>
          <p:spPr bwMode="auto">
            <a:xfrm>
              <a:off x="10506456" y="2725437"/>
              <a:ext cx="1155563" cy="1012192"/>
            </a:xfrm>
            <a:prstGeom prst="rect">
              <a:avLst/>
            </a:prstGeom>
            <a:solidFill>
              <a:srgbClr val="FF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3"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7140" y="2725437"/>
              <a:ext cx="865675" cy="98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 name="Group 44"/>
          <p:cNvGrpSpPr/>
          <p:nvPr/>
        </p:nvGrpSpPr>
        <p:grpSpPr>
          <a:xfrm>
            <a:off x="7678057" y="5089436"/>
            <a:ext cx="2831451" cy="1006564"/>
            <a:chOff x="5508746" y="1486599"/>
            <a:chExt cx="4891291" cy="1779118"/>
          </a:xfrm>
        </p:grpSpPr>
        <p:sp>
          <p:nvSpPr>
            <p:cNvPr id="46" name="Freeform 11"/>
            <p:cNvSpPr>
              <a:spLocks/>
            </p:cNvSpPr>
            <p:nvPr/>
          </p:nvSpPr>
          <p:spPr bwMode="auto">
            <a:xfrm rot="5400000">
              <a:off x="9576741" y="2632201"/>
              <a:ext cx="592661" cy="674372"/>
            </a:xfrm>
            <a:custGeom>
              <a:avLst/>
              <a:gdLst>
                <a:gd name="T0" fmla="+- 0 16676 16287"/>
                <a:gd name="T1" fmla="*/ T0 w 390"/>
                <a:gd name="T2" fmla="+- 0 4153 4153"/>
                <a:gd name="T3" fmla="*/ 4153 h 390"/>
                <a:gd name="T4" fmla="+- 0 16287 16287"/>
                <a:gd name="T5" fmla="*/ T4 w 390"/>
                <a:gd name="T6" fmla="+- 0 4153 4153"/>
                <a:gd name="T7" fmla="*/ 4153 h 390"/>
                <a:gd name="T8" fmla="+- 0 16287 16287"/>
                <a:gd name="T9" fmla="*/ T8 w 390"/>
                <a:gd name="T10" fmla="+- 0 4542 4153"/>
                <a:gd name="T11" fmla="*/ 4542 h 390"/>
                <a:gd name="T12" fmla="+- 0 16676 16287"/>
                <a:gd name="T13" fmla="*/ T12 w 390"/>
                <a:gd name="T14" fmla="+- 0 4153 4153"/>
                <a:gd name="T15" fmla="*/ 4153 h 390"/>
              </a:gdLst>
              <a:ahLst/>
              <a:cxnLst>
                <a:cxn ang="0">
                  <a:pos x="T1" y="T3"/>
                </a:cxn>
                <a:cxn ang="0">
                  <a:pos x="T5" y="T7"/>
                </a:cxn>
                <a:cxn ang="0">
                  <a:pos x="T9" y="T11"/>
                </a:cxn>
                <a:cxn ang="0">
                  <a:pos x="T13" y="T15"/>
                </a:cxn>
              </a:cxnLst>
              <a:rect l="0" t="0" r="r" b="b"/>
              <a:pathLst>
                <a:path w="390" h="390">
                  <a:moveTo>
                    <a:pt x="389" y="0"/>
                  </a:moveTo>
                  <a:lnTo>
                    <a:pt x="0" y="0"/>
                  </a:lnTo>
                  <a:lnTo>
                    <a:pt x="0" y="389"/>
                  </a:lnTo>
                  <a:lnTo>
                    <a:pt x="389"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Text Box 24"/>
            <p:cNvSpPr txBox="1">
              <a:spLocks noChangeArrowheads="1"/>
            </p:cNvSpPr>
            <p:nvPr/>
          </p:nvSpPr>
          <p:spPr bwMode="auto">
            <a:xfrm>
              <a:off x="5508746" y="1486599"/>
              <a:ext cx="4891291" cy="1204621"/>
            </a:xfrm>
            <a:prstGeom prst="rect">
              <a:avLst/>
            </a:prstGeom>
            <a:solidFill>
              <a:srgbClr val="FF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84138" lvl="0" indent="0" algn="just" defTabSz="914400" rtl="0" eaLnBrk="0" fontAlgn="base" latinLnBrk="0" hangingPunct="0">
                <a:lnSpc>
                  <a:spcPct val="100000"/>
                </a:lnSpc>
                <a:spcBef>
                  <a:spcPts val="463"/>
                </a:spcBef>
                <a:spcAft>
                  <a:spcPts val="800"/>
                </a:spcAft>
                <a:buClrTx/>
                <a:buSzTx/>
                <a:buFontTx/>
                <a:buNone/>
                <a:tabLst/>
              </a:pPr>
              <a:r>
                <a:rPr kumimoji="0" lang="vi-VN" altLang="en-US" sz="2400" b="1" i="0" u="none" strike="noStrike" cap="none" normalizeH="0" baseline="0" dirty="0">
                  <a:ln>
                    <a:noFill/>
                  </a:ln>
                  <a:solidFill>
                    <a:schemeClr val="tx1"/>
                  </a:solidFill>
                  <a:effectLst/>
                  <a:latin typeface="Bree Serif" panose="02000503040000020004" pitchFamily="50" charset="-93"/>
                  <a:cs typeface="Times New Roman" panose="02020603050405020304" pitchFamily="18" charset="0"/>
                </a:rPr>
                <a:t>Hãy</a:t>
              </a:r>
              <a:r>
                <a:rPr kumimoji="0" lang="vi-VN" altLang="en-US" sz="2400" b="1" i="0" u="none" strike="noStrike" cap="none" normalizeH="0" dirty="0">
                  <a:ln>
                    <a:noFill/>
                  </a:ln>
                  <a:solidFill>
                    <a:schemeClr val="tx1"/>
                  </a:solidFill>
                  <a:effectLst/>
                  <a:latin typeface="Bree Serif" panose="02000503040000020004" pitchFamily="50" charset="-93"/>
                  <a:cs typeface="Times New Roman" panose="02020603050405020304" pitchFamily="18" charset="0"/>
                </a:rPr>
                <a:t> cùng bắt đầu!</a:t>
              </a:r>
              <a:endParaRPr kumimoji="0" lang="en-US" altLang="en-US" sz="2400" b="0" i="0" u="none" strike="noStrike" cap="none" normalizeH="0" baseline="0" dirty="0">
                <a:ln>
                  <a:noFill/>
                </a:ln>
                <a:solidFill>
                  <a:schemeClr val="tx1"/>
                </a:solidFill>
                <a:effectLst/>
                <a:latin typeface="Bree Serif" panose="02000503040000020004" pitchFamily="50" charset="-93"/>
                <a:cs typeface="Times New Roman" panose="02020603050405020304" pitchFamily="18" charset="0"/>
              </a:endParaRPr>
            </a:p>
          </p:txBody>
        </p:sp>
      </p:grpSp>
    </p:spTree>
    <p:extLst>
      <p:ext uri="{BB962C8B-B14F-4D97-AF65-F5344CB8AC3E}">
        <p14:creationId xmlns:p14="http://schemas.microsoft.com/office/powerpoint/2010/main" val="74759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98599" y="156529"/>
            <a:ext cx="4837382" cy="1396500"/>
            <a:chOff x="-150" y="-3994"/>
            <a:chExt cx="12390" cy="3433"/>
          </a:xfrm>
        </p:grpSpPr>
        <p:sp>
          <p:nvSpPr>
            <p:cNvPr id="5" name="Rectangle 3"/>
            <p:cNvSpPr>
              <a:spLocks noChangeArrowheads="1"/>
            </p:cNvSpPr>
            <p:nvPr/>
          </p:nvSpPr>
          <p:spPr bwMode="auto">
            <a:xfrm>
              <a:off x="0" y="-3994"/>
              <a:ext cx="12240" cy="3433"/>
            </a:xfrm>
            <a:prstGeom prst="rect">
              <a:avLst/>
            </a:prstGeom>
            <a:solidFill>
              <a:srgbClr val="00C0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4"/>
            <p:cNvSpPr>
              <a:spLocks/>
            </p:cNvSpPr>
            <p:nvPr/>
          </p:nvSpPr>
          <p:spPr bwMode="auto">
            <a:xfrm>
              <a:off x="720" y="-3756"/>
              <a:ext cx="10746" cy="2883"/>
            </a:xfrm>
            <a:custGeom>
              <a:avLst/>
              <a:gdLst>
                <a:gd name="T0" fmla="+- 0 11196 720"/>
                <a:gd name="T1" fmla="*/ T0 w 10746"/>
                <a:gd name="T2" fmla="+- 0 -3755 -3755"/>
                <a:gd name="T3" fmla="*/ -3755 h 2883"/>
                <a:gd name="T4" fmla="+- 0 990 720"/>
                <a:gd name="T5" fmla="*/ T4 w 10746"/>
                <a:gd name="T6" fmla="+- 0 -3755 -3755"/>
                <a:gd name="T7" fmla="*/ -3755 h 2883"/>
                <a:gd name="T8" fmla="+- 0 834 720"/>
                <a:gd name="T9" fmla="*/ T8 w 10746"/>
                <a:gd name="T10" fmla="+- 0 -3751 -3755"/>
                <a:gd name="T11" fmla="*/ -3751 h 2883"/>
                <a:gd name="T12" fmla="+- 0 754 720"/>
                <a:gd name="T13" fmla="*/ T12 w 10746"/>
                <a:gd name="T14" fmla="+- 0 -3722 -3755"/>
                <a:gd name="T15" fmla="*/ -3722 h 2883"/>
                <a:gd name="T16" fmla="+- 0 724 720"/>
                <a:gd name="T17" fmla="*/ T16 w 10746"/>
                <a:gd name="T18" fmla="+- 0 -3642 -3755"/>
                <a:gd name="T19" fmla="*/ -3642 h 2883"/>
                <a:gd name="T20" fmla="+- 0 720 720"/>
                <a:gd name="T21" fmla="*/ T20 w 10746"/>
                <a:gd name="T22" fmla="+- 0 -3485 -3755"/>
                <a:gd name="T23" fmla="*/ -3485 h 2883"/>
                <a:gd name="T24" fmla="+- 0 720 720"/>
                <a:gd name="T25" fmla="*/ T24 w 10746"/>
                <a:gd name="T26" fmla="+- 0 -1143 -3755"/>
                <a:gd name="T27" fmla="*/ -1143 h 2883"/>
                <a:gd name="T28" fmla="+- 0 724 720"/>
                <a:gd name="T29" fmla="*/ T28 w 10746"/>
                <a:gd name="T30" fmla="+- 0 -987 -3755"/>
                <a:gd name="T31" fmla="*/ -987 h 2883"/>
                <a:gd name="T32" fmla="+- 0 754 720"/>
                <a:gd name="T33" fmla="*/ T32 w 10746"/>
                <a:gd name="T34" fmla="+- 0 -907 -3755"/>
                <a:gd name="T35" fmla="*/ -907 h 2883"/>
                <a:gd name="T36" fmla="+- 0 834 720"/>
                <a:gd name="T37" fmla="*/ T36 w 10746"/>
                <a:gd name="T38" fmla="+- 0 -878 -3755"/>
                <a:gd name="T39" fmla="*/ -878 h 2883"/>
                <a:gd name="T40" fmla="+- 0 990 720"/>
                <a:gd name="T41" fmla="*/ T40 w 10746"/>
                <a:gd name="T42" fmla="+- 0 -873 -3755"/>
                <a:gd name="T43" fmla="*/ -873 h 2883"/>
                <a:gd name="T44" fmla="+- 0 11196 720"/>
                <a:gd name="T45" fmla="*/ T44 w 10746"/>
                <a:gd name="T46" fmla="+- 0 -873 -3755"/>
                <a:gd name="T47" fmla="*/ -873 h 2883"/>
                <a:gd name="T48" fmla="+- 0 11352 720"/>
                <a:gd name="T49" fmla="*/ T48 w 10746"/>
                <a:gd name="T50" fmla="+- 0 -878 -3755"/>
                <a:gd name="T51" fmla="*/ -878 h 2883"/>
                <a:gd name="T52" fmla="+- 0 11432 720"/>
                <a:gd name="T53" fmla="*/ T52 w 10746"/>
                <a:gd name="T54" fmla="+- 0 -907 -3755"/>
                <a:gd name="T55" fmla="*/ -907 h 2883"/>
                <a:gd name="T56" fmla="+- 0 11462 720"/>
                <a:gd name="T57" fmla="*/ T56 w 10746"/>
                <a:gd name="T58" fmla="+- 0 -987 -3755"/>
                <a:gd name="T59" fmla="*/ -987 h 2883"/>
                <a:gd name="T60" fmla="+- 0 11466 720"/>
                <a:gd name="T61" fmla="*/ T60 w 10746"/>
                <a:gd name="T62" fmla="+- 0 -1143 -3755"/>
                <a:gd name="T63" fmla="*/ -1143 h 2883"/>
                <a:gd name="T64" fmla="+- 0 11466 720"/>
                <a:gd name="T65" fmla="*/ T64 w 10746"/>
                <a:gd name="T66" fmla="+- 0 -3485 -3755"/>
                <a:gd name="T67" fmla="*/ -3485 h 2883"/>
                <a:gd name="T68" fmla="+- 0 11462 720"/>
                <a:gd name="T69" fmla="*/ T68 w 10746"/>
                <a:gd name="T70" fmla="+- 0 -3642 -3755"/>
                <a:gd name="T71" fmla="*/ -3642 h 2883"/>
                <a:gd name="T72" fmla="+- 0 11432 720"/>
                <a:gd name="T73" fmla="*/ T72 w 10746"/>
                <a:gd name="T74" fmla="+- 0 -3722 -3755"/>
                <a:gd name="T75" fmla="*/ -3722 h 2883"/>
                <a:gd name="T76" fmla="+- 0 11352 720"/>
                <a:gd name="T77" fmla="*/ T76 w 10746"/>
                <a:gd name="T78" fmla="+- 0 -3751 -3755"/>
                <a:gd name="T79" fmla="*/ -3751 h 2883"/>
                <a:gd name="T80" fmla="+- 0 11196 720"/>
                <a:gd name="T81" fmla="*/ T80 w 10746"/>
                <a:gd name="T82" fmla="+- 0 -3755 -3755"/>
                <a:gd name="T83" fmla="*/ -3755 h 28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0746" h="2883">
                  <a:moveTo>
                    <a:pt x="10476" y="0"/>
                  </a:moveTo>
                  <a:lnTo>
                    <a:pt x="270" y="0"/>
                  </a:lnTo>
                  <a:lnTo>
                    <a:pt x="114" y="4"/>
                  </a:lnTo>
                  <a:lnTo>
                    <a:pt x="34" y="33"/>
                  </a:lnTo>
                  <a:lnTo>
                    <a:pt x="4" y="113"/>
                  </a:lnTo>
                  <a:lnTo>
                    <a:pt x="0" y="270"/>
                  </a:lnTo>
                  <a:lnTo>
                    <a:pt x="0" y="2612"/>
                  </a:lnTo>
                  <a:lnTo>
                    <a:pt x="4" y="2768"/>
                  </a:lnTo>
                  <a:lnTo>
                    <a:pt x="34" y="2848"/>
                  </a:lnTo>
                  <a:lnTo>
                    <a:pt x="114" y="2877"/>
                  </a:lnTo>
                  <a:lnTo>
                    <a:pt x="270" y="2882"/>
                  </a:lnTo>
                  <a:lnTo>
                    <a:pt x="10476" y="2882"/>
                  </a:lnTo>
                  <a:lnTo>
                    <a:pt x="10632" y="2877"/>
                  </a:lnTo>
                  <a:lnTo>
                    <a:pt x="10712" y="2848"/>
                  </a:lnTo>
                  <a:lnTo>
                    <a:pt x="10742" y="2768"/>
                  </a:lnTo>
                  <a:lnTo>
                    <a:pt x="10746" y="2612"/>
                  </a:lnTo>
                  <a:lnTo>
                    <a:pt x="10746" y="270"/>
                  </a:lnTo>
                  <a:lnTo>
                    <a:pt x="10742" y="113"/>
                  </a:lnTo>
                  <a:lnTo>
                    <a:pt x="10712" y="33"/>
                  </a:lnTo>
                  <a:lnTo>
                    <a:pt x="10632" y="4"/>
                  </a:lnTo>
                  <a:lnTo>
                    <a:pt x="104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5"/>
            <p:cNvSpPr>
              <a:spLocks/>
            </p:cNvSpPr>
            <p:nvPr/>
          </p:nvSpPr>
          <p:spPr bwMode="auto">
            <a:xfrm>
              <a:off x="10375" y="-3756"/>
              <a:ext cx="1137" cy="2883"/>
            </a:xfrm>
            <a:custGeom>
              <a:avLst/>
              <a:gdLst>
                <a:gd name="T0" fmla="+- 0 11512 10376"/>
                <a:gd name="T1" fmla="*/ T0 w 1137"/>
                <a:gd name="T2" fmla="+- 0 -3485 -3755"/>
                <a:gd name="T3" fmla="*/ -3485 h 2883"/>
                <a:gd name="T4" fmla="+- 0 11508 10376"/>
                <a:gd name="T5" fmla="*/ T4 w 1137"/>
                <a:gd name="T6" fmla="+- 0 -3642 -3755"/>
                <a:gd name="T7" fmla="*/ -3642 h 2883"/>
                <a:gd name="T8" fmla="+- 0 11479 10376"/>
                <a:gd name="T9" fmla="*/ T8 w 1137"/>
                <a:gd name="T10" fmla="+- 0 -3722 -3755"/>
                <a:gd name="T11" fmla="*/ -3722 h 2883"/>
                <a:gd name="T12" fmla="+- 0 11398 10376"/>
                <a:gd name="T13" fmla="*/ T12 w 1137"/>
                <a:gd name="T14" fmla="+- 0 -3751 -3755"/>
                <a:gd name="T15" fmla="*/ -3751 h 2883"/>
                <a:gd name="T16" fmla="+- 0 11242 10376"/>
                <a:gd name="T17" fmla="*/ T16 w 1137"/>
                <a:gd name="T18" fmla="+- 0 -3755 -3755"/>
                <a:gd name="T19" fmla="*/ -3755 h 2883"/>
                <a:gd name="T20" fmla="+- 0 11182 10376"/>
                <a:gd name="T21" fmla="*/ T20 w 1137"/>
                <a:gd name="T22" fmla="+- 0 -3755 -3755"/>
                <a:gd name="T23" fmla="*/ -3755 h 2883"/>
                <a:gd name="T24" fmla="+- 0 10702 10376"/>
                <a:gd name="T25" fmla="*/ T24 w 1137"/>
                <a:gd name="T26" fmla="+- 0 -3755 -3755"/>
                <a:gd name="T27" fmla="*/ -3755 h 2883"/>
                <a:gd name="T28" fmla="+- 0 10376 10376"/>
                <a:gd name="T29" fmla="*/ T28 w 1137"/>
                <a:gd name="T30" fmla="+- 0 -3755 -3755"/>
                <a:gd name="T31" fmla="*/ -3755 h 2883"/>
                <a:gd name="T32" fmla="+- 0 10376 10376"/>
                <a:gd name="T33" fmla="*/ T32 w 1137"/>
                <a:gd name="T34" fmla="+- 0 -873 -3755"/>
                <a:gd name="T35" fmla="*/ -873 h 2883"/>
                <a:gd name="T36" fmla="+- 0 10702 10376"/>
                <a:gd name="T37" fmla="*/ T36 w 1137"/>
                <a:gd name="T38" fmla="+- 0 -873 -3755"/>
                <a:gd name="T39" fmla="*/ -873 h 2883"/>
                <a:gd name="T40" fmla="+- 0 11182 10376"/>
                <a:gd name="T41" fmla="*/ T40 w 1137"/>
                <a:gd name="T42" fmla="+- 0 -873 -3755"/>
                <a:gd name="T43" fmla="*/ -873 h 2883"/>
                <a:gd name="T44" fmla="+- 0 11242 10376"/>
                <a:gd name="T45" fmla="*/ T44 w 1137"/>
                <a:gd name="T46" fmla="+- 0 -873 -3755"/>
                <a:gd name="T47" fmla="*/ -873 h 2883"/>
                <a:gd name="T48" fmla="+- 0 11398 10376"/>
                <a:gd name="T49" fmla="*/ T48 w 1137"/>
                <a:gd name="T50" fmla="+- 0 -878 -3755"/>
                <a:gd name="T51" fmla="*/ -878 h 2883"/>
                <a:gd name="T52" fmla="+- 0 11479 10376"/>
                <a:gd name="T53" fmla="*/ T52 w 1137"/>
                <a:gd name="T54" fmla="+- 0 -907 -3755"/>
                <a:gd name="T55" fmla="*/ -907 h 2883"/>
                <a:gd name="T56" fmla="+- 0 11508 10376"/>
                <a:gd name="T57" fmla="*/ T56 w 1137"/>
                <a:gd name="T58" fmla="+- 0 -987 -3755"/>
                <a:gd name="T59" fmla="*/ -987 h 2883"/>
                <a:gd name="T60" fmla="+- 0 11512 10376"/>
                <a:gd name="T61" fmla="*/ T60 w 1137"/>
                <a:gd name="T62" fmla="+- 0 -1143 -3755"/>
                <a:gd name="T63" fmla="*/ -1143 h 2883"/>
                <a:gd name="T64" fmla="+- 0 11512 10376"/>
                <a:gd name="T65" fmla="*/ T64 w 1137"/>
                <a:gd name="T66" fmla="+- 0 -3485 -3755"/>
                <a:gd name="T67" fmla="*/ -3485 h 28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137" h="2883">
                  <a:moveTo>
                    <a:pt x="1136" y="270"/>
                  </a:moveTo>
                  <a:lnTo>
                    <a:pt x="1132" y="113"/>
                  </a:lnTo>
                  <a:lnTo>
                    <a:pt x="1103" y="33"/>
                  </a:lnTo>
                  <a:lnTo>
                    <a:pt x="1022" y="4"/>
                  </a:lnTo>
                  <a:lnTo>
                    <a:pt x="866" y="0"/>
                  </a:lnTo>
                  <a:lnTo>
                    <a:pt x="806" y="0"/>
                  </a:lnTo>
                  <a:lnTo>
                    <a:pt x="326" y="0"/>
                  </a:lnTo>
                  <a:lnTo>
                    <a:pt x="0" y="0"/>
                  </a:lnTo>
                  <a:lnTo>
                    <a:pt x="0" y="2882"/>
                  </a:lnTo>
                  <a:lnTo>
                    <a:pt x="326" y="2882"/>
                  </a:lnTo>
                  <a:lnTo>
                    <a:pt x="806" y="2882"/>
                  </a:lnTo>
                  <a:lnTo>
                    <a:pt x="866" y="2882"/>
                  </a:lnTo>
                  <a:lnTo>
                    <a:pt x="1022" y="2877"/>
                  </a:lnTo>
                  <a:lnTo>
                    <a:pt x="1103" y="2848"/>
                  </a:lnTo>
                  <a:lnTo>
                    <a:pt x="1132" y="2768"/>
                  </a:lnTo>
                  <a:lnTo>
                    <a:pt x="1136" y="2612"/>
                  </a:lnTo>
                  <a:lnTo>
                    <a:pt x="1136" y="27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6" y="-3667"/>
              <a:ext cx="806"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p:cNvSpPr txBox="1">
              <a:spLocks noChangeArrowheads="1"/>
            </p:cNvSpPr>
            <p:nvPr/>
          </p:nvSpPr>
          <p:spPr bwMode="auto">
            <a:xfrm>
              <a:off x="-150" y="-3465"/>
              <a:ext cx="12240" cy="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ts val="2963"/>
                </a:spcBef>
                <a:spcAft>
                  <a:spcPts val="800"/>
                </a:spcAft>
                <a:buClrTx/>
                <a:buSzTx/>
                <a:buFontTx/>
                <a:buNone/>
                <a:tabLst/>
              </a:pPr>
              <a:r>
                <a:rPr kumimoji="0" lang="vi-VN" altLang="en-US" sz="2800" b="0" i="0" u="none" strike="noStrike" cap="none" normalizeH="0" baseline="0" dirty="0">
                  <a:ln>
                    <a:noFill/>
                  </a:ln>
                  <a:solidFill>
                    <a:srgbClr val="ED1B2F"/>
                  </a:solidFill>
                  <a:effectLst/>
                  <a:latin typeface="Arial" panose="020B0604020202020204" pitchFamily="34" charset="0"/>
                </a:rPr>
                <a:t>      </a:t>
              </a:r>
              <a:r>
                <a:rPr lang="vi-VN" altLang="en-US" sz="2800" b="1" dirty="0">
                  <a:solidFill>
                    <a:srgbClr val="ED1B2F"/>
                  </a:solidFill>
                  <a:latin typeface="Bree Serif" panose="02000503040000020004" pitchFamily="50" charset="-93"/>
                  <a:cs typeface="Times New Roman" panose="02020603050405020304" pitchFamily="18" charset="0"/>
                </a:rPr>
                <a:t>TẠI</a:t>
              </a:r>
              <a:r>
                <a:rPr kumimoji="0" lang="en-US" altLang="en-US" sz="2800" b="1" i="0" u="none" strike="noStrike" cap="none" normalizeH="0" baseline="0" dirty="0">
                  <a:ln>
                    <a:noFill/>
                  </a:ln>
                  <a:solidFill>
                    <a:srgbClr val="ED1B2F"/>
                  </a:solidFill>
                  <a:effectLst/>
                  <a:latin typeface="Bree Serif" panose="02000503040000020004" pitchFamily="50" charset="-93"/>
                  <a:cs typeface="Times New Roman" panose="02020603050405020304" pitchFamily="18" charset="0"/>
                </a:rPr>
                <a:t> SAO CHÚNG TA</a:t>
              </a:r>
              <a:endParaRPr kumimoji="0" lang="en-US" altLang="en-US" sz="2800" b="1" i="0" u="none" strike="noStrike" cap="none" normalizeH="0" baseline="0" dirty="0">
                <a:ln>
                  <a:noFill/>
                </a:ln>
                <a:solidFill>
                  <a:schemeClr val="tx1"/>
                </a:solidFill>
                <a:effectLst/>
                <a:latin typeface="Bree Serif" panose="02000503040000020004" pitchFamily="50" charset="-93"/>
                <a:cs typeface="Times New Roman" panose="02020603050405020304" pitchFamily="18" charset="0"/>
              </a:endParaRPr>
            </a:p>
            <a:p>
              <a:pPr marL="0" marR="0" lvl="0" indent="0" algn="just" defTabSz="914400" rtl="0" eaLnBrk="0" fontAlgn="base" latinLnBrk="0" hangingPunct="0">
                <a:lnSpc>
                  <a:spcPct val="100000"/>
                </a:lnSpc>
                <a:spcBef>
                  <a:spcPts val="300"/>
                </a:spcBef>
                <a:spcAft>
                  <a:spcPts val="800"/>
                </a:spcAft>
                <a:buClrTx/>
                <a:buSzTx/>
                <a:buFontTx/>
                <a:buNone/>
                <a:tabLst/>
              </a:pPr>
              <a:r>
                <a:rPr kumimoji="0" lang="vi-VN" altLang="en-US" sz="2800" b="1" i="0" u="none" strike="noStrike" cap="none" normalizeH="0" baseline="0" dirty="0">
                  <a:ln>
                    <a:noFill/>
                  </a:ln>
                  <a:solidFill>
                    <a:srgbClr val="ED1B2F"/>
                  </a:solidFill>
                  <a:effectLst/>
                  <a:latin typeface="Bree Serif" panose="02000503040000020004" pitchFamily="50" charset="-93"/>
                  <a:cs typeface="Times New Roman" panose="02020603050405020304" pitchFamily="18" charset="0"/>
                </a:rPr>
                <a:t>    </a:t>
              </a:r>
              <a:r>
                <a:rPr kumimoji="0" lang="en-US" altLang="en-US" sz="2800" b="1" i="0" u="none" strike="noStrike" cap="none" normalizeH="0" baseline="0" dirty="0">
                  <a:ln>
                    <a:noFill/>
                  </a:ln>
                  <a:solidFill>
                    <a:srgbClr val="ED1B2F"/>
                  </a:solidFill>
                  <a:effectLst/>
                  <a:latin typeface="Bree Serif" panose="02000503040000020004" pitchFamily="50" charset="-93"/>
                  <a:cs typeface="Times New Roman" panose="02020603050405020304" pitchFamily="18" charset="0"/>
                </a:rPr>
                <a:t>S</a:t>
              </a:r>
              <a:r>
                <a:rPr lang="vi-VN" altLang="en-US" sz="2800" b="1" dirty="0">
                  <a:solidFill>
                    <a:srgbClr val="ED1B2F"/>
                  </a:solidFill>
                  <a:latin typeface="Bree Serif" panose="02000503040000020004" pitchFamily="50" charset="-93"/>
                  <a:cs typeface="Times New Roman" panose="02020603050405020304" pitchFamily="18" charset="0"/>
                </a:rPr>
                <a:t>Ử</a:t>
              </a:r>
              <a:r>
                <a:rPr kumimoji="0" lang="en-US" altLang="en-US" sz="2800" b="1" i="0" u="none" strike="noStrike" cap="none" normalizeH="0" baseline="0" dirty="0">
                  <a:ln>
                    <a:noFill/>
                  </a:ln>
                  <a:solidFill>
                    <a:srgbClr val="ED1B2F"/>
                  </a:solidFill>
                  <a:effectLst/>
                  <a:latin typeface="Bree Serif" panose="02000503040000020004" pitchFamily="50" charset="-93"/>
                  <a:cs typeface="Times New Roman" panose="02020603050405020304" pitchFamily="18" charset="0"/>
                </a:rPr>
                <a:t> D</a:t>
              </a:r>
              <a:r>
                <a:rPr lang="vi-VN" altLang="en-US" sz="2800" b="1" dirty="0">
                  <a:solidFill>
                    <a:srgbClr val="ED1B2F"/>
                  </a:solidFill>
                  <a:latin typeface="Bree Serif" panose="02000503040000020004" pitchFamily="50" charset="-93"/>
                  <a:cs typeface="Times New Roman" panose="02020603050405020304" pitchFamily="18" charset="0"/>
                </a:rPr>
                <a:t>Ụ</a:t>
              </a:r>
              <a:r>
                <a:rPr kumimoji="0" lang="en-US" altLang="en-US" sz="2800" b="1" i="0" u="none" strike="noStrike" cap="none" normalizeH="0" baseline="0" dirty="0">
                  <a:ln>
                    <a:noFill/>
                  </a:ln>
                  <a:solidFill>
                    <a:srgbClr val="ED1B2F"/>
                  </a:solidFill>
                  <a:effectLst/>
                  <a:latin typeface="Bree Serif" panose="02000503040000020004" pitchFamily="50" charset="-93"/>
                  <a:cs typeface="Times New Roman" panose="02020603050405020304" pitchFamily="18" charset="0"/>
                </a:rPr>
                <a:t>NG </a:t>
              </a:r>
              <a:r>
                <a:rPr lang="vi-VN" altLang="en-US" sz="2800" b="1" dirty="0" err="1">
                  <a:solidFill>
                    <a:srgbClr val="ED1B2F"/>
                  </a:solidFill>
                  <a:latin typeface="Bree Serif" panose="02000503040000020004" pitchFamily="50" charset="-93"/>
                  <a:cs typeface="Times New Roman" panose="02020603050405020304" pitchFamily="18" charset="0"/>
                </a:rPr>
                <a:t>I</a:t>
              </a:r>
              <a:r>
                <a:rPr kumimoji="0" lang="en-US" altLang="en-US" sz="2800" b="1" i="0" u="none" strike="noStrike" cap="none" normalizeH="0" baseline="0" dirty="0">
                  <a:ln>
                    <a:noFill/>
                  </a:ln>
                  <a:solidFill>
                    <a:srgbClr val="ED1B2F"/>
                  </a:solidFill>
                  <a:effectLst/>
                  <a:latin typeface="Bree Serif" panose="02000503040000020004" pitchFamily="50" charset="-93"/>
                  <a:cs typeface="Times New Roman" panose="02020603050405020304" pitchFamily="18" charset="0"/>
                </a:rPr>
                <a:t>NTERNET?</a:t>
              </a:r>
              <a:endParaRPr kumimoji="0" lang="en-US" altLang="en-US" sz="2800" b="1" i="0" u="none" strike="noStrike" cap="none" normalizeH="0" baseline="0" dirty="0">
                <a:ln>
                  <a:noFill/>
                </a:ln>
                <a:solidFill>
                  <a:schemeClr val="tx1"/>
                </a:solidFill>
                <a:effectLst/>
                <a:latin typeface="Bree Serif" panose="02000503040000020004" pitchFamily="50" charset="-93"/>
                <a:cs typeface="Times New Roman" panose="02020603050405020304" pitchFamily="18" charset="0"/>
              </a:endParaRPr>
            </a:p>
          </p:txBody>
        </p:sp>
      </p:grpSp>
      <p:grpSp>
        <p:nvGrpSpPr>
          <p:cNvPr id="9" name="Group 8"/>
          <p:cNvGrpSpPr>
            <a:grpSpLocks/>
          </p:cNvGrpSpPr>
          <p:nvPr/>
        </p:nvGrpSpPr>
        <p:grpSpPr bwMode="auto">
          <a:xfrm>
            <a:off x="826849" y="4155187"/>
            <a:ext cx="2351780" cy="2577175"/>
            <a:chOff x="31" y="-774"/>
            <a:chExt cx="5095" cy="5581"/>
          </a:xfrm>
        </p:grpSpPr>
        <p:pic>
          <p:nvPicPr>
            <p:cNvPr id="205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 y="-774"/>
              <a:ext cx="5095" cy="5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 y="2818"/>
              <a:ext cx="3344" cy="1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 y="-774"/>
              <a:ext cx="5095" cy="5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2"/>
          <p:cNvGrpSpPr>
            <a:grpSpLocks/>
          </p:cNvGrpSpPr>
          <p:nvPr/>
        </p:nvGrpSpPr>
        <p:grpSpPr bwMode="auto">
          <a:xfrm>
            <a:off x="157163" y="1861191"/>
            <a:ext cx="3944268" cy="2505834"/>
            <a:chOff x="956" y="-2505"/>
            <a:chExt cx="3961" cy="3182"/>
          </a:xfrm>
        </p:grpSpPr>
        <p:sp>
          <p:nvSpPr>
            <p:cNvPr id="11" name="Freeform 13"/>
            <p:cNvSpPr>
              <a:spLocks/>
            </p:cNvSpPr>
            <p:nvPr/>
          </p:nvSpPr>
          <p:spPr bwMode="auto">
            <a:xfrm>
              <a:off x="956" y="-2212"/>
              <a:ext cx="3622" cy="2333"/>
            </a:xfrm>
            <a:custGeom>
              <a:avLst/>
              <a:gdLst>
                <a:gd name="T0" fmla="+- 0 2891 957"/>
                <a:gd name="T1" fmla="*/ T0 w 3622"/>
                <a:gd name="T2" fmla="+- 0 121 -2211"/>
                <a:gd name="T3" fmla="*/ 121 h 2333"/>
                <a:gd name="T4" fmla="+- 0 3123 957"/>
                <a:gd name="T5" fmla="*/ T4 w 3622"/>
                <a:gd name="T6" fmla="+- 0 113 -2211"/>
                <a:gd name="T7" fmla="*/ 113 h 2333"/>
                <a:gd name="T8" fmla="+- 0 3335 957"/>
                <a:gd name="T9" fmla="*/ T8 w 3622"/>
                <a:gd name="T10" fmla="+- 0 94 -2211"/>
                <a:gd name="T11" fmla="*/ 94 h 2333"/>
                <a:gd name="T12" fmla="+- 0 3526 957"/>
                <a:gd name="T13" fmla="*/ T12 w 3622"/>
                <a:gd name="T14" fmla="+- 0 64 -2211"/>
                <a:gd name="T15" fmla="*/ 64 h 2333"/>
                <a:gd name="T16" fmla="+- 0 3698 957"/>
                <a:gd name="T17" fmla="*/ T16 w 3622"/>
                <a:gd name="T18" fmla="+- 0 26 -2211"/>
                <a:gd name="T19" fmla="*/ 26 h 2333"/>
                <a:gd name="T20" fmla="+- 0 3852 957"/>
                <a:gd name="T21" fmla="*/ T20 w 3622"/>
                <a:gd name="T22" fmla="+- 0 -22 -2211"/>
                <a:gd name="T23" fmla="*/ -22 h 2333"/>
                <a:gd name="T24" fmla="+- 0 3988 957"/>
                <a:gd name="T25" fmla="*/ T24 w 3622"/>
                <a:gd name="T26" fmla="+- 0 -78 -2211"/>
                <a:gd name="T27" fmla="*/ -78 h 2333"/>
                <a:gd name="T28" fmla="+- 0 4108 957"/>
                <a:gd name="T29" fmla="*/ T28 w 3622"/>
                <a:gd name="T30" fmla="+- 0 -143 -2211"/>
                <a:gd name="T31" fmla="*/ -143 h 2333"/>
                <a:gd name="T32" fmla="+- 0 4212 957"/>
                <a:gd name="T33" fmla="*/ T32 w 3622"/>
                <a:gd name="T34" fmla="+- 0 -214 -2211"/>
                <a:gd name="T35" fmla="*/ -214 h 2333"/>
                <a:gd name="T36" fmla="+- 0 4340 957"/>
                <a:gd name="T37" fmla="*/ T36 w 3622"/>
                <a:gd name="T38" fmla="+- 0 -334 -2211"/>
                <a:gd name="T39" fmla="*/ -334 h 2333"/>
                <a:gd name="T40" fmla="+- 0 4464 957"/>
                <a:gd name="T41" fmla="*/ T40 w 3622"/>
                <a:gd name="T42" fmla="+- 0 -515 -2211"/>
                <a:gd name="T43" fmla="*/ -515 h 2333"/>
                <a:gd name="T44" fmla="+- 0 4539 957"/>
                <a:gd name="T45" fmla="*/ T44 w 3622"/>
                <a:gd name="T46" fmla="+- 0 -716 -2211"/>
                <a:gd name="T47" fmla="*/ -716 h 2333"/>
                <a:gd name="T48" fmla="+- 0 4574 957"/>
                <a:gd name="T49" fmla="*/ T48 w 3622"/>
                <a:gd name="T50" fmla="+- 0 -932 -2211"/>
                <a:gd name="T51" fmla="*/ -932 h 2333"/>
                <a:gd name="T52" fmla="+- 0 4577 957"/>
                <a:gd name="T53" fmla="*/ T52 w 3622"/>
                <a:gd name="T54" fmla="+- 0 -1100 -2211"/>
                <a:gd name="T55" fmla="*/ -1100 h 2333"/>
                <a:gd name="T56" fmla="+- 0 4556 957"/>
                <a:gd name="T57" fmla="*/ T56 w 3622"/>
                <a:gd name="T58" fmla="+- 0 -1316 -2211"/>
                <a:gd name="T59" fmla="*/ -1316 h 2333"/>
                <a:gd name="T60" fmla="+- 0 4498 957"/>
                <a:gd name="T61" fmla="*/ T60 w 3622"/>
                <a:gd name="T62" fmla="+- 0 -1515 -2211"/>
                <a:gd name="T63" fmla="*/ -1515 h 2333"/>
                <a:gd name="T64" fmla="+- 0 4395 957"/>
                <a:gd name="T65" fmla="*/ T64 w 3622"/>
                <a:gd name="T66" fmla="+- 0 -1694 -2211"/>
                <a:gd name="T67" fmla="*/ -1694 h 2333"/>
                <a:gd name="T68" fmla="+- 0 4239 957"/>
                <a:gd name="T69" fmla="*/ T68 w 3622"/>
                <a:gd name="T70" fmla="+- 0 -1851 -2211"/>
                <a:gd name="T71" fmla="*/ -1851 h 2333"/>
                <a:gd name="T72" fmla="+- 0 4138 957"/>
                <a:gd name="T73" fmla="*/ T72 w 3622"/>
                <a:gd name="T74" fmla="+- 0 -1920 -2211"/>
                <a:gd name="T75" fmla="*/ -1920 h 2333"/>
                <a:gd name="T76" fmla="+- 0 4020 957"/>
                <a:gd name="T77" fmla="*/ T76 w 3622"/>
                <a:gd name="T78" fmla="+- 0 -1983 -2211"/>
                <a:gd name="T79" fmla="*/ -1983 h 2333"/>
                <a:gd name="T80" fmla="+- 0 3884 957"/>
                <a:gd name="T81" fmla="*/ T80 w 3622"/>
                <a:gd name="T82" fmla="+- 0 -2038 -2211"/>
                <a:gd name="T83" fmla="*/ -2038 h 2333"/>
                <a:gd name="T84" fmla="+- 0 3729 957"/>
                <a:gd name="T85" fmla="*/ T84 w 3622"/>
                <a:gd name="T86" fmla="+- 0 -2087 -2211"/>
                <a:gd name="T87" fmla="*/ -2087 h 2333"/>
                <a:gd name="T88" fmla="+- 0 3554 957"/>
                <a:gd name="T89" fmla="*/ T88 w 3622"/>
                <a:gd name="T90" fmla="+- 0 -2128 -2211"/>
                <a:gd name="T91" fmla="*/ -2128 h 2333"/>
                <a:gd name="T92" fmla="+- 0 3358 957"/>
                <a:gd name="T93" fmla="*/ T92 w 3622"/>
                <a:gd name="T94" fmla="+- 0 -2162 -2211"/>
                <a:gd name="T95" fmla="*/ -2162 h 2333"/>
                <a:gd name="T96" fmla="+- 0 3140 957"/>
                <a:gd name="T97" fmla="*/ T96 w 3622"/>
                <a:gd name="T98" fmla="+- 0 -2187 -2211"/>
                <a:gd name="T99" fmla="*/ -2187 h 2333"/>
                <a:gd name="T100" fmla="+- 0 2898 957"/>
                <a:gd name="T101" fmla="*/ T100 w 3622"/>
                <a:gd name="T102" fmla="+- 0 -2204 -2211"/>
                <a:gd name="T103" fmla="*/ -2204 h 2333"/>
                <a:gd name="T104" fmla="+- 0 2645 957"/>
                <a:gd name="T105" fmla="*/ T104 w 3622"/>
                <a:gd name="T106" fmla="+- 0 -2211 -2211"/>
                <a:gd name="T107" fmla="*/ -2211 h 2333"/>
                <a:gd name="T108" fmla="+- 0 2416 957"/>
                <a:gd name="T109" fmla="*/ T108 w 3622"/>
                <a:gd name="T110" fmla="+- 0 -2206 -2211"/>
                <a:gd name="T111" fmla="*/ -2206 h 2333"/>
                <a:gd name="T112" fmla="+- 0 2206 957"/>
                <a:gd name="T113" fmla="*/ T112 w 3622"/>
                <a:gd name="T114" fmla="+- 0 -2190 -2211"/>
                <a:gd name="T115" fmla="*/ -2190 h 2333"/>
                <a:gd name="T116" fmla="+- 0 2016 957"/>
                <a:gd name="T117" fmla="*/ T116 w 3622"/>
                <a:gd name="T118" fmla="+- 0 -2163 -2211"/>
                <a:gd name="T119" fmla="*/ -2163 h 2333"/>
                <a:gd name="T120" fmla="+- 0 1845 957"/>
                <a:gd name="T121" fmla="*/ T120 w 3622"/>
                <a:gd name="T122" fmla="+- 0 -2125 -2211"/>
                <a:gd name="T123" fmla="*/ -2125 h 2333"/>
                <a:gd name="T124" fmla="+- 0 1692 957"/>
                <a:gd name="T125" fmla="*/ T124 w 3622"/>
                <a:gd name="T126" fmla="+- 0 -2078 -2211"/>
                <a:gd name="T127" fmla="*/ -2078 h 2333"/>
                <a:gd name="T128" fmla="+- 0 1555 957"/>
                <a:gd name="T129" fmla="*/ T128 w 3622"/>
                <a:gd name="T130" fmla="+- 0 -2021 -2211"/>
                <a:gd name="T131" fmla="*/ -2021 h 2333"/>
                <a:gd name="T132" fmla="+- 0 1435 957"/>
                <a:gd name="T133" fmla="*/ T132 w 3622"/>
                <a:gd name="T134" fmla="+- 0 -1956 -2211"/>
                <a:gd name="T135" fmla="*/ -1956 h 2333"/>
                <a:gd name="T136" fmla="+- 0 1330 957"/>
                <a:gd name="T137" fmla="*/ T136 w 3622"/>
                <a:gd name="T138" fmla="+- 0 -1884 -2211"/>
                <a:gd name="T139" fmla="*/ -1884 h 2333"/>
                <a:gd name="T140" fmla="+- 0 1201 957"/>
                <a:gd name="T141" fmla="*/ T140 w 3622"/>
                <a:gd name="T142" fmla="+- 0 -1762 -2211"/>
                <a:gd name="T143" fmla="*/ -1762 h 2333"/>
                <a:gd name="T144" fmla="+- 0 1075 957"/>
                <a:gd name="T145" fmla="*/ T144 w 3622"/>
                <a:gd name="T146" fmla="+- 0 -1578 -2211"/>
                <a:gd name="T147" fmla="*/ -1578 h 2333"/>
                <a:gd name="T148" fmla="+- 0 997 957"/>
                <a:gd name="T149" fmla="*/ T148 w 3622"/>
                <a:gd name="T150" fmla="+- 0 -1374 -2211"/>
                <a:gd name="T151" fmla="*/ -1374 h 2333"/>
                <a:gd name="T152" fmla="+- 0 961 957"/>
                <a:gd name="T153" fmla="*/ T152 w 3622"/>
                <a:gd name="T154" fmla="+- 0 -1157 -2211"/>
                <a:gd name="T155" fmla="*/ -1157 h 2333"/>
                <a:gd name="T156" fmla="+- 0 957 957"/>
                <a:gd name="T157" fmla="*/ T156 w 3622"/>
                <a:gd name="T158" fmla="+- 0 -989 -2211"/>
                <a:gd name="T159" fmla="*/ -989 h 2333"/>
                <a:gd name="T160" fmla="+- 0 973 957"/>
                <a:gd name="T161" fmla="*/ T160 w 3622"/>
                <a:gd name="T162" fmla="+- 0 -778 -2211"/>
                <a:gd name="T163" fmla="*/ -778 h 2333"/>
                <a:gd name="T164" fmla="+- 0 1019 957"/>
                <a:gd name="T165" fmla="*/ T164 w 3622"/>
                <a:gd name="T166" fmla="+- 0 -581 -2211"/>
                <a:gd name="T167" fmla="*/ -581 h 2333"/>
                <a:gd name="T168" fmla="+- 0 1105 957"/>
                <a:gd name="T169" fmla="*/ T168 w 3622"/>
                <a:gd name="T170" fmla="+- 0 -403 -2211"/>
                <a:gd name="T171" fmla="*/ -403 h 2333"/>
                <a:gd name="T172" fmla="+- 0 1242 957"/>
                <a:gd name="T173" fmla="*/ T172 w 3622"/>
                <a:gd name="T174" fmla="+- 0 -245 -2211"/>
                <a:gd name="T175" fmla="*/ -245 h 2333"/>
                <a:gd name="T176" fmla="+- 0 1384 957"/>
                <a:gd name="T177" fmla="*/ T176 w 3622"/>
                <a:gd name="T178" fmla="+- 0 -143 -2211"/>
                <a:gd name="T179" fmla="*/ -143 h 2333"/>
                <a:gd name="T180" fmla="+- 0 1501 957"/>
                <a:gd name="T181" fmla="*/ T180 w 3622"/>
                <a:gd name="T182" fmla="+- 0 -82 -2211"/>
                <a:gd name="T183" fmla="*/ -82 h 2333"/>
                <a:gd name="T184" fmla="+- 0 1635 957"/>
                <a:gd name="T185" fmla="*/ T184 w 3622"/>
                <a:gd name="T186" fmla="+- 0 -29 -2211"/>
                <a:gd name="T187" fmla="*/ -29 h 2333"/>
                <a:gd name="T188" fmla="+- 0 1790 957"/>
                <a:gd name="T189" fmla="*/ T188 w 3622"/>
                <a:gd name="T190" fmla="+- 0 17 -2211"/>
                <a:gd name="T191" fmla="*/ 17 h 2333"/>
                <a:gd name="T192" fmla="+- 0 1966 957"/>
                <a:gd name="T193" fmla="*/ T192 w 3622"/>
                <a:gd name="T194" fmla="+- 0 55 -2211"/>
                <a:gd name="T195" fmla="*/ 55 h 2333"/>
                <a:gd name="T196" fmla="+- 0 2164 957"/>
                <a:gd name="T197" fmla="*/ T196 w 3622"/>
                <a:gd name="T198" fmla="+- 0 84 -2211"/>
                <a:gd name="T199" fmla="*/ 84 h 2333"/>
                <a:gd name="T200" fmla="+- 0 2387 957"/>
                <a:gd name="T201" fmla="*/ T200 w 3622"/>
                <a:gd name="T202" fmla="+- 0 106 -2211"/>
                <a:gd name="T203" fmla="*/ 106 h 2333"/>
                <a:gd name="T204" fmla="+- 0 2634 957"/>
                <a:gd name="T205" fmla="*/ T204 w 3622"/>
                <a:gd name="T206" fmla="+- 0 118 -2211"/>
                <a:gd name="T207" fmla="*/ 118 h 23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3622" h="2333">
                  <a:moveTo>
                    <a:pt x="1810" y="2332"/>
                  </a:moveTo>
                  <a:lnTo>
                    <a:pt x="1934" y="2332"/>
                  </a:lnTo>
                  <a:lnTo>
                    <a:pt x="2053" y="2329"/>
                  </a:lnTo>
                  <a:lnTo>
                    <a:pt x="2166" y="2324"/>
                  </a:lnTo>
                  <a:lnTo>
                    <a:pt x="2275" y="2315"/>
                  </a:lnTo>
                  <a:lnTo>
                    <a:pt x="2378" y="2305"/>
                  </a:lnTo>
                  <a:lnTo>
                    <a:pt x="2476" y="2291"/>
                  </a:lnTo>
                  <a:lnTo>
                    <a:pt x="2569" y="2275"/>
                  </a:lnTo>
                  <a:lnTo>
                    <a:pt x="2657" y="2257"/>
                  </a:lnTo>
                  <a:lnTo>
                    <a:pt x="2741" y="2237"/>
                  </a:lnTo>
                  <a:lnTo>
                    <a:pt x="2820" y="2214"/>
                  </a:lnTo>
                  <a:lnTo>
                    <a:pt x="2895" y="2189"/>
                  </a:lnTo>
                  <a:lnTo>
                    <a:pt x="2965" y="2162"/>
                  </a:lnTo>
                  <a:lnTo>
                    <a:pt x="3031" y="2133"/>
                  </a:lnTo>
                  <a:lnTo>
                    <a:pt x="3093" y="2102"/>
                  </a:lnTo>
                  <a:lnTo>
                    <a:pt x="3151" y="2068"/>
                  </a:lnTo>
                  <a:lnTo>
                    <a:pt x="3205" y="2034"/>
                  </a:lnTo>
                  <a:lnTo>
                    <a:pt x="3255" y="1997"/>
                  </a:lnTo>
                  <a:lnTo>
                    <a:pt x="3301" y="1958"/>
                  </a:lnTo>
                  <a:lnTo>
                    <a:pt x="3383" y="1877"/>
                  </a:lnTo>
                  <a:lnTo>
                    <a:pt x="3451" y="1789"/>
                  </a:lnTo>
                  <a:lnTo>
                    <a:pt x="3507" y="1696"/>
                  </a:lnTo>
                  <a:lnTo>
                    <a:pt x="3550" y="1598"/>
                  </a:lnTo>
                  <a:lnTo>
                    <a:pt x="3582" y="1495"/>
                  </a:lnTo>
                  <a:lnTo>
                    <a:pt x="3604" y="1389"/>
                  </a:lnTo>
                  <a:lnTo>
                    <a:pt x="3617" y="1279"/>
                  </a:lnTo>
                  <a:lnTo>
                    <a:pt x="3621" y="1167"/>
                  </a:lnTo>
                  <a:lnTo>
                    <a:pt x="3620" y="1111"/>
                  </a:lnTo>
                  <a:lnTo>
                    <a:pt x="3613" y="1001"/>
                  </a:lnTo>
                  <a:lnTo>
                    <a:pt x="3599" y="895"/>
                  </a:lnTo>
                  <a:lnTo>
                    <a:pt x="3575" y="793"/>
                  </a:lnTo>
                  <a:lnTo>
                    <a:pt x="3541" y="696"/>
                  </a:lnTo>
                  <a:lnTo>
                    <a:pt x="3496" y="604"/>
                  </a:lnTo>
                  <a:lnTo>
                    <a:pt x="3438" y="517"/>
                  </a:lnTo>
                  <a:lnTo>
                    <a:pt x="3367" y="436"/>
                  </a:lnTo>
                  <a:lnTo>
                    <a:pt x="3282" y="360"/>
                  </a:lnTo>
                  <a:lnTo>
                    <a:pt x="3233" y="325"/>
                  </a:lnTo>
                  <a:lnTo>
                    <a:pt x="3181" y="291"/>
                  </a:lnTo>
                  <a:lnTo>
                    <a:pt x="3124" y="259"/>
                  </a:lnTo>
                  <a:lnTo>
                    <a:pt x="3063" y="228"/>
                  </a:lnTo>
                  <a:lnTo>
                    <a:pt x="2997" y="200"/>
                  </a:lnTo>
                  <a:lnTo>
                    <a:pt x="2927" y="173"/>
                  </a:lnTo>
                  <a:lnTo>
                    <a:pt x="2852" y="147"/>
                  </a:lnTo>
                  <a:lnTo>
                    <a:pt x="2772" y="124"/>
                  </a:lnTo>
                  <a:lnTo>
                    <a:pt x="2687" y="102"/>
                  </a:lnTo>
                  <a:lnTo>
                    <a:pt x="2597" y="83"/>
                  </a:lnTo>
                  <a:lnTo>
                    <a:pt x="2502" y="65"/>
                  </a:lnTo>
                  <a:lnTo>
                    <a:pt x="2401" y="49"/>
                  </a:lnTo>
                  <a:lnTo>
                    <a:pt x="2295" y="36"/>
                  </a:lnTo>
                  <a:lnTo>
                    <a:pt x="2183" y="24"/>
                  </a:lnTo>
                  <a:lnTo>
                    <a:pt x="2065" y="15"/>
                  </a:lnTo>
                  <a:lnTo>
                    <a:pt x="1941" y="7"/>
                  </a:lnTo>
                  <a:lnTo>
                    <a:pt x="1810" y="2"/>
                  </a:lnTo>
                  <a:lnTo>
                    <a:pt x="1688" y="0"/>
                  </a:lnTo>
                  <a:lnTo>
                    <a:pt x="1571" y="1"/>
                  </a:lnTo>
                  <a:lnTo>
                    <a:pt x="1459" y="5"/>
                  </a:lnTo>
                  <a:lnTo>
                    <a:pt x="1351" y="11"/>
                  </a:lnTo>
                  <a:lnTo>
                    <a:pt x="1249" y="21"/>
                  </a:lnTo>
                  <a:lnTo>
                    <a:pt x="1152" y="33"/>
                  </a:lnTo>
                  <a:lnTo>
                    <a:pt x="1059" y="48"/>
                  </a:lnTo>
                  <a:lnTo>
                    <a:pt x="971" y="66"/>
                  </a:lnTo>
                  <a:lnTo>
                    <a:pt x="888" y="86"/>
                  </a:lnTo>
                  <a:lnTo>
                    <a:pt x="809" y="108"/>
                  </a:lnTo>
                  <a:lnTo>
                    <a:pt x="735" y="133"/>
                  </a:lnTo>
                  <a:lnTo>
                    <a:pt x="664" y="160"/>
                  </a:lnTo>
                  <a:lnTo>
                    <a:pt x="598" y="190"/>
                  </a:lnTo>
                  <a:lnTo>
                    <a:pt x="536" y="221"/>
                  </a:lnTo>
                  <a:lnTo>
                    <a:pt x="478" y="255"/>
                  </a:lnTo>
                  <a:lnTo>
                    <a:pt x="424" y="290"/>
                  </a:lnTo>
                  <a:lnTo>
                    <a:pt x="373" y="327"/>
                  </a:lnTo>
                  <a:lnTo>
                    <a:pt x="327" y="366"/>
                  </a:lnTo>
                  <a:lnTo>
                    <a:pt x="244" y="449"/>
                  </a:lnTo>
                  <a:lnTo>
                    <a:pt x="174" y="539"/>
                  </a:lnTo>
                  <a:lnTo>
                    <a:pt x="118" y="633"/>
                  </a:lnTo>
                  <a:lnTo>
                    <a:pt x="73" y="733"/>
                  </a:lnTo>
                  <a:lnTo>
                    <a:pt x="40" y="837"/>
                  </a:lnTo>
                  <a:lnTo>
                    <a:pt x="17" y="944"/>
                  </a:lnTo>
                  <a:lnTo>
                    <a:pt x="4" y="1054"/>
                  </a:lnTo>
                  <a:lnTo>
                    <a:pt x="0" y="1167"/>
                  </a:lnTo>
                  <a:lnTo>
                    <a:pt x="0" y="1222"/>
                  </a:lnTo>
                  <a:lnTo>
                    <a:pt x="5" y="1329"/>
                  </a:lnTo>
                  <a:lnTo>
                    <a:pt x="16" y="1433"/>
                  </a:lnTo>
                  <a:lnTo>
                    <a:pt x="35" y="1533"/>
                  </a:lnTo>
                  <a:lnTo>
                    <a:pt x="62" y="1630"/>
                  </a:lnTo>
                  <a:lnTo>
                    <a:pt x="99" y="1721"/>
                  </a:lnTo>
                  <a:lnTo>
                    <a:pt x="148" y="1808"/>
                  </a:lnTo>
                  <a:lnTo>
                    <a:pt x="210" y="1890"/>
                  </a:lnTo>
                  <a:lnTo>
                    <a:pt x="285" y="1966"/>
                  </a:lnTo>
                  <a:lnTo>
                    <a:pt x="376" y="2036"/>
                  </a:lnTo>
                  <a:lnTo>
                    <a:pt x="427" y="2068"/>
                  </a:lnTo>
                  <a:lnTo>
                    <a:pt x="483" y="2099"/>
                  </a:lnTo>
                  <a:lnTo>
                    <a:pt x="544" y="2129"/>
                  </a:lnTo>
                  <a:lnTo>
                    <a:pt x="609" y="2156"/>
                  </a:lnTo>
                  <a:lnTo>
                    <a:pt x="678" y="2182"/>
                  </a:lnTo>
                  <a:lnTo>
                    <a:pt x="753" y="2206"/>
                  </a:lnTo>
                  <a:lnTo>
                    <a:pt x="833" y="2228"/>
                  </a:lnTo>
                  <a:lnTo>
                    <a:pt x="918" y="2248"/>
                  </a:lnTo>
                  <a:lnTo>
                    <a:pt x="1009" y="2266"/>
                  </a:lnTo>
                  <a:lnTo>
                    <a:pt x="1105" y="2282"/>
                  </a:lnTo>
                  <a:lnTo>
                    <a:pt x="1207" y="2295"/>
                  </a:lnTo>
                  <a:lnTo>
                    <a:pt x="1315" y="2307"/>
                  </a:lnTo>
                  <a:lnTo>
                    <a:pt x="1430" y="2317"/>
                  </a:lnTo>
                  <a:lnTo>
                    <a:pt x="1550" y="2324"/>
                  </a:lnTo>
                  <a:lnTo>
                    <a:pt x="1677" y="2329"/>
                  </a:lnTo>
                  <a:lnTo>
                    <a:pt x="1810" y="2332"/>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5"/>
            <p:cNvSpPr>
              <a:spLocks/>
            </p:cNvSpPr>
            <p:nvPr/>
          </p:nvSpPr>
          <p:spPr bwMode="auto">
            <a:xfrm>
              <a:off x="2734" y="-80"/>
              <a:ext cx="271" cy="757"/>
            </a:xfrm>
            <a:custGeom>
              <a:avLst/>
              <a:gdLst>
                <a:gd name="T0" fmla="+- 0 3004 2734"/>
                <a:gd name="T1" fmla="*/ T0 w 271"/>
                <a:gd name="T2" fmla="+- 0 -42 -80"/>
                <a:gd name="T3" fmla="*/ -42 h 2319"/>
                <a:gd name="T4" fmla="+- 0 2839 2734"/>
                <a:gd name="T5" fmla="*/ T4 w 271"/>
                <a:gd name="T6" fmla="+- 0 2239 -80"/>
                <a:gd name="T7" fmla="*/ 2239 h 2319"/>
                <a:gd name="T8" fmla="+- 0 2734 2734"/>
                <a:gd name="T9" fmla="*/ T8 w 271"/>
                <a:gd name="T10" fmla="+- 0 -80 -80"/>
                <a:gd name="T11" fmla="*/ -80 h 2319"/>
              </a:gdLst>
              <a:ahLst/>
              <a:cxnLst>
                <a:cxn ang="0">
                  <a:pos x="T1" y="T3"/>
                </a:cxn>
                <a:cxn ang="0">
                  <a:pos x="T5" y="T7"/>
                </a:cxn>
                <a:cxn ang="0">
                  <a:pos x="T9" y="T11"/>
                </a:cxn>
              </a:cxnLst>
              <a:rect l="0" t="0" r="r" b="b"/>
              <a:pathLst>
                <a:path w="271" h="2319">
                  <a:moveTo>
                    <a:pt x="270" y="38"/>
                  </a:moveTo>
                  <a:lnTo>
                    <a:pt x="105" y="2319"/>
                  </a:lnTo>
                  <a:lnTo>
                    <a:pt x="0"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 Box 16"/>
            <p:cNvSpPr txBox="1">
              <a:spLocks noChangeArrowheads="1"/>
            </p:cNvSpPr>
            <p:nvPr/>
          </p:nvSpPr>
          <p:spPr bwMode="auto">
            <a:xfrm>
              <a:off x="1265" y="-2505"/>
              <a:ext cx="3652" cy="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25"/>
                </a:spcBef>
                <a:spcAft>
                  <a:spcPts val="800"/>
                </a:spcAft>
                <a:buClrTx/>
                <a:buSzTx/>
                <a:buFontTx/>
                <a:buNone/>
                <a:tabLst/>
              </a:pPr>
              <a:endParaRPr kumimoji="0" lang="en-US" altLang="en-US" sz="2300" b="0" i="0" u="none" strike="noStrike" cap="none" normalizeH="0" baseline="0" dirty="0">
                <a:ln>
                  <a:noFill/>
                </a:ln>
                <a:solidFill>
                  <a:schemeClr val="tx1"/>
                </a:solidFill>
                <a:effectLst/>
                <a:latin typeface="Arial" panose="020B0604020202020204" pitchFamily="34" charset="0"/>
              </a:endParaRPr>
            </a:p>
            <a:p>
              <a:pPr marL="0" marR="608013" lvl="0" indent="0" algn="ctr" defTabSz="914400" rtl="0" eaLnBrk="0" fontAlgn="base" latinLnBrk="0" hangingPunct="0">
                <a:lnSpc>
                  <a:spcPct val="100000"/>
                </a:lnSpc>
                <a:spcBef>
                  <a:spcPct val="0"/>
                </a:spcBef>
                <a:spcAft>
                  <a:spcPts val="800"/>
                </a:spcAft>
                <a:buClrTx/>
                <a:buSzTx/>
                <a:buFontTx/>
                <a:buNone/>
                <a:tabLst/>
              </a:pPr>
              <a:r>
                <a:rPr kumimoji="0" lang="en-US" altLang="en-US" sz="2400" b="0" i="1" u="none" strike="noStrike" cap="none" normalizeH="0" baseline="0" dirty="0" err="1">
                  <a:ln>
                    <a:noFill/>
                  </a:ln>
                  <a:solidFill>
                    <a:schemeClr val="tx1"/>
                  </a:solidFill>
                  <a:effectLst/>
                  <a:latin typeface="Bree Serif" panose="02000503040000020004" pitchFamily="50" charset="-93"/>
                </a:rPr>
                <a:t>Trước</a:t>
              </a:r>
              <a:r>
                <a:rPr kumimoji="0" lang="en-US" altLang="en-US" sz="2400" b="0" i="1" u="none" strike="noStrike" cap="none" normalizeH="0" baseline="0" dirty="0">
                  <a:ln>
                    <a:noFill/>
                  </a:ln>
                  <a:solidFill>
                    <a:schemeClr val="tx1"/>
                  </a:solidFill>
                  <a:effectLst/>
                  <a:latin typeface="Bree Serif" panose="02000503040000020004" pitchFamily="50" charset="-93"/>
                </a:rPr>
                <a:t> </a:t>
              </a:r>
              <a:r>
                <a:rPr kumimoji="0" lang="en-US" altLang="en-US" sz="2400" b="0" i="1" u="none" strike="noStrike" cap="none" normalizeH="0" baseline="0" dirty="0" err="1">
                  <a:ln>
                    <a:noFill/>
                  </a:ln>
                  <a:solidFill>
                    <a:schemeClr val="tx1"/>
                  </a:solidFill>
                  <a:effectLst/>
                  <a:latin typeface="Bree Serif" panose="02000503040000020004" pitchFamily="50" charset="-93"/>
                </a:rPr>
                <a:t>hết</a:t>
              </a:r>
              <a:r>
                <a:rPr kumimoji="0" lang="en-US" altLang="en-US" sz="2400" b="0" i="1" u="none" strike="noStrike" cap="none" normalizeH="0" baseline="0" dirty="0">
                  <a:ln>
                    <a:noFill/>
                  </a:ln>
                  <a:solidFill>
                    <a:schemeClr val="tx1"/>
                  </a:solidFill>
                  <a:effectLst/>
                  <a:latin typeface="Bree Serif" panose="02000503040000020004" pitchFamily="50" charset="-93"/>
                </a:rPr>
                <a:t>, </a:t>
              </a:r>
              <a:r>
                <a:rPr kumimoji="0" lang="en-US" altLang="en-US" sz="2400" b="0" i="1" u="none" strike="noStrike" cap="none" normalizeH="0" baseline="0" dirty="0" err="1">
                  <a:ln>
                    <a:noFill/>
                  </a:ln>
                  <a:solidFill>
                    <a:schemeClr val="tx1"/>
                  </a:solidFill>
                  <a:effectLst/>
                  <a:latin typeface="Bree Serif" panose="02000503040000020004" pitchFamily="50" charset="-93"/>
                </a:rPr>
                <a:t>mình</a:t>
              </a:r>
              <a:r>
                <a:rPr kumimoji="0" lang="en-US" altLang="en-US" sz="2400" b="0" i="1" u="none" strike="noStrike" cap="none" normalizeH="0" baseline="0" dirty="0">
                  <a:ln>
                    <a:noFill/>
                  </a:ln>
                  <a:solidFill>
                    <a:schemeClr val="tx1"/>
                  </a:solidFill>
                  <a:effectLst/>
                  <a:latin typeface="Bree Serif" panose="02000503040000020004" pitchFamily="50" charset="-93"/>
                </a:rPr>
                <a:t> </a:t>
              </a:r>
              <a:r>
                <a:rPr kumimoji="0" lang="en-US" altLang="en-US" sz="2400" b="0" i="1" u="none" strike="noStrike" cap="none" normalizeH="0" baseline="0" dirty="0" err="1">
                  <a:ln>
                    <a:noFill/>
                  </a:ln>
                  <a:solidFill>
                    <a:schemeClr val="tx1"/>
                  </a:solidFill>
                  <a:effectLst/>
                  <a:latin typeface="Bree Serif" panose="02000503040000020004" pitchFamily="50" charset="-93"/>
                </a:rPr>
                <a:t>muốn</a:t>
              </a:r>
              <a:r>
                <a:rPr kumimoji="0" lang="en-US" altLang="en-US" sz="2400" b="0" i="1" u="none" strike="noStrike" cap="none" normalizeH="0" baseline="0" dirty="0">
                  <a:ln>
                    <a:noFill/>
                  </a:ln>
                  <a:solidFill>
                    <a:schemeClr val="tx1"/>
                  </a:solidFill>
                  <a:effectLst/>
                  <a:latin typeface="Bree Serif" panose="02000503040000020004" pitchFamily="50" charset="-93"/>
                </a:rPr>
                <a:t> </a:t>
              </a:r>
              <a:r>
                <a:rPr kumimoji="0" lang="en-US" altLang="en-US" sz="2400" b="0" i="1" u="none" strike="noStrike" cap="none" normalizeH="0" baseline="0" dirty="0" err="1">
                  <a:ln>
                    <a:noFill/>
                  </a:ln>
                  <a:solidFill>
                    <a:schemeClr val="tx1"/>
                  </a:solidFill>
                  <a:effectLst/>
                  <a:latin typeface="Bree Serif" panose="02000503040000020004" pitchFamily="50" charset="-93"/>
                </a:rPr>
                <a:t>kể</a:t>
              </a:r>
              <a:r>
                <a:rPr kumimoji="0" lang="en-US" altLang="en-US" sz="2400" b="0" i="1" u="none" strike="noStrike" cap="none" normalizeH="0" baseline="0" dirty="0">
                  <a:ln>
                    <a:noFill/>
                  </a:ln>
                  <a:solidFill>
                    <a:schemeClr val="tx1"/>
                  </a:solidFill>
                  <a:effectLst/>
                  <a:latin typeface="Bree Serif" panose="02000503040000020004" pitchFamily="50" charset="-93"/>
                </a:rPr>
                <a:t> </a:t>
              </a:r>
              <a:r>
                <a:rPr kumimoji="0" lang="en-US" altLang="en-US" sz="2400" b="0" i="1" u="none" strike="noStrike" cap="none" normalizeH="0" baseline="0" dirty="0" err="1">
                  <a:ln>
                    <a:noFill/>
                  </a:ln>
                  <a:solidFill>
                    <a:schemeClr val="tx1"/>
                  </a:solidFill>
                  <a:effectLst/>
                  <a:latin typeface="Bree Serif" panose="02000503040000020004" pitchFamily="50" charset="-93"/>
                </a:rPr>
                <a:t>cho</a:t>
              </a:r>
              <a:r>
                <a:rPr kumimoji="0" lang="en-US" altLang="en-US" sz="2400" b="0" i="1" u="none" strike="noStrike" cap="none" normalizeH="0" baseline="0" dirty="0">
                  <a:ln>
                    <a:noFill/>
                  </a:ln>
                  <a:solidFill>
                    <a:schemeClr val="tx1"/>
                  </a:solidFill>
                  <a:effectLst/>
                  <a:latin typeface="Bree Serif" panose="02000503040000020004" pitchFamily="50" charset="-93"/>
                </a:rPr>
                <a:t> </a:t>
              </a:r>
              <a:r>
                <a:rPr kumimoji="0" lang="en-US" altLang="en-US" sz="2400" b="0" i="1" u="none" strike="noStrike" cap="none" normalizeH="0" baseline="0" dirty="0" err="1">
                  <a:ln>
                    <a:noFill/>
                  </a:ln>
                  <a:solidFill>
                    <a:schemeClr val="tx1"/>
                  </a:solidFill>
                  <a:effectLst/>
                  <a:latin typeface="Bree Serif" panose="02000503040000020004" pitchFamily="50" charset="-93"/>
                </a:rPr>
                <a:t>các</a:t>
              </a:r>
              <a:r>
                <a:rPr kumimoji="0" lang="en-US" altLang="en-US" sz="2400" b="0" i="1" u="none" strike="noStrike" cap="none" normalizeH="0" baseline="0" dirty="0">
                  <a:ln>
                    <a:noFill/>
                  </a:ln>
                  <a:solidFill>
                    <a:schemeClr val="tx1"/>
                  </a:solidFill>
                  <a:effectLst/>
                  <a:latin typeface="Bree Serif" panose="02000503040000020004" pitchFamily="50" charset="-93"/>
                </a:rPr>
                <a:t> </a:t>
              </a:r>
              <a:r>
                <a:rPr kumimoji="0" lang="en-US" altLang="en-US" sz="2400" b="0" i="1" u="none" strike="noStrike" cap="none" normalizeH="0" baseline="0" dirty="0" err="1">
                  <a:ln>
                    <a:noFill/>
                  </a:ln>
                  <a:solidFill>
                    <a:schemeClr val="tx1"/>
                  </a:solidFill>
                  <a:effectLst/>
                  <a:latin typeface="Bree Serif" panose="02000503040000020004" pitchFamily="50" charset="-93"/>
                </a:rPr>
                <a:t>bạn</a:t>
              </a:r>
              <a:r>
                <a:rPr kumimoji="0" lang="en-US" altLang="en-US" sz="2400" b="0" i="1" u="none" strike="noStrike" cap="none" normalizeH="0" baseline="0" dirty="0">
                  <a:ln>
                    <a:noFill/>
                  </a:ln>
                  <a:solidFill>
                    <a:schemeClr val="tx1"/>
                  </a:solidFill>
                  <a:effectLst/>
                  <a:latin typeface="Bree Serif" panose="02000503040000020004" pitchFamily="50" charset="-93"/>
                </a:rPr>
                <a:t> </a:t>
              </a:r>
              <a:r>
                <a:rPr kumimoji="0" lang="en-US" altLang="en-US" sz="2400" b="0" i="1" u="none" strike="noStrike" cap="none" normalizeH="0" baseline="0" dirty="0" err="1">
                  <a:ln>
                    <a:noFill/>
                  </a:ln>
                  <a:solidFill>
                    <a:schemeClr val="tx1"/>
                  </a:solidFill>
                  <a:effectLst/>
                  <a:latin typeface="Bree Serif" panose="02000503040000020004" pitchFamily="50" charset="-93"/>
                </a:rPr>
                <a:t>nghe</a:t>
              </a:r>
              <a:r>
                <a:rPr kumimoji="0" lang="en-US" altLang="en-US" sz="2400" b="0" i="1" u="none" strike="noStrike" cap="none" normalizeH="0" baseline="0" dirty="0">
                  <a:ln>
                    <a:noFill/>
                  </a:ln>
                  <a:solidFill>
                    <a:schemeClr val="tx1"/>
                  </a:solidFill>
                  <a:effectLst/>
                  <a:latin typeface="Bree Serif" panose="02000503040000020004" pitchFamily="50" charset="-93"/>
                </a:rPr>
                <a:t> </a:t>
              </a:r>
              <a:r>
                <a:rPr kumimoji="0" lang="en-US" altLang="en-US" sz="2400" b="0" i="1" u="none" strike="noStrike" cap="none" normalizeH="0" baseline="0" dirty="0" err="1">
                  <a:ln>
                    <a:noFill/>
                  </a:ln>
                  <a:solidFill>
                    <a:schemeClr val="tx1"/>
                  </a:solidFill>
                  <a:effectLst/>
                  <a:latin typeface="Bree Serif" panose="02000503040000020004" pitchFamily="50" charset="-93"/>
                </a:rPr>
                <a:t>tại</a:t>
              </a:r>
              <a:r>
                <a:rPr kumimoji="0" lang="en-US" altLang="en-US" sz="2400" b="0" i="1" u="none" strike="noStrike" cap="none" normalizeH="0" baseline="0" dirty="0">
                  <a:ln>
                    <a:noFill/>
                  </a:ln>
                  <a:solidFill>
                    <a:schemeClr val="tx1"/>
                  </a:solidFill>
                  <a:effectLst/>
                  <a:latin typeface="Bree Serif" panose="02000503040000020004" pitchFamily="50" charset="-93"/>
                </a:rPr>
                <a:t> </a:t>
              </a:r>
              <a:r>
                <a:rPr kumimoji="0" lang="en-US" altLang="en-US" sz="2400" b="0" i="1" u="none" strike="noStrike" cap="none" normalizeH="0" baseline="0" dirty="0" err="1">
                  <a:ln>
                    <a:noFill/>
                  </a:ln>
                  <a:solidFill>
                    <a:schemeClr val="tx1"/>
                  </a:solidFill>
                  <a:effectLst/>
                  <a:latin typeface="Bree Serif" panose="02000503040000020004" pitchFamily="50" charset="-93"/>
                </a:rPr>
                <a:t>sao</a:t>
              </a:r>
              <a:r>
                <a:rPr kumimoji="0" lang="en-US" altLang="en-US" sz="2400" b="0" i="1" u="none" strike="noStrike" cap="none" normalizeH="0" baseline="0" dirty="0">
                  <a:ln>
                    <a:noFill/>
                  </a:ln>
                  <a:solidFill>
                    <a:schemeClr val="tx1"/>
                  </a:solidFill>
                  <a:effectLst/>
                  <a:latin typeface="Bree Serif" panose="02000503040000020004" pitchFamily="50" charset="-93"/>
                </a:rPr>
                <a:t> </a:t>
              </a:r>
              <a:r>
                <a:rPr kumimoji="0" lang="en-US" altLang="en-US" sz="2400" b="0" i="1" u="none" strike="noStrike" cap="none" normalizeH="0" baseline="0" dirty="0" err="1">
                  <a:ln>
                    <a:noFill/>
                  </a:ln>
                  <a:solidFill>
                    <a:schemeClr val="tx1"/>
                  </a:solidFill>
                  <a:effectLst/>
                  <a:latin typeface="Bree Serif" panose="02000503040000020004" pitchFamily="50" charset="-93"/>
                </a:rPr>
                <a:t>mình</a:t>
              </a:r>
              <a:r>
                <a:rPr kumimoji="0" lang="en-US" altLang="en-US" sz="2400" b="0" i="1" u="none" strike="noStrike" cap="none" normalizeH="0" baseline="0" dirty="0">
                  <a:ln>
                    <a:noFill/>
                  </a:ln>
                  <a:solidFill>
                    <a:schemeClr val="tx1"/>
                  </a:solidFill>
                  <a:effectLst/>
                  <a:latin typeface="Bree Serif" panose="02000503040000020004" pitchFamily="50" charset="-93"/>
                </a:rPr>
                <a:t> </a:t>
              </a:r>
              <a:r>
                <a:rPr kumimoji="0" lang="en-US" altLang="en-US" sz="2400" b="0" i="1" u="none" strike="noStrike" cap="none" normalizeH="0" baseline="0" dirty="0" err="1">
                  <a:ln>
                    <a:noFill/>
                  </a:ln>
                  <a:solidFill>
                    <a:schemeClr val="tx1"/>
                  </a:solidFill>
                  <a:effectLst/>
                  <a:latin typeface="Bree Serif" panose="02000503040000020004" pitchFamily="50" charset="-93"/>
                </a:rPr>
                <a:t>lại</a:t>
              </a:r>
              <a:r>
                <a:rPr kumimoji="0" lang="en-US" altLang="en-US" sz="2400" b="0" i="1" u="none" strike="noStrike" cap="none" normalizeH="0" baseline="0" dirty="0">
                  <a:ln>
                    <a:noFill/>
                  </a:ln>
                  <a:solidFill>
                    <a:schemeClr val="tx1"/>
                  </a:solidFill>
                  <a:effectLst/>
                  <a:latin typeface="Bree Serif" panose="02000503040000020004" pitchFamily="50" charset="-93"/>
                </a:rPr>
                <a:t> </a:t>
              </a:r>
              <a:r>
                <a:rPr kumimoji="0" lang="en-US" altLang="en-US" sz="2400" b="0" i="1" u="none" strike="noStrike" cap="none" normalizeH="0" baseline="0" dirty="0" err="1">
                  <a:ln>
                    <a:noFill/>
                  </a:ln>
                  <a:solidFill>
                    <a:schemeClr val="tx1"/>
                  </a:solidFill>
                  <a:effectLst/>
                  <a:latin typeface="Bree Serif" panose="02000503040000020004" pitchFamily="50" charset="-93"/>
                </a:rPr>
                <a:t>thích</a:t>
              </a:r>
              <a:r>
                <a:rPr kumimoji="0" lang="en-US" altLang="en-US" sz="2400" b="0" i="1" u="none" strike="noStrike" cap="none" normalizeH="0" baseline="0" dirty="0">
                  <a:ln>
                    <a:noFill/>
                  </a:ln>
                  <a:solidFill>
                    <a:schemeClr val="tx1"/>
                  </a:solidFill>
                  <a:effectLst/>
                  <a:latin typeface="Bree Serif" panose="02000503040000020004" pitchFamily="50" charset="-93"/>
                </a:rPr>
                <a:t> </a:t>
              </a:r>
              <a:r>
                <a:rPr kumimoji="0" lang="en-US" altLang="en-US" sz="2400" b="0" i="1" u="none" strike="noStrike" cap="none" normalizeH="0" baseline="0" dirty="0" err="1">
                  <a:ln>
                    <a:noFill/>
                  </a:ln>
                  <a:solidFill>
                    <a:schemeClr val="tx1"/>
                  </a:solidFill>
                  <a:effectLst/>
                  <a:latin typeface="Bree Serif" panose="02000503040000020004" pitchFamily="50" charset="-93"/>
                </a:rPr>
                <a:t>dùng</a:t>
              </a:r>
              <a:r>
                <a:rPr kumimoji="0" lang="en-US" altLang="en-US" sz="2400" b="0" i="1" u="none" strike="noStrike" cap="none" normalizeH="0" baseline="0" dirty="0">
                  <a:ln>
                    <a:noFill/>
                  </a:ln>
                  <a:solidFill>
                    <a:schemeClr val="tx1"/>
                  </a:solidFill>
                  <a:effectLst/>
                  <a:latin typeface="Bree Serif" panose="02000503040000020004" pitchFamily="50" charset="-93"/>
                </a:rPr>
                <a:t> internet </a:t>
              </a:r>
              <a:r>
                <a:rPr kumimoji="0" lang="en-US" altLang="en-US" sz="2400" b="0" i="1" u="none" strike="noStrike" cap="none" normalizeH="0" baseline="0" dirty="0" err="1">
                  <a:ln>
                    <a:noFill/>
                  </a:ln>
                  <a:solidFill>
                    <a:schemeClr val="tx1"/>
                  </a:solidFill>
                  <a:effectLst/>
                  <a:latin typeface="Bree Serif" panose="02000503040000020004" pitchFamily="50" charset="-93"/>
                </a:rPr>
                <a:t>nhé</a:t>
              </a:r>
              <a:endParaRPr kumimoji="0" lang="en-US" altLang="en-US" sz="2400" b="0" i="0" u="none" strike="noStrike" cap="none" normalizeH="0" baseline="0" dirty="0">
                <a:ln>
                  <a:noFill/>
                </a:ln>
                <a:solidFill>
                  <a:schemeClr val="tx1"/>
                </a:solidFill>
                <a:effectLst/>
                <a:latin typeface="Bree Serif" panose="02000503040000020004" pitchFamily="50" charset="-93"/>
              </a:endParaRPr>
            </a:p>
          </p:txBody>
        </p:sp>
      </p:grpSp>
      <p:grpSp>
        <p:nvGrpSpPr>
          <p:cNvPr id="15" name="Group 17"/>
          <p:cNvGrpSpPr>
            <a:grpSpLocks/>
          </p:cNvGrpSpPr>
          <p:nvPr/>
        </p:nvGrpSpPr>
        <p:grpSpPr bwMode="auto">
          <a:xfrm>
            <a:off x="6765622" y="371719"/>
            <a:ext cx="3879850" cy="1428115"/>
            <a:chOff x="5403" y="-8"/>
            <a:chExt cx="6110" cy="2250"/>
          </a:xfrm>
        </p:grpSpPr>
        <p:sp>
          <p:nvSpPr>
            <p:cNvPr id="16" name="Rectangle 18"/>
            <p:cNvSpPr>
              <a:spLocks noChangeArrowheads="1"/>
            </p:cNvSpPr>
            <p:nvPr/>
          </p:nvSpPr>
          <p:spPr bwMode="auto">
            <a:xfrm>
              <a:off x="7059" y="436"/>
              <a:ext cx="4454" cy="1438"/>
            </a:xfrm>
            <a:prstGeom prst="rect">
              <a:avLst/>
            </a:prstGeom>
            <a:solidFill>
              <a:srgbClr val="FF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9"/>
            <p:cNvSpPr>
              <a:spLocks/>
            </p:cNvSpPr>
            <p:nvPr/>
          </p:nvSpPr>
          <p:spPr bwMode="auto">
            <a:xfrm>
              <a:off x="5403" y="-8"/>
              <a:ext cx="2212" cy="2212"/>
            </a:xfrm>
            <a:custGeom>
              <a:avLst/>
              <a:gdLst>
                <a:gd name="T0" fmla="+- 0 6433 5403"/>
                <a:gd name="T1" fmla="*/ T0 w 2212"/>
                <a:gd name="T2" fmla="+- 0 -5 -8"/>
                <a:gd name="T3" fmla="*/ -5 h 2212"/>
                <a:gd name="T4" fmla="+- 0 6286 5403"/>
                <a:gd name="T5" fmla="*/ T4 w 2212"/>
                <a:gd name="T6" fmla="+- 0 15 -8"/>
                <a:gd name="T7" fmla="*/ 15 h 2212"/>
                <a:gd name="T8" fmla="+- 0 6146 5403"/>
                <a:gd name="T9" fmla="*/ T8 w 2212"/>
                <a:gd name="T10" fmla="+- 0 53 -8"/>
                <a:gd name="T11" fmla="*/ 53 h 2212"/>
                <a:gd name="T12" fmla="+- 0 6013 5403"/>
                <a:gd name="T13" fmla="*/ T12 w 2212"/>
                <a:gd name="T14" fmla="+- 0 109 -8"/>
                <a:gd name="T15" fmla="*/ 109 h 2212"/>
                <a:gd name="T16" fmla="+- 0 5891 5403"/>
                <a:gd name="T17" fmla="*/ T16 w 2212"/>
                <a:gd name="T18" fmla="+- 0 181 -8"/>
                <a:gd name="T19" fmla="*/ 181 h 2212"/>
                <a:gd name="T20" fmla="+- 0 5778 5403"/>
                <a:gd name="T21" fmla="*/ T20 w 2212"/>
                <a:gd name="T22" fmla="+- 0 268 -8"/>
                <a:gd name="T23" fmla="*/ 268 h 2212"/>
                <a:gd name="T24" fmla="+- 0 5678 5403"/>
                <a:gd name="T25" fmla="*/ T24 w 2212"/>
                <a:gd name="T26" fmla="+- 0 368 -8"/>
                <a:gd name="T27" fmla="*/ 368 h 2212"/>
                <a:gd name="T28" fmla="+- 0 5592 5403"/>
                <a:gd name="T29" fmla="*/ T28 w 2212"/>
                <a:gd name="T30" fmla="+- 0 480 -8"/>
                <a:gd name="T31" fmla="*/ 480 h 2212"/>
                <a:gd name="T32" fmla="+- 0 5520 5403"/>
                <a:gd name="T33" fmla="*/ T32 w 2212"/>
                <a:gd name="T34" fmla="+- 0 602 -8"/>
                <a:gd name="T35" fmla="*/ 602 h 2212"/>
                <a:gd name="T36" fmla="+- 0 5464 5403"/>
                <a:gd name="T37" fmla="*/ T36 w 2212"/>
                <a:gd name="T38" fmla="+- 0 735 -8"/>
                <a:gd name="T39" fmla="*/ 735 h 2212"/>
                <a:gd name="T40" fmla="+- 0 5426 5403"/>
                <a:gd name="T41" fmla="*/ T40 w 2212"/>
                <a:gd name="T42" fmla="+- 0 875 -8"/>
                <a:gd name="T43" fmla="*/ 875 h 2212"/>
                <a:gd name="T44" fmla="+- 0 5406 5403"/>
                <a:gd name="T45" fmla="*/ T44 w 2212"/>
                <a:gd name="T46" fmla="+- 0 1022 -8"/>
                <a:gd name="T47" fmla="*/ 1022 h 2212"/>
                <a:gd name="T48" fmla="+- 0 5406 5403"/>
                <a:gd name="T49" fmla="*/ T48 w 2212"/>
                <a:gd name="T50" fmla="+- 0 1174 -8"/>
                <a:gd name="T51" fmla="*/ 1174 h 2212"/>
                <a:gd name="T52" fmla="+- 0 5426 5403"/>
                <a:gd name="T53" fmla="*/ T52 w 2212"/>
                <a:gd name="T54" fmla="+- 0 1321 -8"/>
                <a:gd name="T55" fmla="*/ 1321 h 2212"/>
                <a:gd name="T56" fmla="+- 0 5464 5403"/>
                <a:gd name="T57" fmla="*/ T56 w 2212"/>
                <a:gd name="T58" fmla="+- 0 1461 -8"/>
                <a:gd name="T59" fmla="*/ 1461 h 2212"/>
                <a:gd name="T60" fmla="+- 0 5520 5403"/>
                <a:gd name="T61" fmla="*/ T60 w 2212"/>
                <a:gd name="T62" fmla="+- 0 1593 -8"/>
                <a:gd name="T63" fmla="*/ 1593 h 2212"/>
                <a:gd name="T64" fmla="+- 0 5592 5403"/>
                <a:gd name="T65" fmla="*/ T64 w 2212"/>
                <a:gd name="T66" fmla="+- 0 1716 -8"/>
                <a:gd name="T67" fmla="*/ 1716 h 2212"/>
                <a:gd name="T68" fmla="+- 0 5678 5403"/>
                <a:gd name="T69" fmla="*/ T68 w 2212"/>
                <a:gd name="T70" fmla="+- 0 1828 -8"/>
                <a:gd name="T71" fmla="*/ 1828 h 2212"/>
                <a:gd name="T72" fmla="+- 0 5778 5403"/>
                <a:gd name="T73" fmla="*/ T72 w 2212"/>
                <a:gd name="T74" fmla="+- 0 1928 -8"/>
                <a:gd name="T75" fmla="*/ 1928 h 2212"/>
                <a:gd name="T76" fmla="+- 0 5891 5403"/>
                <a:gd name="T77" fmla="*/ T76 w 2212"/>
                <a:gd name="T78" fmla="+- 0 2015 -8"/>
                <a:gd name="T79" fmla="*/ 2015 h 2212"/>
                <a:gd name="T80" fmla="+- 0 6013 5403"/>
                <a:gd name="T81" fmla="*/ T80 w 2212"/>
                <a:gd name="T82" fmla="+- 0 2087 -8"/>
                <a:gd name="T83" fmla="*/ 2087 h 2212"/>
                <a:gd name="T84" fmla="+- 0 6146 5403"/>
                <a:gd name="T85" fmla="*/ T84 w 2212"/>
                <a:gd name="T86" fmla="+- 0 2143 -8"/>
                <a:gd name="T87" fmla="*/ 2143 h 2212"/>
                <a:gd name="T88" fmla="+- 0 6286 5403"/>
                <a:gd name="T89" fmla="*/ T88 w 2212"/>
                <a:gd name="T90" fmla="+- 0 2181 -8"/>
                <a:gd name="T91" fmla="*/ 2181 h 2212"/>
                <a:gd name="T92" fmla="+- 0 6433 5403"/>
                <a:gd name="T93" fmla="*/ T92 w 2212"/>
                <a:gd name="T94" fmla="+- 0 2201 -8"/>
                <a:gd name="T95" fmla="*/ 2201 h 2212"/>
                <a:gd name="T96" fmla="+- 0 6584 5403"/>
                <a:gd name="T97" fmla="*/ T96 w 2212"/>
                <a:gd name="T98" fmla="+- 0 2201 -8"/>
                <a:gd name="T99" fmla="*/ 2201 h 2212"/>
                <a:gd name="T100" fmla="+- 0 6732 5403"/>
                <a:gd name="T101" fmla="*/ T100 w 2212"/>
                <a:gd name="T102" fmla="+- 0 2181 -8"/>
                <a:gd name="T103" fmla="*/ 2181 h 2212"/>
                <a:gd name="T104" fmla="+- 0 6872 5403"/>
                <a:gd name="T105" fmla="*/ T104 w 2212"/>
                <a:gd name="T106" fmla="+- 0 2143 -8"/>
                <a:gd name="T107" fmla="*/ 2143 h 2212"/>
                <a:gd name="T108" fmla="+- 0 7004 5403"/>
                <a:gd name="T109" fmla="*/ T108 w 2212"/>
                <a:gd name="T110" fmla="+- 0 2087 -8"/>
                <a:gd name="T111" fmla="*/ 2087 h 2212"/>
                <a:gd name="T112" fmla="+- 0 7127 5403"/>
                <a:gd name="T113" fmla="*/ T112 w 2212"/>
                <a:gd name="T114" fmla="+- 0 2015 -8"/>
                <a:gd name="T115" fmla="*/ 2015 h 2212"/>
                <a:gd name="T116" fmla="+- 0 7239 5403"/>
                <a:gd name="T117" fmla="*/ T116 w 2212"/>
                <a:gd name="T118" fmla="+- 0 1928 -8"/>
                <a:gd name="T119" fmla="*/ 1928 h 2212"/>
                <a:gd name="T120" fmla="+- 0 7339 5403"/>
                <a:gd name="T121" fmla="*/ T120 w 2212"/>
                <a:gd name="T122" fmla="+- 0 1828 -8"/>
                <a:gd name="T123" fmla="*/ 1828 h 2212"/>
                <a:gd name="T124" fmla="+- 0 7426 5403"/>
                <a:gd name="T125" fmla="*/ T124 w 2212"/>
                <a:gd name="T126" fmla="+- 0 1716 -8"/>
                <a:gd name="T127" fmla="*/ 1716 h 2212"/>
                <a:gd name="T128" fmla="+- 0 7498 5403"/>
                <a:gd name="T129" fmla="*/ T128 w 2212"/>
                <a:gd name="T130" fmla="+- 0 1593 -8"/>
                <a:gd name="T131" fmla="*/ 1593 h 2212"/>
                <a:gd name="T132" fmla="+- 0 7553 5403"/>
                <a:gd name="T133" fmla="*/ T132 w 2212"/>
                <a:gd name="T134" fmla="+- 0 1461 -8"/>
                <a:gd name="T135" fmla="*/ 1461 h 2212"/>
                <a:gd name="T136" fmla="+- 0 7592 5403"/>
                <a:gd name="T137" fmla="*/ T136 w 2212"/>
                <a:gd name="T138" fmla="+- 0 1321 -8"/>
                <a:gd name="T139" fmla="*/ 1321 h 2212"/>
                <a:gd name="T140" fmla="+- 0 7612 5403"/>
                <a:gd name="T141" fmla="*/ T140 w 2212"/>
                <a:gd name="T142" fmla="+- 0 1174 -8"/>
                <a:gd name="T143" fmla="*/ 1174 h 2212"/>
                <a:gd name="T144" fmla="+- 0 7612 5403"/>
                <a:gd name="T145" fmla="*/ T144 w 2212"/>
                <a:gd name="T146" fmla="+- 0 1022 -8"/>
                <a:gd name="T147" fmla="*/ 1022 h 2212"/>
                <a:gd name="T148" fmla="+- 0 7592 5403"/>
                <a:gd name="T149" fmla="*/ T148 w 2212"/>
                <a:gd name="T150" fmla="+- 0 875 -8"/>
                <a:gd name="T151" fmla="*/ 875 h 2212"/>
                <a:gd name="T152" fmla="+- 0 7553 5403"/>
                <a:gd name="T153" fmla="*/ T152 w 2212"/>
                <a:gd name="T154" fmla="+- 0 735 -8"/>
                <a:gd name="T155" fmla="*/ 735 h 2212"/>
                <a:gd name="T156" fmla="+- 0 7498 5403"/>
                <a:gd name="T157" fmla="*/ T156 w 2212"/>
                <a:gd name="T158" fmla="+- 0 602 -8"/>
                <a:gd name="T159" fmla="*/ 602 h 2212"/>
                <a:gd name="T160" fmla="+- 0 7426 5403"/>
                <a:gd name="T161" fmla="*/ T160 w 2212"/>
                <a:gd name="T162" fmla="+- 0 480 -8"/>
                <a:gd name="T163" fmla="*/ 480 h 2212"/>
                <a:gd name="T164" fmla="+- 0 7339 5403"/>
                <a:gd name="T165" fmla="*/ T164 w 2212"/>
                <a:gd name="T166" fmla="+- 0 368 -8"/>
                <a:gd name="T167" fmla="*/ 368 h 2212"/>
                <a:gd name="T168" fmla="+- 0 7239 5403"/>
                <a:gd name="T169" fmla="*/ T168 w 2212"/>
                <a:gd name="T170" fmla="+- 0 268 -8"/>
                <a:gd name="T171" fmla="*/ 268 h 2212"/>
                <a:gd name="T172" fmla="+- 0 7127 5403"/>
                <a:gd name="T173" fmla="*/ T172 w 2212"/>
                <a:gd name="T174" fmla="+- 0 181 -8"/>
                <a:gd name="T175" fmla="*/ 181 h 2212"/>
                <a:gd name="T176" fmla="+- 0 7004 5403"/>
                <a:gd name="T177" fmla="*/ T176 w 2212"/>
                <a:gd name="T178" fmla="+- 0 109 -8"/>
                <a:gd name="T179" fmla="*/ 109 h 2212"/>
                <a:gd name="T180" fmla="+- 0 6872 5403"/>
                <a:gd name="T181" fmla="*/ T180 w 2212"/>
                <a:gd name="T182" fmla="+- 0 53 -8"/>
                <a:gd name="T183" fmla="*/ 53 h 2212"/>
                <a:gd name="T184" fmla="+- 0 6732 5403"/>
                <a:gd name="T185" fmla="*/ T184 w 2212"/>
                <a:gd name="T186" fmla="+- 0 15 -8"/>
                <a:gd name="T187" fmla="*/ 15 h 2212"/>
                <a:gd name="T188" fmla="+- 0 6584 5403"/>
                <a:gd name="T189" fmla="*/ T188 w 2212"/>
                <a:gd name="T190" fmla="+- 0 -5 -8"/>
                <a:gd name="T191" fmla="*/ -5 h 22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2212" h="2212">
                  <a:moveTo>
                    <a:pt x="1106" y="0"/>
                  </a:moveTo>
                  <a:lnTo>
                    <a:pt x="1030" y="3"/>
                  </a:lnTo>
                  <a:lnTo>
                    <a:pt x="956" y="10"/>
                  </a:lnTo>
                  <a:lnTo>
                    <a:pt x="883" y="23"/>
                  </a:lnTo>
                  <a:lnTo>
                    <a:pt x="812" y="40"/>
                  </a:lnTo>
                  <a:lnTo>
                    <a:pt x="743" y="61"/>
                  </a:lnTo>
                  <a:lnTo>
                    <a:pt x="675" y="87"/>
                  </a:lnTo>
                  <a:lnTo>
                    <a:pt x="610" y="117"/>
                  </a:lnTo>
                  <a:lnTo>
                    <a:pt x="548" y="151"/>
                  </a:lnTo>
                  <a:lnTo>
                    <a:pt x="488" y="189"/>
                  </a:lnTo>
                  <a:lnTo>
                    <a:pt x="430" y="231"/>
                  </a:lnTo>
                  <a:lnTo>
                    <a:pt x="375" y="276"/>
                  </a:lnTo>
                  <a:lnTo>
                    <a:pt x="324" y="324"/>
                  </a:lnTo>
                  <a:lnTo>
                    <a:pt x="275" y="376"/>
                  </a:lnTo>
                  <a:lnTo>
                    <a:pt x="230" y="430"/>
                  </a:lnTo>
                  <a:lnTo>
                    <a:pt x="189" y="488"/>
                  </a:lnTo>
                  <a:lnTo>
                    <a:pt x="151" y="548"/>
                  </a:lnTo>
                  <a:lnTo>
                    <a:pt x="117" y="610"/>
                  </a:lnTo>
                  <a:lnTo>
                    <a:pt x="87" y="675"/>
                  </a:lnTo>
                  <a:lnTo>
                    <a:pt x="61" y="743"/>
                  </a:lnTo>
                  <a:lnTo>
                    <a:pt x="40" y="812"/>
                  </a:lnTo>
                  <a:lnTo>
                    <a:pt x="23" y="883"/>
                  </a:lnTo>
                  <a:lnTo>
                    <a:pt x="10" y="956"/>
                  </a:lnTo>
                  <a:lnTo>
                    <a:pt x="3" y="1030"/>
                  </a:lnTo>
                  <a:lnTo>
                    <a:pt x="0" y="1106"/>
                  </a:lnTo>
                  <a:lnTo>
                    <a:pt x="3" y="1182"/>
                  </a:lnTo>
                  <a:lnTo>
                    <a:pt x="10" y="1256"/>
                  </a:lnTo>
                  <a:lnTo>
                    <a:pt x="23" y="1329"/>
                  </a:lnTo>
                  <a:lnTo>
                    <a:pt x="40" y="1400"/>
                  </a:lnTo>
                  <a:lnTo>
                    <a:pt x="61" y="1469"/>
                  </a:lnTo>
                  <a:lnTo>
                    <a:pt x="87" y="1536"/>
                  </a:lnTo>
                  <a:lnTo>
                    <a:pt x="117" y="1601"/>
                  </a:lnTo>
                  <a:lnTo>
                    <a:pt x="151" y="1664"/>
                  </a:lnTo>
                  <a:lnTo>
                    <a:pt x="189" y="1724"/>
                  </a:lnTo>
                  <a:lnTo>
                    <a:pt x="230" y="1782"/>
                  </a:lnTo>
                  <a:lnTo>
                    <a:pt x="275" y="1836"/>
                  </a:lnTo>
                  <a:lnTo>
                    <a:pt x="324" y="1888"/>
                  </a:lnTo>
                  <a:lnTo>
                    <a:pt x="375" y="1936"/>
                  </a:lnTo>
                  <a:lnTo>
                    <a:pt x="430" y="1981"/>
                  </a:lnTo>
                  <a:lnTo>
                    <a:pt x="488" y="2023"/>
                  </a:lnTo>
                  <a:lnTo>
                    <a:pt x="548" y="2061"/>
                  </a:lnTo>
                  <a:lnTo>
                    <a:pt x="610" y="2095"/>
                  </a:lnTo>
                  <a:lnTo>
                    <a:pt x="675" y="2125"/>
                  </a:lnTo>
                  <a:lnTo>
                    <a:pt x="743" y="2151"/>
                  </a:lnTo>
                  <a:lnTo>
                    <a:pt x="812" y="2172"/>
                  </a:lnTo>
                  <a:lnTo>
                    <a:pt x="883" y="2189"/>
                  </a:lnTo>
                  <a:lnTo>
                    <a:pt x="956" y="2202"/>
                  </a:lnTo>
                  <a:lnTo>
                    <a:pt x="1030" y="2209"/>
                  </a:lnTo>
                  <a:lnTo>
                    <a:pt x="1106" y="2212"/>
                  </a:lnTo>
                  <a:lnTo>
                    <a:pt x="1181" y="2209"/>
                  </a:lnTo>
                  <a:lnTo>
                    <a:pt x="1256" y="2202"/>
                  </a:lnTo>
                  <a:lnTo>
                    <a:pt x="1329" y="2189"/>
                  </a:lnTo>
                  <a:lnTo>
                    <a:pt x="1400" y="2172"/>
                  </a:lnTo>
                  <a:lnTo>
                    <a:pt x="1469" y="2151"/>
                  </a:lnTo>
                  <a:lnTo>
                    <a:pt x="1536" y="2125"/>
                  </a:lnTo>
                  <a:lnTo>
                    <a:pt x="1601" y="2095"/>
                  </a:lnTo>
                  <a:lnTo>
                    <a:pt x="1664" y="2061"/>
                  </a:lnTo>
                  <a:lnTo>
                    <a:pt x="1724" y="2023"/>
                  </a:lnTo>
                  <a:lnTo>
                    <a:pt x="1781" y="1981"/>
                  </a:lnTo>
                  <a:lnTo>
                    <a:pt x="1836" y="1936"/>
                  </a:lnTo>
                  <a:lnTo>
                    <a:pt x="1888" y="1888"/>
                  </a:lnTo>
                  <a:lnTo>
                    <a:pt x="1936" y="1836"/>
                  </a:lnTo>
                  <a:lnTo>
                    <a:pt x="1981" y="1782"/>
                  </a:lnTo>
                  <a:lnTo>
                    <a:pt x="2023" y="1724"/>
                  </a:lnTo>
                  <a:lnTo>
                    <a:pt x="2061" y="1664"/>
                  </a:lnTo>
                  <a:lnTo>
                    <a:pt x="2095" y="1601"/>
                  </a:lnTo>
                  <a:lnTo>
                    <a:pt x="2125" y="1536"/>
                  </a:lnTo>
                  <a:lnTo>
                    <a:pt x="2150" y="1469"/>
                  </a:lnTo>
                  <a:lnTo>
                    <a:pt x="2172" y="1400"/>
                  </a:lnTo>
                  <a:lnTo>
                    <a:pt x="2189" y="1329"/>
                  </a:lnTo>
                  <a:lnTo>
                    <a:pt x="2201" y="1256"/>
                  </a:lnTo>
                  <a:lnTo>
                    <a:pt x="2209" y="1182"/>
                  </a:lnTo>
                  <a:lnTo>
                    <a:pt x="2212" y="1106"/>
                  </a:lnTo>
                  <a:lnTo>
                    <a:pt x="2209" y="1030"/>
                  </a:lnTo>
                  <a:lnTo>
                    <a:pt x="2201" y="956"/>
                  </a:lnTo>
                  <a:lnTo>
                    <a:pt x="2189" y="883"/>
                  </a:lnTo>
                  <a:lnTo>
                    <a:pt x="2172" y="812"/>
                  </a:lnTo>
                  <a:lnTo>
                    <a:pt x="2150" y="743"/>
                  </a:lnTo>
                  <a:lnTo>
                    <a:pt x="2125" y="675"/>
                  </a:lnTo>
                  <a:lnTo>
                    <a:pt x="2095" y="610"/>
                  </a:lnTo>
                  <a:lnTo>
                    <a:pt x="2061" y="548"/>
                  </a:lnTo>
                  <a:lnTo>
                    <a:pt x="2023" y="488"/>
                  </a:lnTo>
                  <a:lnTo>
                    <a:pt x="1981" y="430"/>
                  </a:lnTo>
                  <a:lnTo>
                    <a:pt x="1936" y="376"/>
                  </a:lnTo>
                  <a:lnTo>
                    <a:pt x="1888" y="324"/>
                  </a:lnTo>
                  <a:lnTo>
                    <a:pt x="1836" y="276"/>
                  </a:lnTo>
                  <a:lnTo>
                    <a:pt x="1781" y="231"/>
                  </a:lnTo>
                  <a:lnTo>
                    <a:pt x="1724" y="189"/>
                  </a:lnTo>
                  <a:lnTo>
                    <a:pt x="1664" y="151"/>
                  </a:lnTo>
                  <a:lnTo>
                    <a:pt x="1601" y="117"/>
                  </a:lnTo>
                  <a:lnTo>
                    <a:pt x="1536" y="87"/>
                  </a:lnTo>
                  <a:lnTo>
                    <a:pt x="1469" y="61"/>
                  </a:lnTo>
                  <a:lnTo>
                    <a:pt x="1400" y="40"/>
                  </a:lnTo>
                  <a:lnTo>
                    <a:pt x="1329" y="23"/>
                  </a:lnTo>
                  <a:lnTo>
                    <a:pt x="1256" y="10"/>
                  </a:lnTo>
                  <a:lnTo>
                    <a:pt x="1181" y="3"/>
                  </a:lnTo>
                  <a:lnTo>
                    <a:pt x="110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68"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 y="107"/>
              <a:ext cx="1725" cy="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21"/>
            <p:cNvSpPr txBox="1">
              <a:spLocks noChangeArrowheads="1"/>
            </p:cNvSpPr>
            <p:nvPr/>
          </p:nvSpPr>
          <p:spPr bwMode="auto">
            <a:xfrm>
              <a:off x="7615" y="590"/>
              <a:ext cx="3887" cy="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r>
                <a:rPr lang="vi-VN" altLang="en-US" sz="2400" dirty="0">
                  <a:latin typeface="Bree Serif" panose="02000503040000020004" pitchFamily="50" charset="-93"/>
                </a:rPr>
                <a:t>Mình thích dùng  internet để:</a:t>
              </a:r>
              <a:endParaRPr kumimoji="0" lang="en-US" altLang="en-US" sz="2400" b="0" i="0" u="none" strike="noStrike" cap="none" normalizeH="0" baseline="0" dirty="0">
                <a:ln>
                  <a:noFill/>
                </a:ln>
                <a:solidFill>
                  <a:schemeClr val="tx1"/>
                </a:solidFill>
                <a:effectLst/>
                <a:latin typeface="Bree Serif" panose="02000503040000020004" pitchFamily="50" charset="-93"/>
              </a:endParaRPr>
            </a:p>
          </p:txBody>
        </p:sp>
      </p:grpSp>
      <p:grpSp>
        <p:nvGrpSpPr>
          <p:cNvPr id="19" name="Group 22"/>
          <p:cNvGrpSpPr>
            <a:grpSpLocks/>
          </p:cNvGrpSpPr>
          <p:nvPr/>
        </p:nvGrpSpPr>
        <p:grpSpPr bwMode="auto">
          <a:xfrm>
            <a:off x="5107374" y="1861191"/>
            <a:ext cx="1509712" cy="1416050"/>
            <a:chOff x="5338" y="-17"/>
            <a:chExt cx="2377" cy="2228"/>
          </a:xfrm>
        </p:grpSpPr>
        <p:sp>
          <p:nvSpPr>
            <p:cNvPr id="20" name="Freeform 23"/>
            <p:cNvSpPr>
              <a:spLocks/>
            </p:cNvSpPr>
            <p:nvPr/>
          </p:nvSpPr>
          <p:spPr bwMode="auto">
            <a:xfrm>
              <a:off x="5380" y="-17"/>
              <a:ext cx="2228" cy="2228"/>
            </a:xfrm>
            <a:custGeom>
              <a:avLst/>
              <a:gdLst>
                <a:gd name="T0" fmla="+- 0 6418 5380"/>
                <a:gd name="T1" fmla="*/ T0 w 2228"/>
                <a:gd name="T2" fmla="+- 0 -14 -17"/>
                <a:gd name="T3" fmla="*/ -14 h 2228"/>
                <a:gd name="T4" fmla="+- 0 6269 5380"/>
                <a:gd name="T5" fmla="*/ T4 w 2228"/>
                <a:gd name="T6" fmla="+- 0 6 -17"/>
                <a:gd name="T7" fmla="*/ 6 h 2228"/>
                <a:gd name="T8" fmla="+- 0 6128 5380"/>
                <a:gd name="T9" fmla="*/ T8 w 2228"/>
                <a:gd name="T10" fmla="+- 0 45 -17"/>
                <a:gd name="T11" fmla="*/ 45 h 2228"/>
                <a:gd name="T12" fmla="+- 0 5995 5380"/>
                <a:gd name="T13" fmla="*/ T12 w 2228"/>
                <a:gd name="T14" fmla="+- 0 101 -17"/>
                <a:gd name="T15" fmla="*/ 101 h 2228"/>
                <a:gd name="T16" fmla="+- 0 5871 5380"/>
                <a:gd name="T17" fmla="*/ T16 w 2228"/>
                <a:gd name="T18" fmla="+- 0 173 -17"/>
                <a:gd name="T19" fmla="*/ 173 h 2228"/>
                <a:gd name="T20" fmla="+- 0 5758 5380"/>
                <a:gd name="T21" fmla="*/ T20 w 2228"/>
                <a:gd name="T22" fmla="+- 0 261 -17"/>
                <a:gd name="T23" fmla="*/ 261 h 2228"/>
                <a:gd name="T24" fmla="+- 0 5658 5380"/>
                <a:gd name="T25" fmla="*/ T24 w 2228"/>
                <a:gd name="T26" fmla="+- 0 361 -17"/>
                <a:gd name="T27" fmla="*/ 361 h 2228"/>
                <a:gd name="T28" fmla="+- 0 5570 5380"/>
                <a:gd name="T29" fmla="*/ T28 w 2228"/>
                <a:gd name="T30" fmla="+- 0 474 -17"/>
                <a:gd name="T31" fmla="*/ 474 h 2228"/>
                <a:gd name="T32" fmla="+- 0 5498 5380"/>
                <a:gd name="T33" fmla="*/ T32 w 2228"/>
                <a:gd name="T34" fmla="+- 0 598 -17"/>
                <a:gd name="T35" fmla="*/ 598 h 2228"/>
                <a:gd name="T36" fmla="+- 0 5442 5380"/>
                <a:gd name="T37" fmla="*/ T36 w 2228"/>
                <a:gd name="T38" fmla="+- 0 731 -17"/>
                <a:gd name="T39" fmla="*/ 731 h 2228"/>
                <a:gd name="T40" fmla="+- 0 5403 5380"/>
                <a:gd name="T41" fmla="*/ T40 w 2228"/>
                <a:gd name="T42" fmla="+- 0 872 -17"/>
                <a:gd name="T43" fmla="*/ 872 h 2228"/>
                <a:gd name="T44" fmla="+- 0 5383 5380"/>
                <a:gd name="T45" fmla="*/ T44 w 2228"/>
                <a:gd name="T46" fmla="+- 0 1021 -17"/>
                <a:gd name="T47" fmla="*/ 1021 h 2228"/>
                <a:gd name="T48" fmla="+- 0 5383 5380"/>
                <a:gd name="T49" fmla="*/ T48 w 2228"/>
                <a:gd name="T50" fmla="+- 0 1173 -17"/>
                <a:gd name="T51" fmla="*/ 1173 h 2228"/>
                <a:gd name="T52" fmla="+- 0 5403 5380"/>
                <a:gd name="T53" fmla="*/ T52 w 2228"/>
                <a:gd name="T54" fmla="+- 0 1321 -17"/>
                <a:gd name="T55" fmla="*/ 1321 h 2228"/>
                <a:gd name="T56" fmla="+- 0 5442 5380"/>
                <a:gd name="T57" fmla="*/ T56 w 2228"/>
                <a:gd name="T58" fmla="+- 0 1463 -17"/>
                <a:gd name="T59" fmla="*/ 1463 h 2228"/>
                <a:gd name="T60" fmla="+- 0 5498 5380"/>
                <a:gd name="T61" fmla="*/ T60 w 2228"/>
                <a:gd name="T62" fmla="+- 0 1596 -17"/>
                <a:gd name="T63" fmla="*/ 1596 h 2228"/>
                <a:gd name="T64" fmla="+- 0 5570 5380"/>
                <a:gd name="T65" fmla="*/ T64 w 2228"/>
                <a:gd name="T66" fmla="+- 0 1719 -17"/>
                <a:gd name="T67" fmla="*/ 1719 h 2228"/>
                <a:gd name="T68" fmla="+- 0 5658 5380"/>
                <a:gd name="T69" fmla="*/ T68 w 2228"/>
                <a:gd name="T70" fmla="+- 0 1832 -17"/>
                <a:gd name="T71" fmla="*/ 1832 h 2228"/>
                <a:gd name="T72" fmla="+- 0 5758 5380"/>
                <a:gd name="T73" fmla="*/ T72 w 2228"/>
                <a:gd name="T74" fmla="+- 0 1933 -17"/>
                <a:gd name="T75" fmla="*/ 1933 h 2228"/>
                <a:gd name="T76" fmla="+- 0 5871 5380"/>
                <a:gd name="T77" fmla="*/ T76 w 2228"/>
                <a:gd name="T78" fmla="+- 0 2020 -17"/>
                <a:gd name="T79" fmla="*/ 2020 h 2228"/>
                <a:gd name="T80" fmla="+- 0 5995 5380"/>
                <a:gd name="T81" fmla="*/ T80 w 2228"/>
                <a:gd name="T82" fmla="+- 0 2093 -17"/>
                <a:gd name="T83" fmla="*/ 2093 h 2228"/>
                <a:gd name="T84" fmla="+- 0 6128 5380"/>
                <a:gd name="T85" fmla="*/ T84 w 2228"/>
                <a:gd name="T86" fmla="+- 0 2149 -17"/>
                <a:gd name="T87" fmla="*/ 2149 h 2228"/>
                <a:gd name="T88" fmla="+- 0 6269 5380"/>
                <a:gd name="T89" fmla="*/ T88 w 2228"/>
                <a:gd name="T90" fmla="+- 0 2188 -17"/>
                <a:gd name="T91" fmla="*/ 2188 h 2228"/>
                <a:gd name="T92" fmla="+- 0 6418 5380"/>
                <a:gd name="T93" fmla="*/ T92 w 2228"/>
                <a:gd name="T94" fmla="+- 0 2208 -17"/>
                <a:gd name="T95" fmla="*/ 2208 h 2228"/>
                <a:gd name="T96" fmla="+- 0 6570 5380"/>
                <a:gd name="T97" fmla="*/ T96 w 2228"/>
                <a:gd name="T98" fmla="+- 0 2208 -17"/>
                <a:gd name="T99" fmla="*/ 2208 h 2228"/>
                <a:gd name="T100" fmla="+- 0 6718 5380"/>
                <a:gd name="T101" fmla="*/ T100 w 2228"/>
                <a:gd name="T102" fmla="+- 0 2188 -17"/>
                <a:gd name="T103" fmla="*/ 2188 h 2228"/>
                <a:gd name="T104" fmla="+- 0 6860 5380"/>
                <a:gd name="T105" fmla="*/ T104 w 2228"/>
                <a:gd name="T106" fmla="+- 0 2149 -17"/>
                <a:gd name="T107" fmla="*/ 2149 h 2228"/>
                <a:gd name="T108" fmla="+- 0 6993 5380"/>
                <a:gd name="T109" fmla="*/ T108 w 2228"/>
                <a:gd name="T110" fmla="+- 0 2093 -17"/>
                <a:gd name="T111" fmla="*/ 2093 h 2228"/>
                <a:gd name="T112" fmla="+- 0 7116 5380"/>
                <a:gd name="T113" fmla="*/ T112 w 2228"/>
                <a:gd name="T114" fmla="+- 0 2020 -17"/>
                <a:gd name="T115" fmla="*/ 2020 h 2228"/>
                <a:gd name="T116" fmla="+- 0 7229 5380"/>
                <a:gd name="T117" fmla="*/ T116 w 2228"/>
                <a:gd name="T118" fmla="+- 0 1933 -17"/>
                <a:gd name="T119" fmla="*/ 1933 h 2228"/>
                <a:gd name="T120" fmla="+- 0 7330 5380"/>
                <a:gd name="T121" fmla="*/ T120 w 2228"/>
                <a:gd name="T122" fmla="+- 0 1832 -17"/>
                <a:gd name="T123" fmla="*/ 1832 h 2228"/>
                <a:gd name="T124" fmla="+- 0 7417 5380"/>
                <a:gd name="T125" fmla="*/ T124 w 2228"/>
                <a:gd name="T126" fmla="+- 0 1719 -17"/>
                <a:gd name="T127" fmla="*/ 1719 h 2228"/>
                <a:gd name="T128" fmla="+- 0 7490 5380"/>
                <a:gd name="T129" fmla="*/ T128 w 2228"/>
                <a:gd name="T130" fmla="+- 0 1596 -17"/>
                <a:gd name="T131" fmla="*/ 1596 h 2228"/>
                <a:gd name="T132" fmla="+- 0 7546 5380"/>
                <a:gd name="T133" fmla="*/ T132 w 2228"/>
                <a:gd name="T134" fmla="+- 0 1463 -17"/>
                <a:gd name="T135" fmla="*/ 1463 h 2228"/>
                <a:gd name="T136" fmla="+- 0 7585 5380"/>
                <a:gd name="T137" fmla="*/ T136 w 2228"/>
                <a:gd name="T138" fmla="+- 0 1321 -17"/>
                <a:gd name="T139" fmla="*/ 1321 h 2228"/>
                <a:gd name="T140" fmla="+- 0 7605 5380"/>
                <a:gd name="T141" fmla="*/ T140 w 2228"/>
                <a:gd name="T142" fmla="+- 0 1173 -17"/>
                <a:gd name="T143" fmla="*/ 1173 h 2228"/>
                <a:gd name="T144" fmla="+- 0 7605 5380"/>
                <a:gd name="T145" fmla="*/ T144 w 2228"/>
                <a:gd name="T146" fmla="+- 0 1021 -17"/>
                <a:gd name="T147" fmla="*/ 1021 h 2228"/>
                <a:gd name="T148" fmla="+- 0 7585 5380"/>
                <a:gd name="T149" fmla="*/ T148 w 2228"/>
                <a:gd name="T150" fmla="+- 0 872 -17"/>
                <a:gd name="T151" fmla="*/ 872 h 2228"/>
                <a:gd name="T152" fmla="+- 0 7546 5380"/>
                <a:gd name="T153" fmla="*/ T152 w 2228"/>
                <a:gd name="T154" fmla="+- 0 731 -17"/>
                <a:gd name="T155" fmla="*/ 731 h 2228"/>
                <a:gd name="T156" fmla="+- 0 7490 5380"/>
                <a:gd name="T157" fmla="*/ T156 w 2228"/>
                <a:gd name="T158" fmla="+- 0 598 -17"/>
                <a:gd name="T159" fmla="*/ 598 h 2228"/>
                <a:gd name="T160" fmla="+- 0 7417 5380"/>
                <a:gd name="T161" fmla="*/ T160 w 2228"/>
                <a:gd name="T162" fmla="+- 0 474 -17"/>
                <a:gd name="T163" fmla="*/ 474 h 2228"/>
                <a:gd name="T164" fmla="+- 0 7330 5380"/>
                <a:gd name="T165" fmla="*/ T164 w 2228"/>
                <a:gd name="T166" fmla="+- 0 361 -17"/>
                <a:gd name="T167" fmla="*/ 361 h 2228"/>
                <a:gd name="T168" fmla="+- 0 7229 5380"/>
                <a:gd name="T169" fmla="*/ T168 w 2228"/>
                <a:gd name="T170" fmla="+- 0 261 -17"/>
                <a:gd name="T171" fmla="*/ 261 h 2228"/>
                <a:gd name="T172" fmla="+- 0 7116 5380"/>
                <a:gd name="T173" fmla="*/ T172 w 2228"/>
                <a:gd name="T174" fmla="+- 0 173 -17"/>
                <a:gd name="T175" fmla="*/ 173 h 2228"/>
                <a:gd name="T176" fmla="+- 0 6993 5380"/>
                <a:gd name="T177" fmla="*/ T176 w 2228"/>
                <a:gd name="T178" fmla="+- 0 101 -17"/>
                <a:gd name="T179" fmla="*/ 101 h 2228"/>
                <a:gd name="T180" fmla="+- 0 6860 5380"/>
                <a:gd name="T181" fmla="*/ T180 w 2228"/>
                <a:gd name="T182" fmla="+- 0 45 -17"/>
                <a:gd name="T183" fmla="*/ 45 h 2228"/>
                <a:gd name="T184" fmla="+- 0 6718 5380"/>
                <a:gd name="T185" fmla="*/ T184 w 2228"/>
                <a:gd name="T186" fmla="+- 0 6 -17"/>
                <a:gd name="T187" fmla="*/ 6 h 2228"/>
                <a:gd name="T188" fmla="+- 0 6570 5380"/>
                <a:gd name="T189" fmla="*/ T188 w 2228"/>
                <a:gd name="T190" fmla="+- 0 -14 -17"/>
                <a:gd name="T191" fmla="*/ -14 h 22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2228" h="2228">
                  <a:moveTo>
                    <a:pt x="1114" y="0"/>
                  </a:moveTo>
                  <a:lnTo>
                    <a:pt x="1038" y="3"/>
                  </a:lnTo>
                  <a:lnTo>
                    <a:pt x="963" y="10"/>
                  </a:lnTo>
                  <a:lnTo>
                    <a:pt x="889" y="23"/>
                  </a:lnTo>
                  <a:lnTo>
                    <a:pt x="818" y="40"/>
                  </a:lnTo>
                  <a:lnTo>
                    <a:pt x="748" y="62"/>
                  </a:lnTo>
                  <a:lnTo>
                    <a:pt x="680" y="88"/>
                  </a:lnTo>
                  <a:lnTo>
                    <a:pt x="615" y="118"/>
                  </a:lnTo>
                  <a:lnTo>
                    <a:pt x="552" y="152"/>
                  </a:lnTo>
                  <a:lnTo>
                    <a:pt x="491" y="190"/>
                  </a:lnTo>
                  <a:lnTo>
                    <a:pt x="433" y="232"/>
                  </a:lnTo>
                  <a:lnTo>
                    <a:pt x="378" y="278"/>
                  </a:lnTo>
                  <a:lnTo>
                    <a:pt x="326" y="326"/>
                  </a:lnTo>
                  <a:lnTo>
                    <a:pt x="278" y="378"/>
                  </a:lnTo>
                  <a:lnTo>
                    <a:pt x="232" y="433"/>
                  </a:lnTo>
                  <a:lnTo>
                    <a:pt x="190" y="491"/>
                  </a:lnTo>
                  <a:lnTo>
                    <a:pt x="152" y="552"/>
                  </a:lnTo>
                  <a:lnTo>
                    <a:pt x="118" y="615"/>
                  </a:lnTo>
                  <a:lnTo>
                    <a:pt x="88" y="680"/>
                  </a:lnTo>
                  <a:lnTo>
                    <a:pt x="62" y="748"/>
                  </a:lnTo>
                  <a:lnTo>
                    <a:pt x="40" y="818"/>
                  </a:lnTo>
                  <a:lnTo>
                    <a:pt x="23" y="889"/>
                  </a:lnTo>
                  <a:lnTo>
                    <a:pt x="10" y="963"/>
                  </a:lnTo>
                  <a:lnTo>
                    <a:pt x="3" y="1038"/>
                  </a:lnTo>
                  <a:lnTo>
                    <a:pt x="0" y="1114"/>
                  </a:lnTo>
                  <a:lnTo>
                    <a:pt x="3" y="1190"/>
                  </a:lnTo>
                  <a:lnTo>
                    <a:pt x="10" y="1265"/>
                  </a:lnTo>
                  <a:lnTo>
                    <a:pt x="23" y="1338"/>
                  </a:lnTo>
                  <a:lnTo>
                    <a:pt x="40" y="1410"/>
                  </a:lnTo>
                  <a:lnTo>
                    <a:pt x="62" y="1480"/>
                  </a:lnTo>
                  <a:lnTo>
                    <a:pt x="88" y="1547"/>
                  </a:lnTo>
                  <a:lnTo>
                    <a:pt x="118" y="1613"/>
                  </a:lnTo>
                  <a:lnTo>
                    <a:pt x="152" y="1676"/>
                  </a:lnTo>
                  <a:lnTo>
                    <a:pt x="190" y="1736"/>
                  </a:lnTo>
                  <a:lnTo>
                    <a:pt x="232" y="1794"/>
                  </a:lnTo>
                  <a:lnTo>
                    <a:pt x="278" y="1849"/>
                  </a:lnTo>
                  <a:lnTo>
                    <a:pt x="326" y="1901"/>
                  </a:lnTo>
                  <a:lnTo>
                    <a:pt x="378" y="1950"/>
                  </a:lnTo>
                  <a:lnTo>
                    <a:pt x="433" y="1995"/>
                  </a:lnTo>
                  <a:lnTo>
                    <a:pt x="491" y="2037"/>
                  </a:lnTo>
                  <a:lnTo>
                    <a:pt x="552" y="2075"/>
                  </a:lnTo>
                  <a:lnTo>
                    <a:pt x="615" y="2110"/>
                  </a:lnTo>
                  <a:lnTo>
                    <a:pt x="680" y="2140"/>
                  </a:lnTo>
                  <a:lnTo>
                    <a:pt x="748" y="2166"/>
                  </a:lnTo>
                  <a:lnTo>
                    <a:pt x="818" y="2188"/>
                  </a:lnTo>
                  <a:lnTo>
                    <a:pt x="889" y="2205"/>
                  </a:lnTo>
                  <a:lnTo>
                    <a:pt x="963" y="2217"/>
                  </a:lnTo>
                  <a:lnTo>
                    <a:pt x="1038" y="2225"/>
                  </a:lnTo>
                  <a:lnTo>
                    <a:pt x="1114" y="2227"/>
                  </a:lnTo>
                  <a:lnTo>
                    <a:pt x="1190" y="2225"/>
                  </a:lnTo>
                  <a:lnTo>
                    <a:pt x="1265" y="2217"/>
                  </a:lnTo>
                  <a:lnTo>
                    <a:pt x="1338" y="2205"/>
                  </a:lnTo>
                  <a:lnTo>
                    <a:pt x="1410" y="2188"/>
                  </a:lnTo>
                  <a:lnTo>
                    <a:pt x="1480" y="2166"/>
                  </a:lnTo>
                  <a:lnTo>
                    <a:pt x="1547" y="2140"/>
                  </a:lnTo>
                  <a:lnTo>
                    <a:pt x="1613" y="2110"/>
                  </a:lnTo>
                  <a:lnTo>
                    <a:pt x="1676" y="2075"/>
                  </a:lnTo>
                  <a:lnTo>
                    <a:pt x="1736" y="2037"/>
                  </a:lnTo>
                  <a:lnTo>
                    <a:pt x="1794" y="1995"/>
                  </a:lnTo>
                  <a:lnTo>
                    <a:pt x="1849" y="1950"/>
                  </a:lnTo>
                  <a:lnTo>
                    <a:pt x="1901" y="1901"/>
                  </a:lnTo>
                  <a:lnTo>
                    <a:pt x="1950" y="1849"/>
                  </a:lnTo>
                  <a:lnTo>
                    <a:pt x="1995" y="1794"/>
                  </a:lnTo>
                  <a:lnTo>
                    <a:pt x="2037" y="1736"/>
                  </a:lnTo>
                  <a:lnTo>
                    <a:pt x="2075" y="1676"/>
                  </a:lnTo>
                  <a:lnTo>
                    <a:pt x="2110" y="1613"/>
                  </a:lnTo>
                  <a:lnTo>
                    <a:pt x="2140" y="1547"/>
                  </a:lnTo>
                  <a:lnTo>
                    <a:pt x="2166" y="1480"/>
                  </a:lnTo>
                  <a:lnTo>
                    <a:pt x="2188" y="1410"/>
                  </a:lnTo>
                  <a:lnTo>
                    <a:pt x="2205" y="1338"/>
                  </a:lnTo>
                  <a:lnTo>
                    <a:pt x="2217" y="1265"/>
                  </a:lnTo>
                  <a:lnTo>
                    <a:pt x="2225" y="1190"/>
                  </a:lnTo>
                  <a:lnTo>
                    <a:pt x="2227" y="1114"/>
                  </a:lnTo>
                  <a:lnTo>
                    <a:pt x="2225" y="1038"/>
                  </a:lnTo>
                  <a:lnTo>
                    <a:pt x="2217" y="963"/>
                  </a:lnTo>
                  <a:lnTo>
                    <a:pt x="2205" y="889"/>
                  </a:lnTo>
                  <a:lnTo>
                    <a:pt x="2188" y="818"/>
                  </a:lnTo>
                  <a:lnTo>
                    <a:pt x="2166" y="748"/>
                  </a:lnTo>
                  <a:lnTo>
                    <a:pt x="2140" y="680"/>
                  </a:lnTo>
                  <a:lnTo>
                    <a:pt x="2110" y="615"/>
                  </a:lnTo>
                  <a:lnTo>
                    <a:pt x="2075" y="552"/>
                  </a:lnTo>
                  <a:lnTo>
                    <a:pt x="2037" y="491"/>
                  </a:lnTo>
                  <a:lnTo>
                    <a:pt x="1995" y="433"/>
                  </a:lnTo>
                  <a:lnTo>
                    <a:pt x="1950" y="378"/>
                  </a:lnTo>
                  <a:lnTo>
                    <a:pt x="1901" y="326"/>
                  </a:lnTo>
                  <a:lnTo>
                    <a:pt x="1849" y="278"/>
                  </a:lnTo>
                  <a:lnTo>
                    <a:pt x="1794" y="232"/>
                  </a:lnTo>
                  <a:lnTo>
                    <a:pt x="1736" y="190"/>
                  </a:lnTo>
                  <a:lnTo>
                    <a:pt x="1676" y="152"/>
                  </a:lnTo>
                  <a:lnTo>
                    <a:pt x="1613" y="118"/>
                  </a:lnTo>
                  <a:lnTo>
                    <a:pt x="1547" y="88"/>
                  </a:lnTo>
                  <a:lnTo>
                    <a:pt x="1480" y="62"/>
                  </a:lnTo>
                  <a:lnTo>
                    <a:pt x="1410" y="40"/>
                  </a:lnTo>
                  <a:lnTo>
                    <a:pt x="1338" y="23"/>
                  </a:lnTo>
                  <a:lnTo>
                    <a:pt x="1265" y="10"/>
                  </a:lnTo>
                  <a:lnTo>
                    <a:pt x="1190" y="3"/>
                  </a:lnTo>
                  <a:lnTo>
                    <a:pt x="1114"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72"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8" y="58"/>
              <a:ext cx="2377" cy="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 name="image19.png"/>
          <p:cNvPicPr/>
          <p:nvPr/>
        </p:nvPicPr>
        <p:blipFill>
          <a:blip r:embed="rId8" cstate="print"/>
          <a:stretch>
            <a:fillRect/>
          </a:stretch>
        </p:blipFill>
        <p:spPr>
          <a:xfrm>
            <a:off x="5107374" y="3638777"/>
            <a:ext cx="1414145" cy="1414145"/>
          </a:xfrm>
          <a:prstGeom prst="rect">
            <a:avLst/>
          </a:prstGeom>
        </p:spPr>
      </p:pic>
      <p:grpSp>
        <p:nvGrpSpPr>
          <p:cNvPr id="21" name="Group 25"/>
          <p:cNvGrpSpPr>
            <a:grpSpLocks/>
          </p:cNvGrpSpPr>
          <p:nvPr/>
        </p:nvGrpSpPr>
        <p:grpSpPr bwMode="auto">
          <a:xfrm>
            <a:off x="5035619" y="5331563"/>
            <a:ext cx="1485900" cy="1414462"/>
            <a:chOff x="5322" y="-392"/>
            <a:chExt cx="2340" cy="2228"/>
          </a:xfrm>
        </p:grpSpPr>
        <p:sp>
          <p:nvSpPr>
            <p:cNvPr id="22" name="Freeform 26"/>
            <p:cNvSpPr>
              <a:spLocks/>
            </p:cNvSpPr>
            <p:nvPr/>
          </p:nvSpPr>
          <p:spPr bwMode="auto">
            <a:xfrm>
              <a:off x="5380" y="-393"/>
              <a:ext cx="2228" cy="2228"/>
            </a:xfrm>
            <a:custGeom>
              <a:avLst/>
              <a:gdLst>
                <a:gd name="T0" fmla="+- 0 6418 5380"/>
                <a:gd name="T1" fmla="*/ T0 w 2228"/>
                <a:gd name="T2" fmla="+- 0 -390 -392"/>
                <a:gd name="T3" fmla="*/ -390 h 2228"/>
                <a:gd name="T4" fmla="+- 0 6269 5380"/>
                <a:gd name="T5" fmla="*/ T4 w 2228"/>
                <a:gd name="T6" fmla="+- 0 -370 -392"/>
                <a:gd name="T7" fmla="*/ -370 h 2228"/>
                <a:gd name="T8" fmla="+- 0 6128 5380"/>
                <a:gd name="T9" fmla="*/ T8 w 2228"/>
                <a:gd name="T10" fmla="+- 0 -331 -392"/>
                <a:gd name="T11" fmla="*/ -331 h 2228"/>
                <a:gd name="T12" fmla="+- 0 5995 5380"/>
                <a:gd name="T13" fmla="*/ T12 w 2228"/>
                <a:gd name="T14" fmla="+- 0 -275 -392"/>
                <a:gd name="T15" fmla="*/ -275 h 2228"/>
                <a:gd name="T16" fmla="+- 0 5871 5380"/>
                <a:gd name="T17" fmla="*/ T16 w 2228"/>
                <a:gd name="T18" fmla="+- 0 -202 -392"/>
                <a:gd name="T19" fmla="*/ -202 h 2228"/>
                <a:gd name="T20" fmla="+- 0 5758 5380"/>
                <a:gd name="T21" fmla="*/ T20 w 2228"/>
                <a:gd name="T22" fmla="+- 0 -115 -392"/>
                <a:gd name="T23" fmla="*/ -115 h 2228"/>
                <a:gd name="T24" fmla="+- 0 5658 5380"/>
                <a:gd name="T25" fmla="*/ T24 w 2228"/>
                <a:gd name="T26" fmla="+- 0 -14 -392"/>
                <a:gd name="T27" fmla="*/ -14 h 2228"/>
                <a:gd name="T28" fmla="+- 0 5570 5380"/>
                <a:gd name="T29" fmla="*/ T28 w 2228"/>
                <a:gd name="T30" fmla="+- 0 99 -392"/>
                <a:gd name="T31" fmla="*/ 99 h 2228"/>
                <a:gd name="T32" fmla="+- 0 5498 5380"/>
                <a:gd name="T33" fmla="*/ T32 w 2228"/>
                <a:gd name="T34" fmla="+- 0 222 -392"/>
                <a:gd name="T35" fmla="*/ 222 h 2228"/>
                <a:gd name="T36" fmla="+- 0 5442 5380"/>
                <a:gd name="T37" fmla="*/ T36 w 2228"/>
                <a:gd name="T38" fmla="+- 0 356 -392"/>
                <a:gd name="T39" fmla="*/ 356 h 2228"/>
                <a:gd name="T40" fmla="+- 0 5403 5380"/>
                <a:gd name="T41" fmla="*/ T40 w 2228"/>
                <a:gd name="T42" fmla="+- 0 497 -392"/>
                <a:gd name="T43" fmla="*/ 497 h 2228"/>
                <a:gd name="T44" fmla="+- 0 5383 5380"/>
                <a:gd name="T45" fmla="*/ T44 w 2228"/>
                <a:gd name="T46" fmla="+- 0 645 -392"/>
                <a:gd name="T47" fmla="*/ 645 h 2228"/>
                <a:gd name="T48" fmla="+- 0 5383 5380"/>
                <a:gd name="T49" fmla="*/ T48 w 2228"/>
                <a:gd name="T50" fmla="+- 0 798 -392"/>
                <a:gd name="T51" fmla="*/ 798 h 2228"/>
                <a:gd name="T52" fmla="+- 0 5403 5380"/>
                <a:gd name="T53" fmla="*/ T52 w 2228"/>
                <a:gd name="T54" fmla="+- 0 946 -392"/>
                <a:gd name="T55" fmla="*/ 946 h 2228"/>
                <a:gd name="T56" fmla="+- 0 5442 5380"/>
                <a:gd name="T57" fmla="*/ T56 w 2228"/>
                <a:gd name="T58" fmla="+- 0 1087 -392"/>
                <a:gd name="T59" fmla="*/ 1087 h 2228"/>
                <a:gd name="T60" fmla="+- 0 5498 5380"/>
                <a:gd name="T61" fmla="*/ T60 w 2228"/>
                <a:gd name="T62" fmla="+- 0 1220 -392"/>
                <a:gd name="T63" fmla="*/ 1220 h 2228"/>
                <a:gd name="T64" fmla="+- 0 5570 5380"/>
                <a:gd name="T65" fmla="*/ T64 w 2228"/>
                <a:gd name="T66" fmla="+- 0 1344 -392"/>
                <a:gd name="T67" fmla="*/ 1344 h 2228"/>
                <a:gd name="T68" fmla="+- 0 5658 5380"/>
                <a:gd name="T69" fmla="*/ T68 w 2228"/>
                <a:gd name="T70" fmla="+- 0 1457 -392"/>
                <a:gd name="T71" fmla="*/ 1457 h 2228"/>
                <a:gd name="T72" fmla="+- 0 5758 5380"/>
                <a:gd name="T73" fmla="*/ T72 w 2228"/>
                <a:gd name="T74" fmla="+- 0 1557 -392"/>
                <a:gd name="T75" fmla="*/ 1557 h 2228"/>
                <a:gd name="T76" fmla="+- 0 5871 5380"/>
                <a:gd name="T77" fmla="*/ T76 w 2228"/>
                <a:gd name="T78" fmla="+- 0 1645 -392"/>
                <a:gd name="T79" fmla="*/ 1645 h 2228"/>
                <a:gd name="T80" fmla="+- 0 5995 5380"/>
                <a:gd name="T81" fmla="*/ T80 w 2228"/>
                <a:gd name="T82" fmla="+- 0 1717 -392"/>
                <a:gd name="T83" fmla="*/ 1717 h 2228"/>
                <a:gd name="T84" fmla="+- 0 6128 5380"/>
                <a:gd name="T85" fmla="*/ T84 w 2228"/>
                <a:gd name="T86" fmla="+- 0 1773 -392"/>
                <a:gd name="T87" fmla="*/ 1773 h 2228"/>
                <a:gd name="T88" fmla="+- 0 6269 5380"/>
                <a:gd name="T89" fmla="*/ T88 w 2228"/>
                <a:gd name="T90" fmla="+- 0 1812 -392"/>
                <a:gd name="T91" fmla="*/ 1812 h 2228"/>
                <a:gd name="T92" fmla="+- 0 6418 5380"/>
                <a:gd name="T93" fmla="*/ T92 w 2228"/>
                <a:gd name="T94" fmla="+- 0 1832 -392"/>
                <a:gd name="T95" fmla="*/ 1832 h 2228"/>
                <a:gd name="T96" fmla="+- 0 6570 5380"/>
                <a:gd name="T97" fmla="*/ T96 w 2228"/>
                <a:gd name="T98" fmla="+- 0 1832 -392"/>
                <a:gd name="T99" fmla="*/ 1832 h 2228"/>
                <a:gd name="T100" fmla="+- 0 6718 5380"/>
                <a:gd name="T101" fmla="*/ T100 w 2228"/>
                <a:gd name="T102" fmla="+- 0 1812 -392"/>
                <a:gd name="T103" fmla="*/ 1812 h 2228"/>
                <a:gd name="T104" fmla="+- 0 6860 5380"/>
                <a:gd name="T105" fmla="*/ T104 w 2228"/>
                <a:gd name="T106" fmla="+- 0 1773 -392"/>
                <a:gd name="T107" fmla="*/ 1773 h 2228"/>
                <a:gd name="T108" fmla="+- 0 6993 5380"/>
                <a:gd name="T109" fmla="*/ T108 w 2228"/>
                <a:gd name="T110" fmla="+- 0 1717 -392"/>
                <a:gd name="T111" fmla="*/ 1717 h 2228"/>
                <a:gd name="T112" fmla="+- 0 7116 5380"/>
                <a:gd name="T113" fmla="*/ T112 w 2228"/>
                <a:gd name="T114" fmla="+- 0 1645 -392"/>
                <a:gd name="T115" fmla="*/ 1645 h 2228"/>
                <a:gd name="T116" fmla="+- 0 7229 5380"/>
                <a:gd name="T117" fmla="*/ T116 w 2228"/>
                <a:gd name="T118" fmla="+- 0 1557 -392"/>
                <a:gd name="T119" fmla="*/ 1557 h 2228"/>
                <a:gd name="T120" fmla="+- 0 7330 5380"/>
                <a:gd name="T121" fmla="*/ T120 w 2228"/>
                <a:gd name="T122" fmla="+- 0 1457 -392"/>
                <a:gd name="T123" fmla="*/ 1457 h 2228"/>
                <a:gd name="T124" fmla="+- 0 7417 5380"/>
                <a:gd name="T125" fmla="*/ T124 w 2228"/>
                <a:gd name="T126" fmla="+- 0 1344 -392"/>
                <a:gd name="T127" fmla="*/ 1344 h 2228"/>
                <a:gd name="T128" fmla="+- 0 7490 5380"/>
                <a:gd name="T129" fmla="*/ T128 w 2228"/>
                <a:gd name="T130" fmla="+- 0 1220 -392"/>
                <a:gd name="T131" fmla="*/ 1220 h 2228"/>
                <a:gd name="T132" fmla="+- 0 7546 5380"/>
                <a:gd name="T133" fmla="*/ T132 w 2228"/>
                <a:gd name="T134" fmla="+- 0 1087 -392"/>
                <a:gd name="T135" fmla="*/ 1087 h 2228"/>
                <a:gd name="T136" fmla="+- 0 7585 5380"/>
                <a:gd name="T137" fmla="*/ T136 w 2228"/>
                <a:gd name="T138" fmla="+- 0 946 -392"/>
                <a:gd name="T139" fmla="*/ 946 h 2228"/>
                <a:gd name="T140" fmla="+- 0 7605 5380"/>
                <a:gd name="T141" fmla="*/ T140 w 2228"/>
                <a:gd name="T142" fmla="+- 0 798 -392"/>
                <a:gd name="T143" fmla="*/ 798 h 2228"/>
                <a:gd name="T144" fmla="+- 0 7605 5380"/>
                <a:gd name="T145" fmla="*/ T144 w 2228"/>
                <a:gd name="T146" fmla="+- 0 645 -392"/>
                <a:gd name="T147" fmla="*/ 645 h 2228"/>
                <a:gd name="T148" fmla="+- 0 7585 5380"/>
                <a:gd name="T149" fmla="*/ T148 w 2228"/>
                <a:gd name="T150" fmla="+- 0 497 -392"/>
                <a:gd name="T151" fmla="*/ 497 h 2228"/>
                <a:gd name="T152" fmla="+- 0 7546 5380"/>
                <a:gd name="T153" fmla="*/ T152 w 2228"/>
                <a:gd name="T154" fmla="+- 0 356 -392"/>
                <a:gd name="T155" fmla="*/ 356 h 2228"/>
                <a:gd name="T156" fmla="+- 0 7490 5380"/>
                <a:gd name="T157" fmla="*/ T156 w 2228"/>
                <a:gd name="T158" fmla="+- 0 222 -392"/>
                <a:gd name="T159" fmla="*/ 222 h 2228"/>
                <a:gd name="T160" fmla="+- 0 7417 5380"/>
                <a:gd name="T161" fmla="*/ T160 w 2228"/>
                <a:gd name="T162" fmla="+- 0 99 -392"/>
                <a:gd name="T163" fmla="*/ 99 h 2228"/>
                <a:gd name="T164" fmla="+- 0 7330 5380"/>
                <a:gd name="T165" fmla="*/ T164 w 2228"/>
                <a:gd name="T166" fmla="+- 0 -14 -392"/>
                <a:gd name="T167" fmla="*/ -14 h 2228"/>
                <a:gd name="T168" fmla="+- 0 7229 5380"/>
                <a:gd name="T169" fmla="*/ T168 w 2228"/>
                <a:gd name="T170" fmla="+- 0 -115 -392"/>
                <a:gd name="T171" fmla="*/ -115 h 2228"/>
                <a:gd name="T172" fmla="+- 0 7116 5380"/>
                <a:gd name="T173" fmla="*/ T172 w 2228"/>
                <a:gd name="T174" fmla="+- 0 -202 -392"/>
                <a:gd name="T175" fmla="*/ -202 h 2228"/>
                <a:gd name="T176" fmla="+- 0 6993 5380"/>
                <a:gd name="T177" fmla="*/ T176 w 2228"/>
                <a:gd name="T178" fmla="+- 0 -275 -392"/>
                <a:gd name="T179" fmla="*/ -275 h 2228"/>
                <a:gd name="T180" fmla="+- 0 6860 5380"/>
                <a:gd name="T181" fmla="*/ T180 w 2228"/>
                <a:gd name="T182" fmla="+- 0 -331 -392"/>
                <a:gd name="T183" fmla="*/ -331 h 2228"/>
                <a:gd name="T184" fmla="+- 0 6718 5380"/>
                <a:gd name="T185" fmla="*/ T184 w 2228"/>
                <a:gd name="T186" fmla="+- 0 -370 -392"/>
                <a:gd name="T187" fmla="*/ -370 h 2228"/>
                <a:gd name="T188" fmla="+- 0 6570 5380"/>
                <a:gd name="T189" fmla="*/ T188 w 2228"/>
                <a:gd name="T190" fmla="+- 0 -390 -392"/>
                <a:gd name="T191" fmla="*/ -390 h 22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2228" h="2228">
                  <a:moveTo>
                    <a:pt x="1114" y="0"/>
                  </a:moveTo>
                  <a:lnTo>
                    <a:pt x="1038" y="2"/>
                  </a:lnTo>
                  <a:lnTo>
                    <a:pt x="963" y="10"/>
                  </a:lnTo>
                  <a:lnTo>
                    <a:pt x="889" y="22"/>
                  </a:lnTo>
                  <a:lnTo>
                    <a:pt x="818" y="39"/>
                  </a:lnTo>
                  <a:lnTo>
                    <a:pt x="748" y="61"/>
                  </a:lnTo>
                  <a:lnTo>
                    <a:pt x="680" y="87"/>
                  </a:lnTo>
                  <a:lnTo>
                    <a:pt x="615" y="117"/>
                  </a:lnTo>
                  <a:lnTo>
                    <a:pt x="552" y="152"/>
                  </a:lnTo>
                  <a:lnTo>
                    <a:pt x="491" y="190"/>
                  </a:lnTo>
                  <a:lnTo>
                    <a:pt x="433" y="232"/>
                  </a:lnTo>
                  <a:lnTo>
                    <a:pt x="378" y="277"/>
                  </a:lnTo>
                  <a:lnTo>
                    <a:pt x="326" y="326"/>
                  </a:lnTo>
                  <a:lnTo>
                    <a:pt x="278" y="378"/>
                  </a:lnTo>
                  <a:lnTo>
                    <a:pt x="232" y="433"/>
                  </a:lnTo>
                  <a:lnTo>
                    <a:pt x="190" y="491"/>
                  </a:lnTo>
                  <a:lnTo>
                    <a:pt x="152" y="551"/>
                  </a:lnTo>
                  <a:lnTo>
                    <a:pt x="118" y="614"/>
                  </a:lnTo>
                  <a:lnTo>
                    <a:pt x="88" y="680"/>
                  </a:lnTo>
                  <a:lnTo>
                    <a:pt x="62" y="748"/>
                  </a:lnTo>
                  <a:lnTo>
                    <a:pt x="40" y="817"/>
                  </a:lnTo>
                  <a:lnTo>
                    <a:pt x="23" y="889"/>
                  </a:lnTo>
                  <a:lnTo>
                    <a:pt x="10" y="962"/>
                  </a:lnTo>
                  <a:lnTo>
                    <a:pt x="3" y="1037"/>
                  </a:lnTo>
                  <a:lnTo>
                    <a:pt x="0" y="1113"/>
                  </a:lnTo>
                  <a:lnTo>
                    <a:pt x="3" y="1190"/>
                  </a:lnTo>
                  <a:lnTo>
                    <a:pt x="10" y="1264"/>
                  </a:lnTo>
                  <a:lnTo>
                    <a:pt x="23" y="1338"/>
                  </a:lnTo>
                  <a:lnTo>
                    <a:pt x="40" y="1409"/>
                  </a:lnTo>
                  <a:lnTo>
                    <a:pt x="62" y="1479"/>
                  </a:lnTo>
                  <a:lnTo>
                    <a:pt x="88" y="1547"/>
                  </a:lnTo>
                  <a:lnTo>
                    <a:pt x="118" y="1612"/>
                  </a:lnTo>
                  <a:lnTo>
                    <a:pt x="152" y="1675"/>
                  </a:lnTo>
                  <a:lnTo>
                    <a:pt x="190" y="1736"/>
                  </a:lnTo>
                  <a:lnTo>
                    <a:pt x="232" y="1794"/>
                  </a:lnTo>
                  <a:lnTo>
                    <a:pt x="278" y="1849"/>
                  </a:lnTo>
                  <a:lnTo>
                    <a:pt x="326" y="1901"/>
                  </a:lnTo>
                  <a:lnTo>
                    <a:pt x="378" y="1949"/>
                  </a:lnTo>
                  <a:lnTo>
                    <a:pt x="433" y="1995"/>
                  </a:lnTo>
                  <a:lnTo>
                    <a:pt x="491" y="2037"/>
                  </a:lnTo>
                  <a:lnTo>
                    <a:pt x="552" y="2075"/>
                  </a:lnTo>
                  <a:lnTo>
                    <a:pt x="615" y="2109"/>
                  </a:lnTo>
                  <a:lnTo>
                    <a:pt x="680" y="2139"/>
                  </a:lnTo>
                  <a:lnTo>
                    <a:pt x="748" y="2165"/>
                  </a:lnTo>
                  <a:lnTo>
                    <a:pt x="818" y="2187"/>
                  </a:lnTo>
                  <a:lnTo>
                    <a:pt x="889" y="2204"/>
                  </a:lnTo>
                  <a:lnTo>
                    <a:pt x="963" y="2217"/>
                  </a:lnTo>
                  <a:lnTo>
                    <a:pt x="1038" y="2224"/>
                  </a:lnTo>
                  <a:lnTo>
                    <a:pt x="1114" y="2227"/>
                  </a:lnTo>
                  <a:lnTo>
                    <a:pt x="1190" y="2224"/>
                  </a:lnTo>
                  <a:lnTo>
                    <a:pt x="1265" y="2217"/>
                  </a:lnTo>
                  <a:lnTo>
                    <a:pt x="1338" y="2204"/>
                  </a:lnTo>
                  <a:lnTo>
                    <a:pt x="1410" y="2187"/>
                  </a:lnTo>
                  <a:lnTo>
                    <a:pt x="1480" y="2165"/>
                  </a:lnTo>
                  <a:lnTo>
                    <a:pt x="1547" y="2139"/>
                  </a:lnTo>
                  <a:lnTo>
                    <a:pt x="1613" y="2109"/>
                  </a:lnTo>
                  <a:lnTo>
                    <a:pt x="1676" y="2075"/>
                  </a:lnTo>
                  <a:lnTo>
                    <a:pt x="1736" y="2037"/>
                  </a:lnTo>
                  <a:lnTo>
                    <a:pt x="1794" y="1995"/>
                  </a:lnTo>
                  <a:lnTo>
                    <a:pt x="1849" y="1949"/>
                  </a:lnTo>
                  <a:lnTo>
                    <a:pt x="1901" y="1901"/>
                  </a:lnTo>
                  <a:lnTo>
                    <a:pt x="1950" y="1849"/>
                  </a:lnTo>
                  <a:lnTo>
                    <a:pt x="1995" y="1794"/>
                  </a:lnTo>
                  <a:lnTo>
                    <a:pt x="2037" y="1736"/>
                  </a:lnTo>
                  <a:lnTo>
                    <a:pt x="2075" y="1675"/>
                  </a:lnTo>
                  <a:lnTo>
                    <a:pt x="2110" y="1612"/>
                  </a:lnTo>
                  <a:lnTo>
                    <a:pt x="2140" y="1547"/>
                  </a:lnTo>
                  <a:lnTo>
                    <a:pt x="2166" y="1479"/>
                  </a:lnTo>
                  <a:lnTo>
                    <a:pt x="2188" y="1409"/>
                  </a:lnTo>
                  <a:lnTo>
                    <a:pt x="2205" y="1338"/>
                  </a:lnTo>
                  <a:lnTo>
                    <a:pt x="2217" y="1264"/>
                  </a:lnTo>
                  <a:lnTo>
                    <a:pt x="2225" y="1190"/>
                  </a:lnTo>
                  <a:lnTo>
                    <a:pt x="2227" y="1113"/>
                  </a:lnTo>
                  <a:lnTo>
                    <a:pt x="2225" y="1037"/>
                  </a:lnTo>
                  <a:lnTo>
                    <a:pt x="2217" y="962"/>
                  </a:lnTo>
                  <a:lnTo>
                    <a:pt x="2205" y="889"/>
                  </a:lnTo>
                  <a:lnTo>
                    <a:pt x="2188" y="817"/>
                  </a:lnTo>
                  <a:lnTo>
                    <a:pt x="2166" y="748"/>
                  </a:lnTo>
                  <a:lnTo>
                    <a:pt x="2140" y="680"/>
                  </a:lnTo>
                  <a:lnTo>
                    <a:pt x="2110" y="614"/>
                  </a:lnTo>
                  <a:lnTo>
                    <a:pt x="2075" y="551"/>
                  </a:lnTo>
                  <a:lnTo>
                    <a:pt x="2037" y="491"/>
                  </a:lnTo>
                  <a:lnTo>
                    <a:pt x="1995" y="433"/>
                  </a:lnTo>
                  <a:lnTo>
                    <a:pt x="1950" y="378"/>
                  </a:lnTo>
                  <a:lnTo>
                    <a:pt x="1901" y="326"/>
                  </a:lnTo>
                  <a:lnTo>
                    <a:pt x="1849" y="277"/>
                  </a:lnTo>
                  <a:lnTo>
                    <a:pt x="1794" y="232"/>
                  </a:lnTo>
                  <a:lnTo>
                    <a:pt x="1736" y="190"/>
                  </a:lnTo>
                  <a:lnTo>
                    <a:pt x="1676" y="152"/>
                  </a:lnTo>
                  <a:lnTo>
                    <a:pt x="1613" y="117"/>
                  </a:lnTo>
                  <a:lnTo>
                    <a:pt x="1547" y="87"/>
                  </a:lnTo>
                  <a:lnTo>
                    <a:pt x="1480" y="61"/>
                  </a:lnTo>
                  <a:lnTo>
                    <a:pt x="1410" y="39"/>
                  </a:lnTo>
                  <a:lnTo>
                    <a:pt x="1338" y="22"/>
                  </a:lnTo>
                  <a:lnTo>
                    <a:pt x="1265" y="10"/>
                  </a:lnTo>
                  <a:lnTo>
                    <a:pt x="1190" y="2"/>
                  </a:lnTo>
                  <a:lnTo>
                    <a:pt x="1114"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75"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21" y="-313"/>
              <a:ext cx="2340" cy="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Text Box 21"/>
          <p:cNvSpPr txBox="1">
            <a:spLocks noChangeArrowheads="1"/>
          </p:cNvSpPr>
          <p:nvPr/>
        </p:nvSpPr>
        <p:spPr bwMode="auto">
          <a:xfrm>
            <a:off x="6977394" y="2363950"/>
            <a:ext cx="4285692" cy="64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r>
              <a:rPr lang="vi-VN" altLang="en-US" sz="2400" dirty="0">
                <a:latin typeface="Bree Serif" panose="02000503040000020004" pitchFamily="50" charset="-93"/>
              </a:rPr>
              <a:t>Tìm hiểu về các chủ đề hay ho</a:t>
            </a:r>
            <a:endParaRPr kumimoji="0" lang="en-US" altLang="en-US" sz="2400" b="0" i="0" u="none" strike="noStrike" cap="none" normalizeH="0" baseline="0" dirty="0">
              <a:ln>
                <a:noFill/>
              </a:ln>
              <a:solidFill>
                <a:schemeClr val="tx1"/>
              </a:solidFill>
              <a:effectLst/>
              <a:latin typeface="Bree Serif" panose="02000503040000020004" pitchFamily="50" charset="-93"/>
            </a:endParaRPr>
          </a:p>
        </p:txBody>
      </p:sp>
      <p:sp>
        <p:nvSpPr>
          <p:cNvPr id="32" name="Text Box 21"/>
          <p:cNvSpPr txBox="1">
            <a:spLocks noChangeArrowheads="1"/>
          </p:cNvSpPr>
          <p:nvPr/>
        </p:nvSpPr>
        <p:spPr bwMode="auto">
          <a:xfrm>
            <a:off x="6977394" y="4335067"/>
            <a:ext cx="3777692" cy="64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r>
              <a:rPr lang="vi-VN" altLang="en-US" sz="2800" dirty="0">
                <a:latin typeface="Bree Serif" panose="02000503040000020004" pitchFamily="50" charset="-93"/>
              </a:rPr>
              <a:t>Kết nối với bạn bè</a:t>
            </a:r>
            <a:endParaRPr kumimoji="0" lang="en-US" altLang="en-US" sz="2800" b="0" i="0" u="none" strike="noStrike" cap="none" normalizeH="0" baseline="0" dirty="0">
              <a:ln>
                <a:noFill/>
              </a:ln>
              <a:solidFill>
                <a:schemeClr val="tx1"/>
              </a:solidFill>
              <a:effectLst/>
              <a:latin typeface="Bree Serif" panose="02000503040000020004" pitchFamily="50" charset="-93"/>
            </a:endParaRPr>
          </a:p>
        </p:txBody>
      </p:sp>
      <p:sp>
        <p:nvSpPr>
          <p:cNvPr id="33" name="Text Box 21"/>
          <p:cNvSpPr txBox="1">
            <a:spLocks noChangeArrowheads="1"/>
          </p:cNvSpPr>
          <p:nvPr/>
        </p:nvSpPr>
        <p:spPr bwMode="auto">
          <a:xfrm>
            <a:off x="6977394" y="5863700"/>
            <a:ext cx="4895292" cy="88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r>
              <a:rPr lang="vi-VN" altLang="en-US" sz="2400" dirty="0">
                <a:latin typeface="Bree Serif" panose="02000503040000020004" pitchFamily="50" charset="-93"/>
              </a:rPr>
              <a:t>Nói chuyện với những người nổi tiếng</a:t>
            </a:r>
            <a:endParaRPr kumimoji="0" lang="en-US" altLang="en-US" sz="2400" b="0" i="0" u="none" strike="noStrike" cap="none" normalizeH="0" baseline="0" dirty="0">
              <a:ln>
                <a:noFill/>
              </a:ln>
              <a:solidFill>
                <a:schemeClr val="tx1"/>
              </a:solidFill>
              <a:effectLst/>
              <a:latin typeface="Bree Serif" panose="02000503040000020004" pitchFamily="50" charset="-93"/>
            </a:endParaRPr>
          </a:p>
        </p:txBody>
      </p:sp>
    </p:spTree>
    <p:extLst>
      <p:ext uri="{BB962C8B-B14F-4D97-AF65-F5344CB8AC3E}">
        <p14:creationId xmlns:p14="http://schemas.microsoft.com/office/powerpoint/2010/main" val="124854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8419876" y="180296"/>
            <a:ext cx="2939141" cy="2830512"/>
            <a:chOff x="8419876" y="180296"/>
            <a:chExt cx="2939141" cy="2830512"/>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6354" y="1277258"/>
              <a:ext cx="982663"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a:spLocks/>
            </p:cNvSpPr>
            <p:nvPr/>
          </p:nvSpPr>
          <p:spPr bwMode="auto">
            <a:xfrm>
              <a:off x="8419876" y="180296"/>
              <a:ext cx="1891392" cy="1903624"/>
            </a:xfrm>
            <a:custGeom>
              <a:avLst/>
              <a:gdLst>
                <a:gd name="T0" fmla="+- 0 20375 19049"/>
                <a:gd name="T1" fmla="*/ T0 w 2420"/>
                <a:gd name="T2" fmla="+- 0 -1665 -3424"/>
                <a:gd name="T3" fmla="*/ -1665 h 1760"/>
                <a:gd name="T4" fmla="+- 0 20586 19049"/>
                <a:gd name="T5" fmla="*/ T4 w 2420"/>
                <a:gd name="T6" fmla="+- 0 -1678 -3424"/>
                <a:gd name="T7" fmla="*/ -1678 h 1760"/>
                <a:gd name="T8" fmla="+- 0 20770 19049"/>
                <a:gd name="T9" fmla="*/ T8 w 2420"/>
                <a:gd name="T10" fmla="+- 0 -1708 -3424"/>
                <a:gd name="T11" fmla="*/ -1708 h 1760"/>
                <a:gd name="T12" fmla="+- 0 20929 19049"/>
                <a:gd name="T13" fmla="*/ T12 w 2420"/>
                <a:gd name="T14" fmla="+- 0 -1752 -3424"/>
                <a:gd name="T15" fmla="*/ -1752 h 1760"/>
                <a:gd name="T16" fmla="+- 0 21063 19049"/>
                <a:gd name="T17" fmla="*/ T16 w 2420"/>
                <a:gd name="T18" fmla="+- 0 -1809 -3424"/>
                <a:gd name="T19" fmla="*/ -1809 h 1760"/>
                <a:gd name="T20" fmla="+- 0 21176 19049"/>
                <a:gd name="T21" fmla="*/ T20 w 2420"/>
                <a:gd name="T22" fmla="+- 0 -1878 -3424"/>
                <a:gd name="T23" fmla="*/ -1878 h 1760"/>
                <a:gd name="T24" fmla="+- 0 21305 19049"/>
                <a:gd name="T25" fmla="*/ T24 w 2420"/>
                <a:gd name="T26" fmla="+- 0 -2002 -3424"/>
                <a:gd name="T27" fmla="*/ -2002 h 1760"/>
                <a:gd name="T28" fmla="+- 0 21415 19049"/>
                <a:gd name="T29" fmla="*/ T28 w 2420"/>
                <a:gd name="T30" fmla="+- 0 -2199 -3424"/>
                <a:gd name="T31" fmla="*/ -2199 h 1760"/>
                <a:gd name="T32" fmla="+- 0 21463 19049"/>
                <a:gd name="T33" fmla="*/ T32 w 2420"/>
                <a:gd name="T34" fmla="+- 0 -2424 -3424"/>
                <a:gd name="T35" fmla="*/ -2424 h 1760"/>
                <a:gd name="T36" fmla="+- 0 21468 19049"/>
                <a:gd name="T37" fmla="*/ T36 w 2420"/>
                <a:gd name="T38" fmla="+- 0 -2603 -3424"/>
                <a:gd name="T39" fmla="*/ -2603 h 1760"/>
                <a:gd name="T40" fmla="+- 0 21437 19049"/>
                <a:gd name="T41" fmla="*/ T40 w 2420"/>
                <a:gd name="T42" fmla="+- 0 -2828 -3424"/>
                <a:gd name="T43" fmla="*/ -2828 h 1760"/>
                <a:gd name="T44" fmla="+- 0 21352 19049"/>
                <a:gd name="T45" fmla="*/ T44 w 2420"/>
                <a:gd name="T46" fmla="+- 0 -3025 -3424"/>
                <a:gd name="T47" fmla="*/ -3025 h 1760"/>
                <a:gd name="T48" fmla="+- 0 21195 19049"/>
                <a:gd name="T49" fmla="*/ T48 w 2420"/>
                <a:gd name="T50" fmla="+- 0 -3189 -3424"/>
                <a:gd name="T51" fmla="*/ -3189 h 1760"/>
                <a:gd name="T52" fmla="+- 0 21085 19049"/>
                <a:gd name="T53" fmla="*/ T52 w 2420"/>
                <a:gd name="T54" fmla="+- 0 -3257 -3424"/>
                <a:gd name="T55" fmla="*/ -3257 h 1760"/>
                <a:gd name="T56" fmla="+- 0 20950 19049"/>
                <a:gd name="T57" fmla="*/ T56 w 2420"/>
                <a:gd name="T58" fmla="+- 0 -3314 -3424"/>
                <a:gd name="T59" fmla="*/ -3314 h 1760"/>
                <a:gd name="T60" fmla="+- 0 20790 19049"/>
                <a:gd name="T61" fmla="*/ T60 w 2420"/>
                <a:gd name="T62" fmla="+- 0 -3360 -3424"/>
                <a:gd name="T63" fmla="*/ -3360 h 1760"/>
                <a:gd name="T64" fmla="+- 0 20600 19049"/>
                <a:gd name="T65" fmla="*/ T64 w 2420"/>
                <a:gd name="T66" fmla="+- 0 -3394 -3424"/>
                <a:gd name="T67" fmla="*/ -3394 h 1760"/>
                <a:gd name="T68" fmla="+- 0 20381 19049"/>
                <a:gd name="T69" fmla="*/ T68 w 2420"/>
                <a:gd name="T70" fmla="+- 0 -3416 -3424"/>
                <a:gd name="T71" fmla="*/ -3416 h 1760"/>
                <a:gd name="T72" fmla="+- 0 20144 19049"/>
                <a:gd name="T73" fmla="*/ T72 w 2420"/>
                <a:gd name="T74" fmla="+- 0 -3424 -3424"/>
                <a:gd name="T75" fmla="*/ -3424 h 1760"/>
                <a:gd name="T76" fmla="+- 0 19934 19049"/>
                <a:gd name="T77" fmla="*/ T76 w 2420"/>
                <a:gd name="T78" fmla="+- 0 -3413 -3424"/>
                <a:gd name="T79" fmla="*/ -3413 h 1760"/>
                <a:gd name="T80" fmla="+- 0 19752 19049"/>
                <a:gd name="T81" fmla="*/ T80 w 2420"/>
                <a:gd name="T82" fmla="+- 0 -3386 -3424"/>
                <a:gd name="T83" fmla="*/ -3386 h 1760"/>
                <a:gd name="T84" fmla="+- 0 19594 19049"/>
                <a:gd name="T85" fmla="*/ T84 w 2420"/>
                <a:gd name="T86" fmla="+- 0 -3343 -3424"/>
                <a:gd name="T87" fmla="*/ -3343 h 1760"/>
                <a:gd name="T88" fmla="+- 0 19459 19049"/>
                <a:gd name="T89" fmla="*/ T88 w 2420"/>
                <a:gd name="T90" fmla="+- 0 -3286 -3424"/>
                <a:gd name="T91" fmla="*/ -3286 h 1760"/>
                <a:gd name="T92" fmla="+- 0 19347 19049"/>
                <a:gd name="T93" fmla="*/ T92 w 2420"/>
                <a:gd name="T94" fmla="+- 0 -3216 -3424"/>
                <a:gd name="T95" fmla="*/ -3216 h 1760"/>
                <a:gd name="T96" fmla="+- 0 19255 19049"/>
                <a:gd name="T97" fmla="*/ T96 w 2420"/>
                <a:gd name="T98" fmla="+- 0 -3135 -3424"/>
                <a:gd name="T99" fmla="*/ -3135 h 1760"/>
                <a:gd name="T100" fmla="+- 0 19126 19049"/>
                <a:gd name="T101" fmla="*/ T100 w 2420"/>
                <a:gd name="T102" fmla="+- 0 -2943 -3424"/>
                <a:gd name="T103" fmla="*/ -2943 h 1760"/>
                <a:gd name="T104" fmla="+- 0 19062 19049"/>
                <a:gd name="T105" fmla="*/ T104 w 2420"/>
                <a:gd name="T106" fmla="+- 0 -2722 -3424"/>
                <a:gd name="T107" fmla="*/ -2722 h 1760"/>
                <a:gd name="T108" fmla="+- 0 19049 19049"/>
                <a:gd name="T109" fmla="*/ T108 w 2420"/>
                <a:gd name="T110" fmla="+- 0 -2543 -3424"/>
                <a:gd name="T111" fmla="*/ -2543 h 1760"/>
                <a:gd name="T112" fmla="+- 0 19057 19049"/>
                <a:gd name="T113" fmla="*/ T112 w 2420"/>
                <a:gd name="T114" fmla="+- 0 -2366 -3424"/>
                <a:gd name="T115" fmla="*/ -2366 h 1760"/>
                <a:gd name="T116" fmla="+- 0 19104 19049"/>
                <a:gd name="T117" fmla="*/ T116 w 2420"/>
                <a:gd name="T118" fmla="+- 0 -2152 -3424"/>
                <a:gd name="T119" fmla="*/ -2152 h 1760"/>
                <a:gd name="T120" fmla="+- 0 19214 19049"/>
                <a:gd name="T121" fmla="*/ T120 w 2420"/>
                <a:gd name="T122" fmla="+- 0 -1967 -3424"/>
                <a:gd name="T123" fmla="*/ -1967 h 1760"/>
                <a:gd name="T124" fmla="+- 0 19350 19049"/>
                <a:gd name="T125" fmla="*/ T124 w 2420"/>
                <a:gd name="T126" fmla="+- 0 -1853 -3424"/>
                <a:gd name="T127" fmla="*/ -1853 h 1760"/>
                <a:gd name="T128" fmla="+- 0 19471 19049"/>
                <a:gd name="T129" fmla="*/ T128 w 2420"/>
                <a:gd name="T130" fmla="+- 0 -1790 -3424"/>
                <a:gd name="T131" fmla="*/ -1790 h 1760"/>
                <a:gd name="T132" fmla="+- 0 19619 19049"/>
                <a:gd name="T133" fmla="*/ T132 w 2420"/>
                <a:gd name="T134" fmla="+- 0 -1739 -3424"/>
                <a:gd name="T135" fmla="*/ -1739 h 1760"/>
                <a:gd name="T136" fmla="+- 0 19798 19049"/>
                <a:gd name="T137" fmla="*/ T136 w 2420"/>
                <a:gd name="T138" fmla="+- 0 -1700 -3424"/>
                <a:gd name="T139" fmla="*/ -1700 h 1760"/>
                <a:gd name="T140" fmla="+- 0 20011 19049"/>
                <a:gd name="T141" fmla="*/ T140 w 2420"/>
                <a:gd name="T142" fmla="+- 0 -1675 -3424"/>
                <a:gd name="T143" fmla="*/ -1675 h 1760"/>
                <a:gd name="T144" fmla="+- 0 20259 19049"/>
                <a:gd name="T145" fmla="*/ T144 w 2420"/>
                <a:gd name="T146" fmla="+- 0 -1664 -3424"/>
                <a:gd name="T147" fmla="*/ -1664 h 17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2420" h="1760">
                  <a:moveTo>
                    <a:pt x="1210" y="1760"/>
                  </a:moveTo>
                  <a:lnTo>
                    <a:pt x="1326" y="1759"/>
                  </a:lnTo>
                  <a:lnTo>
                    <a:pt x="1435" y="1755"/>
                  </a:lnTo>
                  <a:lnTo>
                    <a:pt x="1537" y="1746"/>
                  </a:lnTo>
                  <a:lnTo>
                    <a:pt x="1633" y="1733"/>
                  </a:lnTo>
                  <a:lnTo>
                    <a:pt x="1721" y="1716"/>
                  </a:lnTo>
                  <a:lnTo>
                    <a:pt x="1804" y="1696"/>
                  </a:lnTo>
                  <a:lnTo>
                    <a:pt x="1880" y="1672"/>
                  </a:lnTo>
                  <a:lnTo>
                    <a:pt x="1950" y="1645"/>
                  </a:lnTo>
                  <a:lnTo>
                    <a:pt x="2014" y="1615"/>
                  </a:lnTo>
                  <a:lnTo>
                    <a:pt x="2073" y="1582"/>
                  </a:lnTo>
                  <a:lnTo>
                    <a:pt x="2127" y="1546"/>
                  </a:lnTo>
                  <a:lnTo>
                    <a:pt x="2175" y="1507"/>
                  </a:lnTo>
                  <a:lnTo>
                    <a:pt x="2256" y="1422"/>
                  </a:lnTo>
                  <a:lnTo>
                    <a:pt x="2319" y="1327"/>
                  </a:lnTo>
                  <a:lnTo>
                    <a:pt x="2366" y="1225"/>
                  </a:lnTo>
                  <a:lnTo>
                    <a:pt x="2397" y="1115"/>
                  </a:lnTo>
                  <a:lnTo>
                    <a:pt x="2414" y="1000"/>
                  </a:lnTo>
                  <a:lnTo>
                    <a:pt x="2420" y="881"/>
                  </a:lnTo>
                  <a:lnTo>
                    <a:pt x="2419" y="821"/>
                  </a:lnTo>
                  <a:lnTo>
                    <a:pt x="2409" y="705"/>
                  </a:lnTo>
                  <a:lnTo>
                    <a:pt x="2388" y="596"/>
                  </a:lnTo>
                  <a:lnTo>
                    <a:pt x="2353" y="493"/>
                  </a:lnTo>
                  <a:lnTo>
                    <a:pt x="2303" y="399"/>
                  </a:lnTo>
                  <a:lnTo>
                    <a:pt x="2235" y="312"/>
                  </a:lnTo>
                  <a:lnTo>
                    <a:pt x="2146" y="235"/>
                  </a:lnTo>
                  <a:lnTo>
                    <a:pt x="2094" y="200"/>
                  </a:lnTo>
                  <a:lnTo>
                    <a:pt x="2036" y="167"/>
                  </a:lnTo>
                  <a:lnTo>
                    <a:pt x="1972" y="137"/>
                  </a:lnTo>
                  <a:lnTo>
                    <a:pt x="1901" y="110"/>
                  </a:lnTo>
                  <a:lnTo>
                    <a:pt x="1824" y="86"/>
                  </a:lnTo>
                  <a:lnTo>
                    <a:pt x="1741" y="64"/>
                  </a:lnTo>
                  <a:lnTo>
                    <a:pt x="1650" y="45"/>
                  </a:lnTo>
                  <a:lnTo>
                    <a:pt x="1551" y="30"/>
                  </a:lnTo>
                  <a:lnTo>
                    <a:pt x="1445" y="17"/>
                  </a:lnTo>
                  <a:lnTo>
                    <a:pt x="1332" y="8"/>
                  </a:lnTo>
                  <a:lnTo>
                    <a:pt x="1210" y="2"/>
                  </a:lnTo>
                  <a:lnTo>
                    <a:pt x="1095" y="0"/>
                  </a:lnTo>
                  <a:lnTo>
                    <a:pt x="987" y="3"/>
                  </a:lnTo>
                  <a:lnTo>
                    <a:pt x="885" y="11"/>
                  </a:lnTo>
                  <a:lnTo>
                    <a:pt x="791" y="22"/>
                  </a:lnTo>
                  <a:lnTo>
                    <a:pt x="703" y="38"/>
                  </a:lnTo>
                  <a:lnTo>
                    <a:pt x="621" y="57"/>
                  </a:lnTo>
                  <a:lnTo>
                    <a:pt x="545" y="81"/>
                  </a:lnTo>
                  <a:lnTo>
                    <a:pt x="475" y="108"/>
                  </a:lnTo>
                  <a:lnTo>
                    <a:pt x="410" y="138"/>
                  </a:lnTo>
                  <a:lnTo>
                    <a:pt x="351" y="171"/>
                  </a:lnTo>
                  <a:lnTo>
                    <a:pt x="298" y="208"/>
                  </a:lnTo>
                  <a:lnTo>
                    <a:pt x="249" y="247"/>
                  </a:lnTo>
                  <a:lnTo>
                    <a:pt x="206" y="289"/>
                  </a:lnTo>
                  <a:lnTo>
                    <a:pt x="133" y="381"/>
                  </a:lnTo>
                  <a:lnTo>
                    <a:pt x="77" y="481"/>
                  </a:lnTo>
                  <a:lnTo>
                    <a:pt x="38" y="589"/>
                  </a:lnTo>
                  <a:lnTo>
                    <a:pt x="13" y="702"/>
                  </a:lnTo>
                  <a:lnTo>
                    <a:pt x="1" y="821"/>
                  </a:lnTo>
                  <a:lnTo>
                    <a:pt x="0" y="881"/>
                  </a:lnTo>
                  <a:lnTo>
                    <a:pt x="0" y="941"/>
                  </a:lnTo>
                  <a:lnTo>
                    <a:pt x="8" y="1058"/>
                  </a:lnTo>
                  <a:lnTo>
                    <a:pt x="25" y="1168"/>
                  </a:lnTo>
                  <a:lnTo>
                    <a:pt x="55" y="1272"/>
                  </a:lnTo>
                  <a:lnTo>
                    <a:pt x="101" y="1369"/>
                  </a:lnTo>
                  <a:lnTo>
                    <a:pt x="165" y="1457"/>
                  </a:lnTo>
                  <a:lnTo>
                    <a:pt x="250" y="1535"/>
                  </a:lnTo>
                  <a:lnTo>
                    <a:pt x="301" y="1571"/>
                  </a:lnTo>
                  <a:lnTo>
                    <a:pt x="358" y="1604"/>
                  </a:lnTo>
                  <a:lnTo>
                    <a:pt x="422" y="1634"/>
                  </a:lnTo>
                  <a:lnTo>
                    <a:pt x="492" y="1661"/>
                  </a:lnTo>
                  <a:lnTo>
                    <a:pt x="570" y="1685"/>
                  </a:lnTo>
                  <a:lnTo>
                    <a:pt x="656" y="1706"/>
                  </a:lnTo>
                  <a:lnTo>
                    <a:pt x="749" y="1724"/>
                  </a:lnTo>
                  <a:lnTo>
                    <a:pt x="851" y="1738"/>
                  </a:lnTo>
                  <a:lnTo>
                    <a:pt x="962" y="1749"/>
                  </a:lnTo>
                  <a:lnTo>
                    <a:pt x="1081" y="1756"/>
                  </a:lnTo>
                  <a:lnTo>
                    <a:pt x="1210" y="1760"/>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r>
                <a:rPr lang="vi-VN" sz="2000" dirty="0">
                  <a:latin typeface="Bree Serif" panose="02000503040000020004" pitchFamily="50" charset="-93"/>
                </a:rPr>
                <a:t>Ngoài ra, chúng ta còn có thể làm những gì trên mạng nữa?</a:t>
              </a:r>
              <a:endParaRPr lang="en-US" sz="2000" dirty="0">
                <a:latin typeface="Bree Serif" panose="02000503040000020004" pitchFamily="50" charset="-93"/>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3792" y="2186896"/>
              <a:ext cx="1487487"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a:spLocks/>
            </p:cNvSpPr>
            <p:nvPr/>
          </p:nvSpPr>
          <p:spPr bwMode="auto">
            <a:xfrm>
              <a:off x="10056588" y="1761656"/>
              <a:ext cx="433388" cy="322263"/>
            </a:xfrm>
            <a:custGeom>
              <a:avLst/>
              <a:gdLst>
                <a:gd name="T0" fmla="+- 0 21140 20934"/>
                <a:gd name="T1" fmla="*/ T0 w 682"/>
                <a:gd name="T2" fmla="+- 0 -2019 -2019"/>
                <a:gd name="T3" fmla="*/ -2019 h 506"/>
                <a:gd name="T4" fmla="+- 0 21615 20934"/>
                <a:gd name="T5" fmla="*/ T4 w 682"/>
                <a:gd name="T6" fmla="+- 0 -1513 -2019"/>
                <a:gd name="T7" fmla="*/ -1513 h 506"/>
                <a:gd name="T8" fmla="+- 0 20934 20934"/>
                <a:gd name="T9" fmla="*/ T8 w 682"/>
                <a:gd name="T10" fmla="+- 0 -1880 -2019"/>
                <a:gd name="T11" fmla="*/ -1880 h 506"/>
              </a:gdLst>
              <a:ahLst/>
              <a:cxnLst>
                <a:cxn ang="0">
                  <a:pos x="T1" y="T3"/>
                </a:cxn>
                <a:cxn ang="0">
                  <a:pos x="T5" y="T7"/>
                </a:cxn>
                <a:cxn ang="0">
                  <a:pos x="T9" y="T11"/>
                </a:cxn>
              </a:cxnLst>
              <a:rect l="0" t="0" r="r" b="b"/>
              <a:pathLst>
                <a:path w="682" h="506">
                  <a:moveTo>
                    <a:pt x="206" y="0"/>
                  </a:moveTo>
                  <a:lnTo>
                    <a:pt x="681" y="506"/>
                  </a:lnTo>
                  <a:lnTo>
                    <a:pt x="0" y="139"/>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9125404" y="2904446"/>
            <a:ext cx="2184400" cy="1730375"/>
            <a:chOff x="9125404" y="2904446"/>
            <a:chExt cx="2184400" cy="1730375"/>
          </a:xfrm>
        </p:grpSpPr>
        <p:sp>
          <p:nvSpPr>
            <p:cNvPr id="4" name="Rectangle 2"/>
            <p:cNvSpPr>
              <a:spLocks noChangeArrowheads="1"/>
            </p:cNvSpPr>
            <p:nvPr/>
          </p:nvSpPr>
          <p:spPr bwMode="auto">
            <a:xfrm>
              <a:off x="9125404" y="2904446"/>
              <a:ext cx="2184400" cy="1730375"/>
            </a:xfrm>
            <a:prstGeom prst="rect">
              <a:avLst/>
            </a:prstGeom>
            <a:solidFill>
              <a:srgbClr val="FF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9125404" y="2946076"/>
              <a:ext cx="2079625" cy="1569660"/>
            </a:xfrm>
            <a:prstGeom prst="rect">
              <a:avLst/>
            </a:prstGeom>
            <a:noFill/>
          </p:spPr>
          <p:txBody>
            <a:bodyPr wrap="square" rtlCol="0">
              <a:spAutoFit/>
            </a:bodyPr>
            <a:lstStyle/>
            <a:p>
              <a:pPr algn="ctr"/>
              <a:r>
                <a:rPr lang="vi-VN" sz="2400" b="1" dirty="0">
                  <a:latin typeface="Bree Serif" panose="02000503040000020004" pitchFamily="50" charset="-93"/>
                </a:rPr>
                <a:t>Hãy liệt kê các lợi ích khác của internet.</a:t>
              </a:r>
              <a:endParaRPr lang="en-US" sz="2400" b="1" dirty="0">
                <a:latin typeface="Bree Serif" panose="02000503040000020004" pitchFamily="50" charset="-93"/>
              </a:endParaRPr>
            </a:p>
          </p:txBody>
        </p:sp>
      </p:grpSp>
      <p:grpSp>
        <p:nvGrpSpPr>
          <p:cNvPr id="14" name="Group 13"/>
          <p:cNvGrpSpPr/>
          <p:nvPr/>
        </p:nvGrpSpPr>
        <p:grpSpPr>
          <a:xfrm>
            <a:off x="9073017" y="4710462"/>
            <a:ext cx="2240077" cy="2308324"/>
            <a:chOff x="9073017" y="4710462"/>
            <a:chExt cx="2240077" cy="2308324"/>
          </a:xfrm>
        </p:grpSpPr>
        <p:sp>
          <p:nvSpPr>
            <p:cNvPr id="11" name="TextBox 10"/>
            <p:cNvSpPr txBox="1"/>
            <p:nvPr/>
          </p:nvSpPr>
          <p:spPr>
            <a:xfrm>
              <a:off x="9233469" y="4710462"/>
              <a:ext cx="2079625" cy="2308324"/>
            </a:xfrm>
            <a:prstGeom prst="rect">
              <a:avLst/>
            </a:prstGeom>
            <a:noFill/>
          </p:spPr>
          <p:txBody>
            <a:bodyPr wrap="square" rtlCol="0">
              <a:spAutoFit/>
            </a:bodyPr>
            <a:lstStyle/>
            <a:p>
              <a:pPr algn="just">
                <a:tabLst>
                  <a:tab pos="1712913" algn="l"/>
                </a:tabLst>
              </a:pPr>
              <a:r>
                <a:rPr lang="vi-VN" sz="2400" dirty="0">
                  <a:latin typeface="Bree Serif" panose="02000503040000020004" pitchFamily="50" charset="-93"/>
                </a:rPr>
                <a:t>..................................................................................................................................................................</a:t>
              </a:r>
              <a:endParaRPr lang="en-US" sz="2400" dirty="0">
                <a:latin typeface="Bree Serif" panose="02000503040000020004" pitchFamily="50" charset="-93"/>
              </a:endParaRPr>
            </a:p>
          </p:txBody>
        </p:sp>
        <p:grpSp>
          <p:nvGrpSpPr>
            <p:cNvPr id="9" name="Group 7"/>
            <p:cNvGrpSpPr>
              <a:grpSpLocks/>
            </p:cNvGrpSpPr>
            <p:nvPr/>
          </p:nvGrpSpPr>
          <p:grpSpPr bwMode="auto">
            <a:xfrm>
              <a:off x="9073017" y="4738433"/>
              <a:ext cx="939800" cy="896938"/>
              <a:chOff x="19840" y="1207"/>
              <a:chExt cx="1480" cy="1412"/>
            </a:xfrm>
          </p:grpSpPr>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0" y="1206"/>
                <a:ext cx="1412" cy="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9"/>
              <p:cNvSpPr>
                <a:spLocks noChangeShapeType="1"/>
              </p:cNvSpPr>
              <p:nvPr/>
            </p:nvSpPr>
            <p:spPr bwMode="auto">
              <a:xfrm>
                <a:off x="21320" y="162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0"/>
              <p:cNvSpPr>
                <a:spLocks noChangeShapeType="1"/>
              </p:cNvSpPr>
              <p:nvPr/>
            </p:nvSpPr>
            <p:spPr bwMode="auto">
              <a:xfrm>
                <a:off x="21320" y="222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pic>
        <p:nvPicPr>
          <p:cNvPr id="19" name="image25.png"/>
          <p:cNvPicPr/>
          <p:nvPr/>
        </p:nvPicPr>
        <p:blipFill>
          <a:blip r:embed="rId5" cstate="print"/>
          <a:stretch>
            <a:fillRect/>
          </a:stretch>
        </p:blipFill>
        <p:spPr>
          <a:xfrm>
            <a:off x="1197418" y="362500"/>
            <a:ext cx="979886" cy="1068097"/>
          </a:xfrm>
          <a:prstGeom prst="rect">
            <a:avLst/>
          </a:prstGeom>
        </p:spPr>
      </p:pic>
      <p:grpSp>
        <p:nvGrpSpPr>
          <p:cNvPr id="16" name="Group 11"/>
          <p:cNvGrpSpPr>
            <a:grpSpLocks/>
          </p:cNvGrpSpPr>
          <p:nvPr/>
        </p:nvGrpSpPr>
        <p:grpSpPr bwMode="auto">
          <a:xfrm>
            <a:off x="915877" y="1643592"/>
            <a:ext cx="1338040" cy="910225"/>
            <a:chOff x="13111" y="-434"/>
            <a:chExt cx="2778" cy="2391"/>
          </a:xfrm>
        </p:grpSpPr>
        <p:sp>
          <p:nvSpPr>
            <p:cNvPr id="17" name="Freeform 12"/>
            <p:cNvSpPr>
              <a:spLocks/>
            </p:cNvSpPr>
            <p:nvPr/>
          </p:nvSpPr>
          <p:spPr bwMode="auto">
            <a:xfrm>
              <a:off x="13446" y="-364"/>
              <a:ext cx="2228" cy="2228"/>
            </a:xfrm>
            <a:custGeom>
              <a:avLst/>
              <a:gdLst>
                <a:gd name="T0" fmla="+- 0 14484 13446"/>
                <a:gd name="T1" fmla="*/ T0 w 2228"/>
                <a:gd name="T2" fmla="+- 0 -361 -363"/>
                <a:gd name="T3" fmla="*/ -361 h 2228"/>
                <a:gd name="T4" fmla="+- 0 14336 13446"/>
                <a:gd name="T5" fmla="*/ T4 w 2228"/>
                <a:gd name="T6" fmla="+- 0 -341 -363"/>
                <a:gd name="T7" fmla="*/ -341 h 2228"/>
                <a:gd name="T8" fmla="+- 0 14194 13446"/>
                <a:gd name="T9" fmla="*/ T8 w 2228"/>
                <a:gd name="T10" fmla="+- 0 -302 -363"/>
                <a:gd name="T11" fmla="*/ -302 h 2228"/>
                <a:gd name="T12" fmla="+- 0 14061 13446"/>
                <a:gd name="T13" fmla="*/ T12 w 2228"/>
                <a:gd name="T14" fmla="+- 0 -245 -363"/>
                <a:gd name="T15" fmla="*/ -245 h 2228"/>
                <a:gd name="T16" fmla="+- 0 13937 13446"/>
                <a:gd name="T17" fmla="*/ T16 w 2228"/>
                <a:gd name="T18" fmla="+- 0 -173 -363"/>
                <a:gd name="T19" fmla="*/ -173 h 2228"/>
                <a:gd name="T20" fmla="+- 0 13825 13446"/>
                <a:gd name="T21" fmla="*/ T20 w 2228"/>
                <a:gd name="T22" fmla="+- 0 -86 -363"/>
                <a:gd name="T23" fmla="*/ -86 h 2228"/>
                <a:gd name="T24" fmla="+- 0 13724 13446"/>
                <a:gd name="T25" fmla="*/ T24 w 2228"/>
                <a:gd name="T26" fmla="+- 0 15 -363"/>
                <a:gd name="T27" fmla="*/ 15 h 2228"/>
                <a:gd name="T28" fmla="+- 0 13637 13446"/>
                <a:gd name="T29" fmla="*/ T28 w 2228"/>
                <a:gd name="T30" fmla="+- 0 128 -363"/>
                <a:gd name="T31" fmla="*/ 128 h 2228"/>
                <a:gd name="T32" fmla="+- 0 13564 13446"/>
                <a:gd name="T33" fmla="*/ T32 w 2228"/>
                <a:gd name="T34" fmla="+- 0 251 -363"/>
                <a:gd name="T35" fmla="*/ 251 h 2228"/>
                <a:gd name="T36" fmla="+- 0 13508 13446"/>
                <a:gd name="T37" fmla="*/ T36 w 2228"/>
                <a:gd name="T38" fmla="+- 0 385 -363"/>
                <a:gd name="T39" fmla="*/ 385 h 2228"/>
                <a:gd name="T40" fmla="+- 0 13469 13446"/>
                <a:gd name="T41" fmla="*/ T40 w 2228"/>
                <a:gd name="T42" fmla="+- 0 526 -363"/>
                <a:gd name="T43" fmla="*/ 526 h 2228"/>
                <a:gd name="T44" fmla="+- 0 13449 13446"/>
                <a:gd name="T45" fmla="*/ T44 w 2228"/>
                <a:gd name="T46" fmla="+- 0 674 -363"/>
                <a:gd name="T47" fmla="*/ 674 h 2228"/>
                <a:gd name="T48" fmla="+- 0 13449 13446"/>
                <a:gd name="T49" fmla="*/ T48 w 2228"/>
                <a:gd name="T50" fmla="+- 0 827 -363"/>
                <a:gd name="T51" fmla="*/ 827 h 2228"/>
                <a:gd name="T52" fmla="+- 0 13469 13446"/>
                <a:gd name="T53" fmla="*/ T52 w 2228"/>
                <a:gd name="T54" fmla="+- 0 975 -363"/>
                <a:gd name="T55" fmla="*/ 975 h 2228"/>
                <a:gd name="T56" fmla="+- 0 13508 13446"/>
                <a:gd name="T57" fmla="*/ T56 w 2228"/>
                <a:gd name="T58" fmla="+- 0 1116 -363"/>
                <a:gd name="T59" fmla="*/ 1116 h 2228"/>
                <a:gd name="T60" fmla="+- 0 13564 13446"/>
                <a:gd name="T61" fmla="*/ T60 w 2228"/>
                <a:gd name="T62" fmla="+- 0 1249 -363"/>
                <a:gd name="T63" fmla="*/ 1249 h 2228"/>
                <a:gd name="T64" fmla="+- 0 13637 13446"/>
                <a:gd name="T65" fmla="*/ T64 w 2228"/>
                <a:gd name="T66" fmla="+- 0 1373 -363"/>
                <a:gd name="T67" fmla="*/ 1373 h 2228"/>
                <a:gd name="T68" fmla="+- 0 13724 13446"/>
                <a:gd name="T69" fmla="*/ T68 w 2228"/>
                <a:gd name="T70" fmla="+- 0 1486 -363"/>
                <a:gd name="T71" fmla="*/ 1486 h 2228"/>
                <a:gd name="T72" fmla="+- 0 13825 13446"/>
                <a:gd name="T73" fmla="*/ T72 w 2228"/>
                <a:gd name="T74" fmla="+- 0 1587 -363"/>
                <a:gd name="T75" fmla="*/ 1587 h 2228"/>
                <a:gd name="T76" fmla="+- 0 13937 13446"/>
                <a:gd name="T77" fmla="*/ T76 w 2228"/>
                <a:gd name="T78" fmla="+- 0 1674 -363"/>
                <a:gd name="T79" fmla="*/ 1674 h 2228"/>
                <a:gd name="T80" fmla="+- 0 14061 13446"/>
                <a:gd name="T81" fmla="*/ T80 w 2228"/>
                <a:gd name="T82" fmla="+- 0 1746 -363"/>
                <a:gd name="T83" fmla="*/ 1746 h 2228"/>
                <a:gd name="T84" fmla="+- 0 14194 13446"/>
                <a:gd name="T85" fmla="*/ T84 w 2228"/>
                <a:gd name="T86" fmla="+- 0 1803 -363"/>
                <a:gd name="T87" fmla="*/ 1803 h 2228"/>
                <a:gd name="T88" fmla="+- 0 14336 13446"/>
                <a:gd name="T89" fmla="*/ T88 w 2228"/>
                <a:gd name="T90" fmla="+- 0 1841 -363"/>
                <a:gd name="T91" fmla="*/ 1841 h 2228"/>
                <a:gd name="T92" fmla="+- 0 14484 13446"/>
                <a:gd name="T93" fmla="*/ T92 w 2228"/>
                <a:gd name="T94" fmla="+- 0 1861 -363"/>
                <a:gd name="T95" fmla="*/ 1861 h 2228"/>
                <a:gd name="T96" fmla="+- 0 14636 13446"/>
                <a:gd name="T97" fmla="*/ T96 w 2228"/>
                <a:gd name="T98" fmla="+- 0 1861 -363"/>
                <a:gd name="T99" fmla="*/ 1861 h 2228"/>
                <a:gd name="T100" fmla="+- 0 14784 13446"/>
                <a:gd name="T101" fmla="*/ T100 w 2228"/>
                <a:gd name="T102" fmla="+- 0 1841 -363"/>
                <a:gd name="T103" fmla="*/ 1841 h 2228"/>
                <a:gd name="T104" fmla="+- 0 14926 13446"/>
                <a:gd name="T105" fmla="*/ T104 w 2228"/>
                <a:gd name="T106" fmla="+- 0 1803 -363"/>
                <a:gd name="T107" fmla="*/ 1803 h 2228"/>
                <a:gd name="T108" fmla="+- 0 15059 13446"/>
                <a:gd name="T109" fmla="*/ T108 w 2228"/>
                <a:gd name="T110" fmla="+- 0 1746 -363"/>
                <a:gd name="T111" fmla="*/ 1746 h 2228"/>
                <a:gd name="T112" fmla="+- 0 15183 13446"/>
                <a:gd name="T113" fmla="*/ T112 w 2228"/>
                <a:gd name="T114" fmla="+- 0 1674 -363"/>
                <a:gd name="T115" fmla="*/ 1674 h 2228"/>
                <a:gd name="T116" fmla="+- 0 15295 13446"/>
                <a:gd name="T117" fmla="*/ T116 w 2228"/>
                <a:gd name="T118" fmla="+- 0 1587 -363"/>
                <a:gd name="T119" fmla="*/ 1587 h 2228"/>
                <a:gd name="T120" fmla="+- 0 15396 13446"/>
                <a:gd name="T121" fmla="*/ T120 w 2228"/>
                <a:gd name="T122" fmla="+- 0 1486 -363"/>
                <a:gd name="T123" fmla="*/ 1486 h 2228"/>
                <a:gd name="T124" fmla="+- 0 15483 13446"/>
                <a:gd name="T125" fmla="*/ T124 w 2228"/>
                <a:gd name="T126" fmla="+- 0 1373 -363"/>
                <a:gd name="T127" fmla="*/ 1373 h 2228"/>
                <a:gd name="T128" fmla="+- 0 15556 13446"/>
                <a:gd name="T129" fmla="*/ T128 w 2228"/>
                <a:gd name="T130" fmla="+- 0 1249 -363"/>
                <a:gd name="T131" fmla="*/ 1249 h 2228"/>
                <a:gd name="T132" fmla="+- 0 15612 13446"/>
                <a:gd name="T133" fmla="*/ T132 w 2228"/>
                <a:gd name="T134" fmla="+- 0 1116 -363"/>
                <a:gd name="T135" fmla="*/ 1116 h 2228"/>
                <a:gd name="T136" fmla="+- 0 15651 13446"/>
                <a:gd name="T137" fmla="*/ T136 w 2228"/>
                <a:gd name="T138" fmla="+- 0 975 -363"/>
                <a:gd name="T139" fmla="*/ 975 h 2228"/>
                <a:gd name="T140" fmla="+- 0 15671 13446"/>
                <a:gd name="T141" fmla="*/ T140 w 2228"/>
                <a:gd name="T142" fmla="+- 0 827 -363"/>
                <a:gd name="T143" fmla="*/ 827 h 2228"/>
                <a:gd name="T144" fmla="+- 0 15671 13446"/>
                <a:gd name="T145" fmla="*/ T144 w 2228"/>
                <a:gd name="T146" fmla="+- 0 674 -363"/>
                <a:gd name="T147" fmla="*/ 674 h 2228"/>
                <a:gd name="T148" fmla="+- 0 15651 13446"/>
                <a:gd name="T149" fmla="*/ T148 w 2228"/>
                <a:gd name="T150" fmla="+- 0 526 -363"/>
                <a:gd name="T151" fmla="*/ 526 h 2228"/>
                <a:gd name="T152" fmla="+- 0 15612 13446"/>
                <a:gd name="T153" fmla="*/ T152 w 2228"/>
                <a:gd name="T154" fmla="+- 0 385 -363"/>
                <a:gd name="T155" fmla="*/ 385 h 2228"/>
                <a:gd name="T156" fmla="+- 0 15556 13446"/>
                <a:gd name="T157" fmla="*/ T156 w 2228"/>
                <a:gd name="T158" fmla="+- 0 251 -363"/>
                <a:gd name="T159" fmla="*/ 251 h 2228"/>
                <a:gd name="T160" fmla="+- 0 15483 13446"/>
                <a:gd name="T161" fmla="*/ T160 w 2228"/>
                <a:gd name="T162" fmla="+- 0 128 -363"/>
                <a:gd name="T163" fmla="*/ 128 h 2228"/>
                <a:gd name="T164" fmla="+- 0 15396 13446"/>
                <a:gd name="T165" fmla="*/ T164 w 2228"/>
                <a:gd name="T166" fmla="+- 0 15 -363"/>
                <a:gd name="T167" fmla="*/ 15 h 2228"/>
                <a:gd name="T168" fmla="+- 0 15295 13446"/>
                <a:gd name="T169" fmla="*/ T168 w 2228"/>
                <a:gd name="T170" fmla="+- 0 -86 -363"/>
                <a:gd name="T171" fmla="*/ -86 h 2228"/>
                <a:gd name="T172" fmla="+- 0 15183 13446"/>
                <a:gd name="T173" fmla="*/ T172 w 2228"/>
                <a:gd name="T174" fmla="+- 0 -173 -363"/>
                <a:gd name="T175" fmla="*/ -173 h 2228"/>
                <a:gd name="T176" fmla="+- 0 15059 13446"/>
                <a:gd name="T177" fmla="*/ T176 w 2228"/>
                <a:gd name="T178" fmla="+- 0 -245 -363"/>
                <a:gd name="T179" fmla="*/ -245 h 2228"/>
                <a:gd name="T180" fmla="+- 0 14926 13446"/>
                <a:gd name="T181" fmla="*/ T180 w 2228"/>
                <a:gd name="T182" fmla="+- 0 -302 -363"/>
                <a:gd name="T183" fmla="*/ -302 h 2228"/>
                <a:gd name="T184" fmla="+- 0 14784 13446"/>
                <a:gd name="T185" fmla="*/ T184 w 2228"/>
                <a:gd name="T186" fmla="+- 0 -341 -363"/>
                <a:gd name="T187" fmla="*/ -341 h 2228"/>
                <a:gd name="T188" fmla="+- 0 14636 13446"/>
                <a:gd name="T189" fmla="*/ T188 w 2228"/>
                <a:gd name="T190" fmla="+- 0 -361 -363"/>
                <a:gd name="T191" fmla="*/ -361 h 22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2228" h="2228">
                  <a:moveTo>
                    <a:pt x="1114" y="0"/>
                  </a:moveTo>
                  <a:lnTo>
                    <a:pt x="1038" y="2"/>
                  </a:lnTo>
                  <a:lnTo>
                    <a:pt x="963" y="10"/>
                  </a:lnTo>
                  <a:lnTo>
                    <a:pt x="890" y="22"/>
                  </a:lnTo>
                  <a:lnTo>
                    <a:pt x="818" y="40"/>
                  </a:lnTo>
                  <a:lnTo>
                    <a:pt x="748" y="61"/>
                  </a:lnTo>
                  <a:lnTo>
                    <a:pt x="681" y="87"/>
                  </a:lnTo>
                  <a:lnTo>
                    <a:pt x="615" y="118"/>
                  </a:lnTo>
                  <a:lnTo>
                    <a:pt x="552" y="152"/>
                  </a:lnTo>
                  <a:lnTo>
                    <a:pt x="491" y="190"/>
                  </a:lnTo>
                  <a:lnTo>
                    <a:pt x="434" y="232"/>
                  </a:lnTo>
                  <a:lnTo>
                    <a:pt x="379" y="277"/>
                  </a:lnTo>
                  <a:lnTo>
                    <a:pt x="327" y="326"/>
                  </a:lnTo>
                  <a:lnTo>
                    <a:pt x="278" y="378"/>
                  </a:lnTo>
                  <a:lnTo>
                    <a:pt x="232" y="433"/>
                  </a:lnTo>
                  <a:lnTo>
                    <a:pt x="191" y="491"/>
                  </a:lnTo>
                  <a:lnTo>
                    <a:pt x="152" y="551"/>
                  </a:lnTo>
                  <a:lnTo>
                    <a:pt x="118" y="614"/>
                  </a:lnTo>
                  <a:lnTo>
                    <a:pt x="88" y="680"/>
                  </a:lnTo>
                  <a:lnTo>
                    <a:pt x="62" y="748"/>
                  </a:lnTo>
                  <a:lnTo>
                    <a:pt x="40" y="817"/>
                  </a:lnTo>
                  <a:lnTo>
                    <a:pt x="23" y="889"/>
                  </a:lnTo>
                  <a:lnTo>
                    <a:pt x="11" y="962"/>
                  </a:lnTo>
                  <a:lnTo>
                    <a:pt x="3" y="1037"/>
                  </a:lnTo>
                  <a:lnTo>
                    <a:pt x="0" y="1113"/>
                  </a:lnTo>
                  <a:lnTo>
                    <a:pt x="3" y="1190"/>
                  </a:lnTo>
                  <a:lnTo>
                    <a:pt x="11" y="1265"/>
                  </a:lnTo>
                  <a:lnTo>
                    <a:pt x="23" y="1338"/>
                  </a:lnTo>
                  <a:lnTo>
                    <a:pt x="40" y="1409"/>
                  </a:lnTo>
                  <a:lnTo>
                    <a:pt x="62" y="1479"/>
                  </a:lnTo>
                  <a:lnTo>
                    <a:pt x="88" y="1547"/>
                  </a:lnTo>
                  <a:lnTo>
                    <a:pt x="118" y="1612"/>
                  </a:lnTo>
                  <a:lnTo>
                    <a:pt x="152" y="1675"/>
                  </a:lnTo>
                  <a:lnTo>
                    <a:pt x="191" y="1736"/>
                  </a:lnTo>
                  <a:lnTo>
                    <a:pt x="232" y="1794"/>
                  </a:lnTo>
                  <a:lnTo>
                    <a:pt x="278" y="1849"/>
                  </a:lnTo>
                  <a:lnTo>
                    <a:pt x="327" y="1901"/>
                  </a:lnTo>
                  <a:lnTo>
                    <a:pt x="379" y="1950"/>
                  </a:lnTo>
                  <a:lnTo>
                    <a:pt x="434" y="1995"/>
                  </a:lnTo>
                  <a:lnTo>
                    <a:pt x="491" y="2037"/>
                  </a:lnTo>
                  <a:lnTo>
                    <a:pt x="552" y="2075"/>
                  </a:lnTo>
                  <a:lnTo>
                    <a:pt x="615" y="2109"/>
                  </a:lnTo>
                  <a:lnTo>
                    <a:pt x="681" y="2140"/>
                  </a:lnTo>
                  <a:lnTo>
                    <a:pt x="748" y="2166"/>
                  </a:lnTo>
                  <a:lnTo>
                    <a:pt x="818" y="2187"/>
                  </a:lnTo>
                  <a:lnTo>
                    <a:pt x="890" y="2204"/>
                  </a:lnTo>
                  <a:lnTo>
                    <a:pt x="963" y="2217"/>
                  </a:lnTo>
                  <a:lnTo>
                    <a:pt x="1038" y="2224"/>
                  </a:lnTo>
                  <a:lnTo>
                    <a:pt x="1114" y="2227"/>
                  </a:lnTo>
                  <a:lnTo>
                    <a:pt x="1190" y="2224"/>
                  </a:lnTo>
                  <a:lnTo>
                    <a:pt x="1265" y="2217"/>
                  </a:lnTo>
                  <a:lnTo>
                    <a:pt x="1338" y="2204"/>
                  </a:lnTo>
                  <a:lnTo>
                    <a:pt x="1410" y="2187"/>
                  </a:lnTo>
                  <a:lnTo>
                    <a:pt x="1480" y="2166"/>
                  </a:lnTo>
                  <a:lnTo>
                    <a:pt x="1547" y="2140"/>
                  </a:lnTo>
                  <a:lnTo>
                    <a:pt x="1613" y="2109"/>
                  </a:lnTo>
                  <a:lnTo>
                    <a:pt x="1676" y="2075"/>
                  </a:lnTo>
                  <a:lnTo>
                    <a:pt x="1737" y="2037"/>
                  </a:lnTo>
                  <a:lnTo>
                    <a:pt x="1794" y="1995"/>
                  </a:lnTo>
                  <a:lnTo>
                    <a:pt x="1849" y="1950"/>
                  </a:lnTo>
                  <a:lnTo>
                    <a:pt x="1901" y="1901"/>
                  </a:lnTo>
                  <a:lnTo>
                    <a:pt x="1950" y="1849"/>
                  </a:lnTo>
                  <a:lnTo>
                    <a:pt x="1996" y="1794"/>
                  </a:lnTo>
                  <a:lnTo>
                    <a:pt x="2037" y="1736"/>
                  </a:lnTo>
                  <a:lnTo>
                    <a:pt x="2076" y="1675"/>
                  </a:lnTo>
                  <a:lnTo>
                    <a:pt x="2110" y="1612"/>
                  </a:lnTo>
                  <a:lnTo>
                    <a:pt x="2140" y="1547"/>
                  </a:lnTo>
                  <a:lnTo>
                    <a:pt x="2166" y="1479"/>
                  </a:lnTo>
                  <a:lnTo>
                    <a:pt x="2188" y="1409"/>
                  </a:lnTo>
                  <a:lnTo>
                    <a:pt x="2205" y="1338"/>
                  </a:lnTo>
                  <a:lnTo>
                    <a:pt x="2217" y="1265"/>
                  </a:lnTo>
                  <a:lnTo>
                    <a:pt x="2225" y="1190"/>
                  </a:lnTo>
                  <a:lnTo>
                    <a:pt x="2228" y="1113"/>
                  </a:lnTo>
                  <a:lnTo>
                    <a:pt x="2225" y="1037"/>
                  </a:lnTo>
                  <a:lnTo>
                    <a:pt x="2217" y="962"/>
                  </a:lnTo>
                  <a:lnTo>
                    <a:pt x="2205" y="889"/>
                  </a:lnTo>
                  <a:lnTo>
                    <a:pt x="2188" y="817"/>
                  </a:lnTo>
                  <a:lnTo>
                    <a:pt x="2166" y="748"/>
                  </a:lnTo>
                  <a:lnTo>
                    <a:pt x="2140" y="680"/>
                  </a:lnTo>
                  <a:lnTo>
                    <a:pt x="2110" y="614"/>
                  </a:lnTo>
                  <a:lnTo>
                    <a:pt x="2076" y="551"/>
                  </a:lnTo>
                  <a:lnTo>
                    <a:pt x="2037" y="491"/>
                  </a:lnTo>
                  <a:lnTo>
                    <a:pt x="1996" y="433"/>
                  </a:lnTo>
                  <a:lnTo>
                    <a:pt x="1950" y="378"/>
                  </a:lnTo>
                  <a:lnTo>
                    <a:pt x="1901" y="326"/>
                  </a:lnTo>
                  <a:lnTo>
                    <a:pt x="1849" y="277"/>
                  </a:lnTo>
                  <a:lnTo>
                    <a:pt x="1794" y="232"/>
                  </a:lnTo>
                  <a:lnTo>
                    <a:pt x="1737" y="190"/>
                  </a:lnTo>
                  <a:lnTo>
                    <a:pt x="1676" y="152"/>
                  </a:lnTo>
                  <a:lnTo>
                    <a:pt x="1613" y="118"/>
                  </a:lnTo>
                  <a:lnTo>
                    <a:pt x="1547" y="87"/>
                  </a:lnTo>
                  <a:lnTo>
                    <a:pt x="1480" y="61"/>
                  </a:lnTo>
                  <a:lnTo>
                    <a:pt x="1410" y="40"/>
                  </a:lnTo>
                  <a:lnTo>
                    <a:pt x="1338" y="22"/>
                  </a:lnTo>
                  <a:lnTo>
                    <a:pt x="1265" y="10"/>
                  </a:lnTo>
                  <a:lnTo>
                    <a:pt x="1190" y="2"/>
                  </a:lnTo>
                  <a:lnTo>
                    <a:pt x="1114"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85"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111" y="375"/>
              <a:ext cx="1801" cy="1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633" y="-435"/>
              <a:ext cx="1663" cy="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175" y="370"/>
              <a:ext cx="1714" cy="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6"/>
          <p:cNvGrpSpPr>
            <a:grpSpLocks/>
          </p:cNvGrpSpPr>
          <p:nvPr/>
        </p:nvGrpSpPr>
        <p:grpSpPr bwMode="auto">
          <a:xfrm>
            <a:off x="1044970" y="2873245"/>
            <a:ext cx="1130467" cy="1129200"/>
            <a:chOff x="13446" y="-41"/>
            <a:chExt cx="2228" cy="2228"/>
          </a:xfrm>
        </p:grpSpPr>
        <p:sp>
          <p:nvSpPr>
            <p:cNvPr id="20" name="Freeform 17"/>
            <p:cNvSpPr>
              <a:spLocks/>
            </p:cNvSpPr>
            <p:nvPr/>
          </p:nvSpPr>
          <p:spPr bwMode="auto">
            <a:xfrm>
              <a:off x="13446" y="-41"/>
              <a:ext cx="2228" cy="2228"/>
            </a:xfrm>
            <a:custGeom>
              <a:avLst/>
              <a:gdLst>
                <a:gd name="T0" fmla="+- 0 14484 13446"/>
                <a:gd name="T1" fmla="*/ T0 w 2228"/>
                <a:gd name="T2" fmla="+- 0 -38 -41"/>
                <a:gd name="T3" fmla="*/ -38 h 2228"/>
                <a:gd name="T4" fmla="+- 0 14336 13446"/>
                <a:gd name="T5" fmla="*/ T4 w 2228"/>
                <a:gd name="T6" fmla="+- 0 -18 -41"/>
                <a:gd name="T7" fmla="*/ -18 h 2228"/>
                <a:gd name="T8" fmla="+- 0 14194 13446"/>
                <a:gd name="T9" fmla="*/ T8 w 2228"/>
                <a:gd name="T10" fmla="+- 0 21 -41"/>
                <a:gd name="T11" fmla="*/ 21 h 2228"/>
                <a:gd name="T12" fmla="+- 0 14061 13446"/>
                <a:gd name="T13" fmla="*/ T12 w 2228"/>
                <a:gd name="T14" fmla="+- 0 77 -41"/>
                <a:gd name="T15" fmla="*/ 77 h 2228"/>
                <a:gd name="T16" fmla="+- 0 13937 13446"/>
                <a:gd name="T17" fmla="*/ T16 w 2228"/>
                <a:gd name="T18" fmla="+- 0 150 -41"/>
                <a:gd name="T19" fmla="*/ 150 h 2228"/>
                <a:gd name="T20" fmla="+- 0 13825 13446"/>
                <a:gd name="T21" fmla="*/ T20 w 2228"/>
                <a:gd name="T22" fmla="+- 0 237 -41"/>
                <a:gd name="T23" fmla="*/ 237 h 2228"/>
                <a:gd name="T24" fmla="+- 0 13724 13446"/>
                <a:gd name="T25" fmla="*/ T24 w 2228"/>
                <a:gd name="T26" fmla="+- 0 338 -41"/>
                <a:gd name="T27" fmla="*/ 338 h 2228"/>
                <a:gd name="T28" fmla="+- 0 13637 13446"/>
                <a:gd name="T29" fmla="*/ T28 w 2228"/>
                <a:gd name="T30" fmla="+- 0 450 -41"/>
                <a:gd name="T31" fmla="*/ 450 h 2228"/>
                <a:gd name="T32" fmla="+- 0 13564 13446"/>
                <a:gd name="T33" fmla="*/ T32 w 2228"/>
                <a:gd name="T34" fmla="+- 0 574 -41"/>
                <a:gd name="T35" fmla="*/ 574 h 2228"/>
                <a:gd name="T36" fmla="+- 0 13508 13446"/>
                <a:gd name="T37" fmla="*/ T36 w 2228"/>
                <a:gd name="T38" fmla="+- 0 707 -41"/>
                <a:gd name="T39" fmla="*/ 707 h 2228"/>
                <a:gd name="T40" fmla="+- 0 13469 13446"/>
                <a:gd name="T41" fmla="*/ T40 w 2228"/>
                <a:gd name="T42" fmla="+- 0 849 -41"/>
                <a:gd name="T43" fmla="*/ 849 h 2228"/>
                <a:gd name="T44" fmla="+- 0 13449 13446"/>
                <a:gd name="T45" fmla="*/ T44 w 2228"/>
                <a:gd name="T46" fmla="+- 0 997 -41"/>
                <a:gd name="T47" fmla="*/ 997 h 2228"/>
                <a:gd name="T48" fmla="+- 0 13449 13446"/>
                <a:gd name="T49" fmla="*/ T48 w 2228"/>
                <a:gd name="T50" fmla="+- 0 1149 -41"/>
                <a:gd name="T51" fmla="*/ 1149 h 2228"/>
                <a:gd name="T52" fmla="+- 0 13469 13446"/>
                <a:gd name="T53" fmla="*/ T52 w 2228"/>
                <a:gd name="T54" fmla="+- 0 1297 -41"/>
                <a:gd name="T55" fmla="*/ 1297 h 2228"/>
                <a:gd name="T56" fmla="+- 0 13508 13446"/>
                <a:gd name="T57" fmla="*/ T56 w 2228"/>
                <a:gd name="T58" fmla="+- 0 1439 -41"/>
                <a:gd name="T59" fmla="*/ 1439 h 2228"/>
                <a:gd name="T60" fmla="+- 0 13564 13446"/>
                <a:gd name="T61" fmla="*/ T60 w 2228"/>
                <a:gd name="T62" fmla="+- 0 1572 -41"/>
                <a:gd name="T63" fmla="*/ 1572 h 2228"/>
                <a:gd name="T64" fmla="+- 0 13637 13446"/>
                <a:gd name="T65" fmla="*/ T64 w 2228"/>
                <a:gd name="T66" fmla="+- 0 1696 -41"/>
                <a:gd name="T67" fmla="*/ 1696 h 2228"/>
                <a:gd name="T68" fmla="+- 0 13724 13446"/>
                <a:gd name="T69" fmla="*/ T68 w 2228"/>
                <a:gd name="T70" fmla="+- 0 1808 -41"/>
                <a:gd name="T71" fmla="*/ 1808 h 2228"/>
                <a:gd name="T72" fmla="+- 0 13825 13446"/>
                <a:gd name="T73" fmla="*/ T72 w 2228"/>
                <a:gd name="T74" fmla="+- 0 1909 -41"/>
                <a:gd name="T75" fmla="*/ 1909 h 2228"/>
                <a:gd name="T76" fmla="+- 0 13937 13446"/>
                <a:gd name="T77" fmla="*/ T76 w 2228"/>
                <a:gd name="T78" fmla="+- 0 1996 -41"/>
                <a:gd name="T79" fmla="*/ 1996 h 2228"/>
                <a:gd name="T80" fmla="+- 0 14061 13446"/>
                <a:gd name="T81" fmla="*/ T80 w 2228"/>
                <a:gd name="T82" fmla="+- 0 2069 -41"/>
                <a:gd name="T83" fmla="*/ 2069 h 2228"/>
                <a:gd name="T84" fmla="+- 0 14194 13446"/>
                <a:gd name="T85" fmla="*/ T84 w 2228"/>
                <a:gd name="T86" fmla="+- 0 2125 -41"/>
                <a:gd name="T87" fmla="*/ 2125 h 2228"/>
                <a:gd name="T88" fmla="+- 0 14336 13446"/>
                <a:gd name="T89" fmla="*/ T88 w 2228"/>
                <a:gd name="T90" fmla="+- 0 2164 -41"/>
                <a:gd name="T91" fmla="*/ 2164 h 2228"/>
                <a:gd name="T92" fmla="+- 0 14484 13446"/>
                <a:gd name="T93" fmla="*/ T92 w 2228"/>
                <a:gd name="T94" fmla="+- 0 2184 -41"/>
                <a:gd name="T95" fmla="*/ 2184 h 2228"/>
                <a:gd name="T96" fmla="+- 0 14636 13446"/>
                <a:gd name="T97" fmla="*/ T96 w 2228"/>
                <a:gd name="T98" fmla="+- 0 2184 -41"/>
                <a:gd name="T99" fmla="*/ 2184 h 2228"/>
                <a:gd name="T100" fmla="+- 0 14784 13446"/>
                <a:gd name="T101" fmla="*/ T100 w 2228"/>
                <a:gd name="T102" fmla="+- 0 2164 -41"/>
                <a:gd name="T103" fmla="*/ 2164 h 2228"/>
                <a:gd name="T104" fmla="+- 0 14926 13446"/>
                <a:gd name="T105" fmla="*/ T104 w 2228"/>
                <a:gd name="T106" fmla="+- 0 2125 -41"/>
                <a:gd name="T107" fmla="*/ 2125 h 2228"/>
                <a:gd name="T108" fmla="+- 0 15059 13446"/>
                <a:gd name="T109" fmla="*/ T108 w 2228"/>
                <a:gd name="T110" fmla="+- 0 2069 -41"/>
                <a:gd name="T111" fmla="*/ 2069 h 2228"/>
                <a:gd name="T112" fmla="+- 0 15183 13446"/>
                <a:gd name="T113" fmla="*/ T112 w 2228"/>
                <a:gd name="T114" fmla="+- 0 1996 -41"/>
                <a:gd name="T115" fmla="*/ 1996 h 2228"/>
                <a:gd name="T116" fmla="+- 0 15295 13446"/>
                <a:gd name="T117" fmla="*/ T116 w 2228"/>
                <a:gd name="T118" fmla="+- 0 1909 -41"/>
                <a:gd name="T119" fmla="*/ 1909 h 2228"/>
                <a:gd name="T120" fmla="+- 0 15396 13446"/>
                <a:gd name="T121" fmla="*/ T120 w 2228"/>
                <a:gd name="T122" fmla="+- 0 1808 -41"/>
                <a:gd name="T123" fmla="*/ 1808 h 2228"/>
                <a:gd name="T124" fmla="+- 0 15483 13446"/>
                <a:gd name="T125" fmla="*/ T124 w 2228"/>
                <a:gd name="T126" fmla="+- 0 1696 -41"/>
                <a:gd name="T127" fmla="*/ 1696 h 2228"/>
                <a:gd name="T128" fmla="+- 0 15556 13446"/>
                <a:gd name="T129" fmla="*/ T128 w 2228"/>
                <a:gd name="T130" fmla="+- 0 1572 -41"/>
                <a:gd name="T131" fmla="*/ 1572 h 2228"/>
                <a:gd name="T132" fmla="+- 0 15612 13446"/>
                <a:gd name="T133" fmla="*/ T132 w 2228"/>
                <a:gd name="T134" fmla="+- 0 1439 -41"/>
                <a:gd name="T135" fmla="*/ 1439 h 2228"/>
                <a:gd name="T136" fmla="+- 0 15651 13446"/>
                <a:gd name="T137" fmla="*/ T136 w 2228"/>
                <a:gd name="T138" fmla="+- 0 1297 -41"/>
                <a:gd name="T139" fmla="*/ 1297 h 2228"/>
                <a:gd name="T140" fmla="+- 0 15671 13446"/>
                <a:gd name="T141" fmla="*/ T140 w 2228"/>
                <a:gd name="T142" fmla="+- 0 1149 -41"/>
                <a:gd name="T143" fmla="*/ 1149 h 2228"/>
                <a:gd name="T144" fmla="+- 0 15671 13446"/>
                <a:gd name="T145" fmla="*/ T144 w 2228"/>
                <a:gd name="T146" fmla="+- 0 997 -41"/>
                <a:gd name="T147" fmla="*/ 997 h 2228"/>
                <a:gd name="T148" fmla="+- 0 15651 13446"/>
                <a:gd name="T149" fmla="*/ T148 w 2228"/>
                <a:gd name="T150" fmla="+- 0 849 -41"/>
                <a:gd name="T151" fmla="*/ 849 h 2228"/>
                <a:gd name="T152" fmla="+- 0 15612 13446"/>
                <a:gd name="T153" fmla="*/ T152 w 2228"/>
                <a:gd name="T154" fmla="+- 0 707 -41"/>
                <a:gd name="T155" fmla="*/ 707 h 2228"/>
                <a:gd name="T156" fmla="+- 0 15556 13446"/>
                <a:gd name="T157" fmla="*/ T156 w 2228"/>
                <a:gd name="T158" fmla="+- 0 574 -41"/>
                <a:gd name="T159" fmla="*/ 574 h 2228"/>
                <a:gd name="T160" fmla="+- 0 15483 13446"/>
                <a:gd name="T161" fmla="*/ T160 w 2228"/>
                <a:gd name="T162" fmla="+- 0 450 -41"/>
                <a:gd name="T163" fmla="*/ 450 h 2228"/>
                <a:gd name="T164" fmla="+- 0 15396 13446"/>
                <a:gd name="T165" fmla="*/ T164 w 2228"/>
                <a:gd name="T166" fmla="+- 0 338 -41"/>
                <a:gd name="T167" fmla="*/ 338 h 2228"/>
                <a:gd name="T168" fmla="+- 0 15295 13446"/>
                <a:gd name="T169" fmla="*/ T168 w 2228"/>
                <a:gd name="T170" fmla="+- 0 237 -41"/>
                <a:gd name="T171" fmla="*/ 237 h 2228"/>
                <a:gd name="T172" fmla="+- 0 15183 13446"/>
                <a:gd name="T173" fmla="*/ T172 w 2228"/>
                <a:gd name="T174" fmla="+- 0 150 -41"/>
                <a:gd name="T175" fmla="*/ 150 h 2228"/>
                <a:gd name="T176" fmla="+- 0 15059 13446"/>
                <a:gd name="T177" fmla="*/ T176 w 2228"/>
                <a:gd name="T178" fmla="+- 0 77 -41"/>
                <a:gd name="T179" fmla="*/ 77 h 2228"/>
                <a:gd name="T180" fmla="+- 0 14926 13446"/>
                <a:gd name="T181" fmla="*/ T180 w 2228"/>
                <a:gd name="T182" fmla="+- 0 21 -41"/>
                <a:gd name="T183" fmla="*/ 21 h 2228"/>
                <a:gd name="T184" fmla="+- 0 14784 13446"/>
                <a:gd name="T185" fmla="*/ T184 w 2228"/>
                <a:gd name="T186" fmla="+- 0 -18 -41"/>
                <a:gd name="T187" fmla="*/ -18 h 2228"/>
                <a:gd name="T188" fmla="+- 0 14636 13446"/>
                <a:gd name="T189" fmla="*/ T188 w 2228"/>
                <a:gd name="T190" fmla="+- 0 -38 -41"/>
                <a:gd name="T191" fmla="*/ -38 h 22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2228" h="2228">
                  <a:moveTo>
                    <a:pt x="1114" y="0"/>
                  </a:moveTo>
                  <a:lnTo>
                    <a:pt x="1038" y="3"/>
                  </a:lnTo>
                  <a:lnTo>
                    <a:pt x="963" y="11"/>
                  </a:lnTo>
                  <a:lnTo>
                    <a:pt x="890" y="23"/>
                  </a:lnTo>
                  <a:lnTo>
                    <a:pt x="818" y="40"/>
                  </a:lnTo>
                  <a:lnTo>
                    <a:pt x="748" y="62"/>
                  </a:lnTo>
                  <a:lnTo>
                    <a:pt x="681" y="88"/>
                  </a:lnTo>
                  <a:lnTo>
                    <a:pt x="615" y="118"/>
                  </a:lnTo>
                  <a:lnTo>
                    <a:pt x="552" y="152"/>
                  </a:lnTo>
                  <a:lnTo>
                    <a:pt x="491" y="191"/>
                  </a:lnTo>
                  <a:lnTo>
                    <a:pt x="434" y="232"/>
                  </a:lnTo>
                  <a:lnTo>
                    <a:pt x="379" y="278"/>
                  </a:lnTo>
                  <a:lnTo>
                    <a:pt x="327" y="327"/>
                  </a:lnTo>
                  <a:lnTo>
                    <a:pt x="278" y="379"/>
                  </a:lnTo>
                  <a:lnTo>
                    <a:pt x="232" y="433"/>
                  </a:lnTo>
                  <a:lnTo>
                    <a:pt x="191" y="491"/>
                  </a:lnTo>
                  <a:lnTo>
                    <a:pt x="152" y="552"/>
                  </a:lnTo>
                  <a:lnTo>
                    <a:pt x="118" y="615"/>
                  </a:lnTo>
                  <a:lnTo>
                    <a:pt x="88" y="681"/>
                  </a:lnTo>
                  <a:lnTo>
                    <a:pt x="62" y="748"/>
                  </a:lnTo>
                  <a:lnTo>
                    <a:pt x="40" y="818"/>
                  </a:lnTo>
                  <a:lnTo>
                    <a:pt x="23" y="890"/>
                  </a:lnTo>
                  <a:lnTo>
                    <a:pt x="11" y="963"/>
                  </a:lnTo>
                  <a:lnTo>
                    <a:pt x="3" y="1038"/>
                  </a:lnTo>
                  <a:lnTo>
                    <a:pt x="0" y="1114"/>
                  </a:lnTo>
                  <a:lnTo>
                    <a:pt x="3" y="1190"/>
                  </a:lnTo>
                  <a:lnTo>
                    <a:pt x="11" y="1265"/>
                  </a:lnTo>
                  <a:lnTo>
                    <a:pt x="23" y="1338"/>
                  </a:lnTo>
                  <a:lnTo>
                    <a:pt x="40" y="1410"/>
                  </a:lnTo>
                  <a:lnTo>
                    <a:pt x="62" y="1480"/>
                  </a:lnTo>
                  <a:lnTo>
                    <a:pt x="88" y="1547"/>
                  </a:lnTo>
                  <a:lnTo>
                    <a:pt x="118" y="1613"/>
                  </a:lnTo>
                  <a:lnTo>
                    <a:pt x="152" y="1676"/>
                  </a:lnTo>
                  <a:lnTo>
                    <a:pt x="191" y="1737"/>
                  </a:lnTo>
                  <a:lnTo>
                    <a:pt x="232" y="1794"/>
                  </a:lnTo>
                  <a:lnTo>
                    <a:pt x="278" y="1849"/>
                  </a:lnTo>
                  <a:lnTo>
                    <a:pt x="327" y="1901"/>
                  </a:lnTo>
                  <a:lnTo>
                    <a:pt x="379" y="1950"/>
                  </a:lnTo>
                  <a:lnTo>
                    <a:pt x="434" y="1996"/>
                  </a:lnTo>
                  <a:lnTo>
                    <a:pt x="491" y="2037"/>
                  </a:lnTo>
                  <a:lnTo>
                    <a:pt x="552" y="2076"/>
                  </a:lnTo>
                  <a:lnTo>
                    <a:pt x="615" y="2110"/>
                  </a:lnTo>
                  <a:lnTo>
                    <a:pt x="681" y="2140"/>
                  </a:lnTo>
                  <a:lnTo>
                    <a:pt x="748" y="2166"/>
                  </a:lnTo>
                  <a:lnTo>
                    <a:pt x="818" y="2188"/>
                  </a:lnTo>
                  <a:lnTo>
                    <a:pt x="890" y="2205"/>
                  </a:lnTo>
                  <a:lnTo>
                    <a:pt x="963" y="2217"/>
                  </a:lnTo>
                  <a:lnTo>
                    <a:pt x="1038" y="2225"/>
                  </a:lnTo>
                  <a:lnTo>
                    <a:pt x="1114" y="2228"/>
                  </a:lnTo>
                  <a:lnTo>
                    <a:pt x="1190" y="2225"/>
                  </a:lnTo>
                  <a:lnTo>
                    <a:pt x="1265" y="2217"/>
                  </a:lnTo>
                  <a:lnTo>
                    <a:pt x="1338" y="2205"/>
                  </a:lnTo>
                  <a:lnTo>
                    <a:pt x="1410" y="2188"/>
                  </a:lnTo>
                  <a:lnTo>
                    <a:pt x="1480" y="2166"/>
                  </a:lnTo>
                  <a:lnTo>
                    <a:pt x="1547" y="2140"/>
                  </a:lnTo>
                  <a:lnTo>
                    <a:pt x="1613" y="2110"/>
                  </a:lnTo>
                  <a:lnTo>
                    <a:pt x="1676" y="2076"/>
                  </a:lnTo>
                  <a:lnTo>
                    <a:pt x="1737" y="2037"/>
                  </a:lnTo>
                  <a:lnTo>
                    <a:pt x="1794" y="1996"/>
                  </a:lnTo>
                  <a:lnTo>
                    <a:pt x="1849" y="1950"/>
                  </a:lnTo>
                  <a:lnTo>
                    <a:pt x="1901" y="1901"/>
                  </a:lnTo>
                  <a:lnTo>
                    <a:pt x="1950" y="1849"/>
                  </a:lnTo>
                  <a:lnTo>
                    <a:pt x="1996" y="1794"/>
                  </a:lnTo>
                  <a:lnTo>
                    <a:pt x="2037" y="1737"/>
                  </a:lnTo>
                  <a:lnTo>
                    <a:pt x="2076" y="1676"/>
                  </a:lnTo>
                  <a:lnTo>
                    <a:pt x="2110" y="1613"/>
                  </a:lnTo>
                  <a:lnTo>
                    <a:pt x="2140" y="1547"/>
                  </a:lnTo>
                  <a:lnTo>
                    <a:pt x="2166" y="1480"/>
                  </a:lnTo>
                  <a:lnTo>
                    <a:pt x="2188" y="1410"/>
                  </a:lnTo>
                  <a:lnTo>
                    <a:pt x="2205" y="1338"/>
                  </a:lnTo>
                  <a:lnTo>
                    <a:pt x="2217" y="1265"/>
                  </a:lnTo>
                  <a:lnTo>
                    <a:pt x="2225" y="1190"/>
                  </a:lnTo>
                  <a:lnTo>
                    <a:pt x="2228" y="1114"/>
                  </a:lnTo>
                  <a:lnTo>
                    <a:pt x="2225" y="1038"/>
                  </a:lnTo>
                  <a:lnTo>
                    <a:pt x="2217" y="963"/>
                  </a:lnTo>
                  <a:lnTo>
                    <a:pt x="2205" y="890"/>
                  </a:lnTo>
                  <a:lnTo>
                    <a:pt x="2188" y="818"/>
                  </a:lnTo>
                  <a:lnTo>
                    <a:pt x="2166" y="748"/>
                  </a:lnTo>
                  <a:lnTo>
                    <a:pt x="2140" y="681"/>
                  </a:lnTo>
                  <a:lnTo>
                    <a:pt x="2110" y="615"/>
                  </a:lnTo>
                  <a:lnTo>
                    <a:pt x="2076" y="552"/>
                  </a:lnTo>
                  <a:lnTo>
                    <a:pt x="2037" y="491"/>
                  </a:lnTo>
                  <a:lnTo>
                    <a:pt x="1996" y="433"/>
                  </a:lnTo>
                  <a:lnTo>
                    <a:pt x="1950" y="379"/>
                  </a:lnTo>
                  <a:lnTo>
                    <a:pt x="1901" y="327"/>
                  </a:lnTo>
                  <a:lnTo>
                    <a:pt x="1849" y="278"/>
                  </a:lnTo>
                  <a:lnTo>
                    <a:pt x="1794" y="232"/>
                  </a:lnTo>
                  <a:lnTo>
                    <a:pt x="1737" y="191"/>
                  </a:lnTo>
                  <a:lnTo>
                    <a:pt x="1676" y="152"/>
                  </a:lnTo>
                  <a:lnTo>
                    <a:pt x="1613" y="118"/>
                  </a:lnTo>
                  <a:lnTo>
                    <a:pt x="1547" y="88"/>
                  </a:lnTo>
                  <a:lnTo>
                    <a:pt x="1480" y="62"/>
                  </a:lnTo>
                  <a:lnTo>
                    <a:pt x="1410" y="40"/>
                  </a:lnTo>
                  <a:lnTo>
                    <a:pt x="1338" y="23"/>
                  </a:lnTo>
                  <a:lnTo>
                    <a:pt x="1265" y="11"/>
                  </a:lnTo>
                  <a:lnTo>
                    <a:pt x="1190" y="3"/>
                  </a:lnTo>
                  <a:lnTo>
                    <a:pt x="1114"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90"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85" y="79"/>
              <a:ext cx="1869" cy="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19"/>
          <p:cNvGrpSpPr>
            <a:grpSpLocks/>
          </p:cNvGrpSpPr>
          <p:nvPr/>
        </p:nvGrpSpPr>
        <p:grpSpPr bwMode="auto">
          <a:xfrm>
            <a:off x="1060889" y="4262771"/>
            <a:ext cx="1162374" cy="1027456"/>
            <a:chOff x="13321" y="2827"/>
            <a:chExt cx="2519" cy="2228"/>
          </a:xfrm>
        </p:grpSpPr>
        <p:sp>
          <p:nvSpPr>
            <p:cNvPr id="22" name="Freeform 20"/>
            <p:cNvSpPr>
              <a:spLocks/>
            </p:cNvSpPr>
            <p:nvPr/>
          </p:nvSpPr>
          <p:spPr bwMode="auto">
            <a:xfrm>
              <a:off x="13446" y="2826"/>
              <a:ext cx="2228" cy="2228"/>
            </a:xfrm>
            <a:custGeom>
              <a:avLst/>
              <a:gdLst>
                <a:gd name="T0" fmla="+- 0 14484 13446"/>
                <a:gd name="T1" fmla="*/ T0 w 2228"/>
                <a:gd name="T2" fmla="+- 0 2829 2827"/>
                <a:gd name="T3" fmla="*/ 2829 h 2228"/>
                <a:gd name="T4" fmla="+- 0 14336 13446"/>
                <a:gd name="T5" fmla="*/ T4 w 2228"/>
                <a:gd name="T6" fmla="+- 0 2849 2827"/>
                <a:gd name="T7" fmla="*/ 2849 h 2228"/>
                <a:gd name="T8" fmla="+- 0 14194 13446"/>
                <a:gd name="T9" fmla="*/ T8 w 2228"/>
                <a:gd name="T10" fmla="+- 0 2888 2827"/>
                <a:gd name="T11" fmla="*/ 2888 h 2228"/>
                <a:gd name="T12" fmla="+- 0 14061 13446"/>
                <a:gd name="T13" fmla="*/ T12 w 2228"/>
                <a:gd name="T14" fmla="+- 0 2944 2827"/>
                <a:gd name="T15" fmla="*/ 2944 h 2228"/>
                <a:gd name="T16" fmla="+- 0 13937 13446"/>
                <a:gd name="T17" fmla="*/ T16 w 2228"/>
                <a:gd name="T18" fmla="+- 0 3017 2827"/>
                <a:gd name="T19" fmla="*/ 3017 h 2228"/>
                <a:gd name="T20" fmla="+- 0 13825 13446"/>
                <a:gd name="T21" fmla="*/ T20 w 2228"/>
                <a:gd name="T22" fmla="+- 0 3104 2827"/>
                <a:gd name="T23" fmla="*/ 3104 h 2228"/>
                <a:gd name="T24" fmla="+- 0 13724 13446"/>
                <a:gd name="T25" fmla="*/ T24 w 2228"/>
                <a:gd name="T26" fmla="+- 0 3205 2827"/>
                <a:gd name="T27" fmla="*/ 3205 h 2228"/>
                <a:gd name="T28" fmla="+- 0 13637 13446"/>
                <a:gd name="T29" fmla="*/ T28 w 2228"/>
                <a:gd name="T30" fmla="+- 0 3318 2827"/>
                <a:gd name="T31" fmla="*/ 3318 h 2228"/>
                <a:gd name="T32" fmla="+- 0 13564 13446"/>
                <a:gd name="T33" fmla="*/ T32 w 2228"/>
                <a:gd name="T34" fmla="+- 0 3441 2827"/>
                <a:gd name="T35" fmla="*/ 3441 h 2228"/>
                <a:gd name="T36" fmla="+- 0 13508 13446"/>
                <a:gd name="T37" fmla="*/ T36 w 2228"/>
                <a:gd name="T38" fmla="+- 0 3574 2827"/>
                <a:gd name="T39" fmla="*/ 3574 h 2228"/>
                <a:gd name="T40" fmla="+- 0 13469 13446"/>
                <a:gd name="T41" fmla="*/ T40 w 2228"/>
                <a:gd name="T42" fmla="+- 0 3716 2827"/>
                <a:gd name="T43" fmla="*/ 3716 h 2228"/>
                <a:gd name="T44" fmla="+- 0 13449 13446"/>
                <a:gd name="T45" fmla="*/ T44 w 2228"/>
                <a:gd name="T46" fmla="+- 0 3864 2827"/>
                <a:gd name="T47" fmla="*/ 3864 h 2228"/>
                <a:gd name="T48" fmla="+- 0 13449 13446"/>
                <a:gd name="T49" fmla="*/ T48 w 2228"/>
                <a:gd name="T50" fmla="+- 0 4016 2827"/>
                <a:gd name="T51" fmla="*/ 4016 h 2228"/>
                <a:gd name="T52" fmla="+- 0 13469 13446"/>
                <a:gd name="T53" fmla="*/ T52 w 2228"/>
                <a:gd name="T54" fmla="+- 0 4165 2827"/>
                <a:gd name="T55" fmla="*/ 4165 h 2228"/>
                <a:gd name="T56" fmla="+- 0 13508 13446"/>
                <a:gd name="T57" fmla="*/ T56 w 2228"/>
                <a:gd name="T58" fmla="+- 0 4306 2827"/>
                <a:gd name="T59" fmla="*/ 4306 h 2228"/>
                <a:gd name="T60" fmla="+- 0 13564 13446"/>
                <a:gd name="T61" fmla="*/ T60 w 2228"/>
                <a:gd name="T62" fmla="+- 0 4439 2827"/>
                <a:gd name="T63" fmla="*/ 4439 h 2228"/>
                <a:gd name="T64" fmla="+- 0 13637 13446"/>
                <a:gd name="T65" fmla="*/ T64 w 2228"/>
                <a:gd name="T66" fmla="+- 0 4563 2827"/>
                <a:gd name="T67" fmla="*/ 4563 h 2228"/>
                <a:gd name="T68" fmla="+- 0 13724 13446"/>
                <a:gd name="T69" fmla="*/ T68 w 2228"/>
                <a:gd name="T70" fmla="+- 0 4676 2827"/>
                <a:gd name="T71" fmla="*/ 4676 h 2228"/>
                <a:gd name="T72" fmla="+- 0 13825 13446"/>
                <a:gd name="T73" fmla="*/ T72 w 2228"/>
                <a:gd name="T74" fmla="+- 0 4776 2827"/>
                <a:gd name="T75" fmla="*/ 4776 h 2228"/>
                <a:gd name="T76" fmla="+- 0 13937 13446"/>
                <a:gd name="T77" fmla="*/ T76 w 2228"/>
                <a:gd name="T78" fmla="+- 0 4864 2827"/>
                <a:gd name="T79" fmla="*/ 4864 h 2228"/>
                <a:gd name="T80" fmla="+- 0 14061 13446"/>
                <a:gd name="T81" fmla="*/ T80 w 2228"/>
                <a:gd name="T82" fmla="+- 0 4936 2827"/>
                <a:gd name="T83" fmla="*/ 4936 h 2228"/>
                <a:gd name="T84" fmla="+- 0 14194 13446"/>
                <a:gd name="T85" fmla="*/ T84 w 2228"/>
                <a:gd name="T86" fmla="+- 0 4992 2827"/>
                <a:gd name="T87" fmla="*/ 4992 h 2228"/>
                <a:gd name="T88" fmla="+- 0 14336 13446"/>
                <a:gd name="T89" fmla="*/ T88 w 2228"/>
                <a:gd name="T90" fmla="+- 0 5031 2827"/>
                <a:gd name="T91" fmla="*/ 5031 h 2228"/>
                <a:gd name="T92" fmla="+- 0 14484 13446"/>
                <a:gd name="T93" fmla="*/ T92 w 2228"/>
                <a:gd name="T94" fmla="+- 0 5051 2827"/>
                <a:gd name="T95" fmla="*/ 5051 h 2228"/>
                <a:gd name="T96" fmla="+- 0 14636 13446"/>
                <a:gd name="T97" fmla="*/ T96 w 2228"/>
                <a:gd name="T98" fmla="+- 0 5051 2827"/>
                <a:gd name="T99" fmla="*/ 5051 h 2228"/>
                <a:gd name="T100" fmla="+- 0 14784 13446"/>
                <a:gd name="T101" fmla="*/ T100 w 2228"/>
                <a:gd name="T102" fmla="+- 0 5031 2827"/>
                <a:gd name="T103" fmla="*/ 5031 h 2228"/>
                <a:gd name="T104" fmla="+- 0 14926 13446"/>
                <a:gd name="T105" fmla="*/ T104 w 2228"/>
                <a:gd name="T106" fmla="+- 0 4992 2827"/>
                <a:gd name="T107" fmla="*/ 4992 h 2228"/>
                <a:gd name="T108" fmla="+- 0 15059 13446"/>
                <a:gd name="T109" fmla="*/ T108 w 2228"/>
                <a:gd name="T110" fmla="+- 0 4936 2827"/>
                <a:gd name="T111" fmla="*/ 4936 h 2228"/>
                <a:gd name="T112" fmla="+- 0 15183 13446"/>
                <a:gd name="T113" fmla="*/ T112 w 2228"/>
                <a:gd name="T114" fmla="+- 0 4864 2827"/>
                <a:gd name="T115" fmla="*/ 4864 h 2228"/>
                <a:gd name="T116" fmla="+- 0 15295 13446"/>
                <a:gd name="T117" fmla="*/ T116 w 2228"/>
                <a:gd name="T118" fmla="+- 0 4776 2827"/>
                <a:gd name="T119" fmla="*/ 4776 h 2228"/>
                <a:gd name="T120" fmla="+- 0 15396 13446"/>
                <a:gd name="T121" fmla="*/ T120 w 2228"/>
                <a:gd name="T122" fmla="+- 0 4676 2827"/>
                <a:gd name="T123" fmla="*/ 4676 h 2228"/>
                <a:gd name="T124" fmla="+- 0 15483 13446"/>
                <a:gd name="T125" fmla="*/ T124 w 2228"/>
                <a:gd name="T126" fmla="+- 0 4563 2827"/>
                <a:gd name="T127" fmla="*/ 4563 h 2228"/>
                <a:gd name="T128" fmla="+- 0 15556 13446"/>
                <a:gd name="T129" fmla="*/ T128 w 2228"/>
                <a:gd name="T130" fmla="+- 0 4439 2827"/>
                <a:gd name="T131" fmla="*/ 4439 h 2228"/>
                <a:gd name="T132" fmla="+- 0 15612 13446"/>
                <a:gd name="T133" fmla="*/ T132 w 2228"/>
                <a:gd name="T134" fmla="+- 0 4306 2827"/>
                <a:gd name="T135" fmla="*/ 4306 h 2228"/>
                <a:gd name="T136" fmla="+- 0 15651 13446"/>
                <a:gd name="T137" fmla="*/ T136 w 2228"/>
                <a:gd name="T138" fmla="+- 0 4165 2827"/>
                <a:gd name="T139" fmla="*/ 4165 h 2228"/>
                <a:gd name="T140" fmla="+- 0 15671 13446"/>
                <a:gd name="T141" fmla="*/ T140 w 2228"/>
                <a:gd name="T142" fmla="+- 0 4016 2827"/>
                <a:gd name="T143" fmla="*/ 4016 h 2228"/>
                <a:gd name="T144" fmla="+- 0 15671 13446"/>
                <a:gd name="T145" fmla="*/ T144 w 2228"/>
                <a:gd name="T146" fmla="+- 0 3864 2827"/>
                <a:gd name="T147" fmla="*/ 3864 h 2228"/>
                <a:gd name="T148" fmla="+- 0 15651 13446"/>
                <a:gd name="T149" fmla="*/ T148 w 2228"/>
                <a:gd name="T150" fmla="+- 0 3716 2827"/>
                <a:gd name="T151" fmla="*/ 3716 h 2228"/>
                <a:gd name="T152" fmla="+- 0 15612 13446"/>
                <a:gd name="T153" fmla="*/ T152 w 2228"/>
                <a:gd name="T154" fmla="+- 0 3574 2827"/>
                <a:gd name="T155" fmla="*/ 3574 h 2228"/>
                <a:gd name="T156" fmla="+- 0 15556 13446"/>
                <a:gd name="T157" fmla="*/ T156 w 2228"/>
                <a:gd name="T158" fmla="+- 0 3441 2827"/>
                <a:gd name="T159" fmla="*/ 3441 h 2228"/>
                <a:gd name="T160" fmla="+- 0 15483 13446"/>
                <a:gd name="T161" fmla="*/ T160 w 2228"/>
                <a:gd name="T162" fmla="+- 0 3318 2827"/>
                <a:gd name="T163" fmla="*/ 3318 h 2228"/>
                <a:gd name="T164" fmla="+- 0 15396 13446"/>
                <a:gd name="T165" fmla="*/ T164 w 2228"/>
                <a:gd name="T166" fmla="+- 0 3205 2827"/>
                <a:gd name="T167" fmla="*/ 3205 h 2228"/>
                <a:gd name="T168" fmla="+- 0 15295 13446"/>
                <a:gd name="T169" fmla="*/ T168 w 2228"/>
                <a:gd name="T170" fmla="+- 0 3104 2827"/>
                <a:gd name="T171" fmla="*/ 3104 h 2228"/>
                <a:gd name="T172" fmla="+- 0 15183 13446"/>
                <a:gd name="T173" fmla="*/ T172 w 2228"/>
                <a:gd name="T174" fmla="+- 0 3017 2827"/>
                <a:gd name="T175" fmla="*/ 3017 h 2228"/>
                <a:gd name="T176" fmla="+- 0 15059 13446"/>
                <a:gd name="T177" fmla="*/ T176 w 2228"/>
                <a:gd name="T178" fmla="+- 0 2944 2827"/>
                <a:gd name="T179" fmla="*/ 2944 h 2228"/>
                <a:gd name="T180" fmla="+- 0 14926 13446"/>
                <a:gd name="T181" fmla="*/ T180 w 2228"/>
                <a:gd name="T182" fmla="+- 0 2888 2827"/>
                <a:gd name="T183" fmla="*/ 2888 h 2228"/>
                <a:gd name="T184" fmla="+- 0 14784 13446"/>
                <a:gd name="T185" fmla="*/ T184 w 2228"/>
                <a:gd name="T186" fmla="+- 0 2849 2827"/>
                <a:gd name="T187" fmla="*/ 2849 h 2228"/>
                <a:gd name="T188" fmla="+- 0 14636 13446"/>
                <a:gd name="T189" fmla="*/ T188 w 2228"/>
                <a:gd name="T190" fmla="+- 0 2829 2827"/>
                <a:gd name="T191" fmla="*/ 2829 h 22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2228" h="2228">
                  <a:moveTo>
                    <a:pt x="1114" y="0"/>
                  </a:moveTo>
                  <a:lnTo>
                    <a:pt x="1038" y="2"/>
                  </a:lnTo>
                  <a:lnTo>
                    <a:pt x="963" y="10"/>
                  </a:lnTo>
                  <a:lnTo>
                    <a:pt x="890" y="22"/>
                  </a:lnTo>
                  <a:lnTo>
                    <a:pt x="818" y="39"/>
                  </a:lnTo>
                  <a:lnTo>
                    <a:pt x="748" y="61"/>
                  </a:lnTo>
                  <a:lnTo>
                    <a:pt x="681" y="87"/>
                  </a:lnTo>
                  <a:lnTo>
                    <a:pt x="615" y="117"/>
                  </a:lnTo>
                  <a:lnTo>
                    <a:pt x="552" y="152"/>
                  </a:lnTo>
                  <a:lnTo>
                    <a:pt x="491" y="190"/>
                  </a:lnTo>
                  <a:lnTo>
                    <a:pt x="434" y="232"/>
                  </a:lnTo>
                  <a:lnTo>
                    <a:pt x="379" y="277"/>
                  </a:lnTo>
                  <a:lnTo>
                    <a:pt x="327" y="326"/>
                  </a:lnTo>
                  <a:lnTo>
                    <a:pt x="278" y="378"/>
                  </a:lnTo>
                  <a:lnTo>
                    <a:pt x="232" y="433"/>
                  </a:lnTo>
                  <a:lnTo>
                    <a:pt x="191" y="491"/>
                  </a:lnTo>
                  <a:lnTo>
                    <a:pt x="152" y="551"/>
                  </a:lnTo>
                  <a:lnTo>
                    <a:pt x="118" y="614"/>
                  </a:lnTo>
                  <a:lnTo>
                    <a:pt x="88" y="680"/>
                  </a:lnTo>
                  <a:lnTo>
                    <a:pt x="62" y="747"/>
                  </a:lnTo>
                  <a:lnTo>
                    <a:pt x="40" y="817"/>
                  </a:lnTo>
                  <a:lnTo>
                    <a:pt x="23" y="889"/>
                  </a:lnTo>
                  <a:lnTo>
                    <a:pt x="11" y="962"/>
                  </a:lnTo>
                  <a:lnTo>
                    <a:pt x="3" y="1037"/>
                  </a:lnTo>
                  <a:lnTo>
                    <a:pt x="0" y="1113"/>
                  </a:lnTo>
                  <a:lnTo>
                    <a:pt x="3" y="1189"/>
                  </a:lnTo>
                  <a:lnTo>
                    <a:pt x="11" y="1264"/>
                  </a:lnTo>
                  <a:lnTo>
                    <a:pt x="23" y="1338"/>
                  </a:lnTo>
                  <a:lnTo>
                    <a:pt x="40" y="1409"/>
                  </a:lnTo>
                  <a:lnTo>
                    <a:pt x="62" y="1479"/>
                  </a:lnTo>
                  <a:lnTo>
                    <a:pt x="88" y="1547"/>
                  </a:lnTo>
                  <a:lnTo>
                    <a:pt x="118" y="1612"/>
                  </a:lnTo>
                  <a:lnTo>
                    <a:pt x="152" y="1675"/>
                  </a:lnTo>
                  <a:lnTo>
                    <a:pt x="191" y="1736"/>
                  </a:lnTo>
                  <a:lnTo>
                    <a:pt x="232" y="1794"/>
                  </a:lnTo>
                  <a:lnTo>
                    <a:pt x="278" y="1849"/>
                  </a:lnTo>
                  <a:lnTo>
                    <a:pt x="327" y="1901"/>
                  </a:lnTo>
                  <a:lnTo>
                    <a:pt x="379" y="1949"/>
                  </a:lnTo>
                  <a:lnTo>
                    <a:pt x="434" y="1995"/>
                  </a:lnTo>
                  <a:lnTo>
                    <a:pt x="491" y="2037"/>
                  </a:lnTo>
                  <a:lnTo>
                    <a:pt x="552" y="2075"/>
                  </a:lnTo>
                  <a:lnTo>
                    <a:pt x="615" y="2109"/>
                  </a:lnTo>
                  <a:lnTo>
                    <a:pt x="681" y="2139"/>
                  </a:lnTo>
                  <a:lnTo>
                    <a:pt x="748" y="2165"/>
                  </a:lnTo>
                  <a:lnTo>
                    <a:pt x="818" y="2187"/>
                  </a:lnTo>
                  <a:lnTo>
                    <a:pt x="890" y="2204"/>
                  </a:lnTo>
                  <a:lnTo>
                    <a:pt x="963" y="2217"/>
                  </a:lnTo>
                  <a:lnTo>
                    <a:pt x="1038" y="2224"/>
                  </a:lnTo>
                  <a:lnTo>
                    <a:pt x="1114" y="2227"/>
                  </a:lnTo>
                  <a:lnTo>
                    <a:pt x="1190" y="2224"/>
                  </a:lnTo>
                  <a:lnTo>
                    <a:pt x="1265" y="2217"/>
                  </a:lnTo>
                  <a:lnTo>
                    <a:pt x="1338" y="2204"/>
                  </a:lnTo>
                  <a:lnTo>
                    <a:pt x="1410" y="2187"/>
                  </a:lnTo>
                  <a:lnTo>
                    <a:pt x="1480" y="2165"/>
                  </a:lnTo>
                  <a:lnTo>
                    <a:pt x="1547" y="2139"/>
                  </a:lnTo>
                  <a:lnTo>
                    <a:pt x="1613" y="2109"/>
                  </a:lnTo>
                  <a:lnTo>
                    <a:pt x="1676" y="2075"/>
                  </a:lnTo>
                  <a:lnTo>
                    <a:pt x="1737" y="2037"/>
                  </a:lnTo>
                  <a:lnTo>
                    <a:pt x="1794" y="1995"/>
                  </a:lnTo>
                  <a:lnTo>
                    <a:pt x="1849" y="1949"/>
                  </a:lnTo>
                  <a:lnTo>
                    <a:pt x="1901" y="1901"/>
                  </a:lnTo>
                  <a:lnTo>
                    <a:pt x="1950" y="1849"/>
                  </a:lnTo>
                  <a:lnTo>
                    <a:pt x="1996" y="1794"/>
                  </a:lnTo>
                  <a:lnTo>
                    <a:pt x="2037" y="1736"/>
                  </a:lnTo>
                  <a:lnTo>
                    <a:pt x="2076" y="1675"/>
                  </a:lnTo>
                  <a:lnTo>
                    <a:pt x="2110" y="1612"/>
                  </a:lnTo>
                  <a:lnTo>
                    <a:pt x="2140" y="1547"/>
                  </a:lnTo>
                  <a:lnTo>
                    <a:pt x="2166" y="1479"/>
                  </a:lnTo>
                  <a:lnTo>
                    <a:pt x="2188" y="1409"/>
                  </a:lnTo>
                  <a:lnTo>
                    <a:pt x="2205" y="1338"/>
                  </a:lnTo>
                  <a:lnTo>
                    <a:pt x="2217" y="1264"/>
                  </a:lnTo>
                  <a:lnTo>
                    <a:pt x="2225" y="1189"/>
                  </a:lnTo>
                  <a:lnTo>
                    <a:pt x="2228" y="1113"/>
                  </a:lnTo>
                  <a:lnTo>
                    <a:pt x="2225" y="1037"/>
                  </a:lnTo>
                  <a:lnTo>
                    <a:pt x="2217" y="962"/>
                  </a:lnTo>
                  <a:lnTo>
                    <a:pt x="2205" y="889"/>
                  </a:lnTo>
                  <a:lnTo>
                    <a:pt x="2188" y="817"/>
                  </a:lnTo>
                  <a:lnTo>
                    <a:pt x="2166" y="747"/>
                  </a:lnTo>
                  <a:lnTo>
                    <a:pt x="2140" y="680"/>
                  </a:lnTo>
                  <a:lnTo>
                    <a:pt x="2110" y="614"/>
                  </a:lnTo>
                  <a:lnTo>
                    <a:pt x="2076" y="551"/>
                  </a:lnTo>
                  <a:lnTo>
                    <a:pt x="2037" y="491"/>
                  </a:lnTo>
                  <a:lnTo>
                    <a:pt x="1996" y="433"/>
                  </a:lnTo>
                  <a:lnTo>
                    <a:pt x="1950" y="378"/>
                  </a:lnTo>
                  <a:lnTo>
                    <a:pt x="1901" y="326"/>
                  </a:lnTo>
                  <a:lnTo>
                    <a:pt x="1849" y="277"/>
                  </a:lnTo>
                  <a:lnTo>
                    <a:pt x="1794" y="232"/>
                  </a:lnTo>
                  <a:lnTo>
                    <a:pt x="1737" y="190"/>
                  </a:lnTo>
                  <a:lnTo>
                    <a:pt x="1676" y="152"/>
                  </a:lnTo>
                  <a:lnTo>
                    <a:pt x="1613" y="117"/>
                  </a:lnTo>
                  <a:lnTo>
                    <a:pt x="1547" y="87"/>
                  </a:lnTo>
                  <a:lnTo>
                    <a:pt x="1480" y="61"/>
                  </a:lnTo>
                  <a:lnTo>
                    <a:pt x="1410" y="39"/>
                  </a:lnTo>
                  <a:lnTo>
                    <a:pt x="1338" y="22"/>
                  </a:lnTo>
                  <a:lnTo>
                    <a:pt x="1265" y="10"/>
                  </a:lnTo>
                  <a:lnTo>
                    <a:pt x="1190" y="2"/>
                  </a:lnTo>
                  <a:lnTo>
                    <a:pt x="1114"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93"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20" y="3066"/>
              <a:ext cx="2519" cy="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22"/>
          <p:cNvGrpSpPr>
            <a:grpSpLocks/>
          </p:cNvGrpSpPr>
          <p:nvPr/>
        </p:nvGrpSpPr>
        <p:grpSpPr bwMode="auto">
          <a:xfrm>
            <a:off x="977828" y="5446409"/>
            <a:ext cx="1085983" cy="1160878"/>
            <a:chOff x="13356" y="5567"/>
            <a:chExt cx="2318" cy="2481"/>
          </a:xfrm>
        </p:grpSpPr>
        <p:sp>
          <p:nvSpPr>
            <p:cNvPr id="24" name="Freeform 23"/>
            <p:cNvSpPr>
              <a:spLocks/>
            </p:cNvSpPr>
            <p:nvPr/>
          </p:nvSpPr>
          <p:spPr bwMode="auto">
            <a:xfrm>
              <a:off x="13446" y="5693"/>
              <a:ext cx="2228" cy="2228"/>
            </a:xfrm>
            <a:custGeom>
              <a:avLst/>
              <a:gdLst>
                <a:gd name="T0" fmla="+- 0 14484 13446"/>
                <a:gd name="T1" fmla="*/ T0 w 2228"/>
                <a:gd name="T2" fmla="+- 0 5696 5693"/>
                <a:gd name="T3" fmla="*/ 5696 h 2228"/>
                <a:gd name="T4" fmla="+- 0 14336 13446"/>
                <a:gd name="T5" fmla="*/ T4 w 2228"/>
                <a:gd name="T6" fmla="+- 0 5716 5693"/>
                <a:gd name="T7" fmla="*/ 5716 h 2228"/>
                <a:gd name="T8" fmla="+- 0 14194 13446"/>
                <a:gd name="T9" fmla="*/ T8 w 2228"/>
                <a:gd name="T10" fmla="+- 0 5755 5693"/>
                <a:gd name="T11" fmla="*/ 5755 h 2228"/>
                <a:gd name="T12" fmla="+- 0 14061 13446"/>
                <a:gd name="T13" fmla="*/ T12 w 2228"/>
                <a:gd name="T14" fmla="+- 0 5811 5693"/>
                <a:gd name="T15" fmla="*/ 5811 h 2228"/>
                <a:gd name="T16" fmla="+- 0 13937 13446"/>
                <a:gd name="T17" fmla="*/ T16 w 2228"/>
                <a:gd name="T18" fmla="+- 0 5883 5693"/>
                <a:gd name="T19" fmla="*/ 5883 h 2228"/>
                <a:gd name="T20" fmla="+- 0 13825 13446"/>
                <a:gd name="T21" fmla="*/ T20 w 2228"/>
                <a:gd name="T22" fmla="+- 0 5971 5693"/>
                <a:gd name="T23" fmla="*/ 5971 h 2228"/>
                <a:gd name="T24" fmla="+- 0 13724 13446"/>
                <a:gd name="T25" fmla="*/ T24 w 2228"/>
                <a:gd name="T26" fmla="+- 0 6071 5693"/>
                <a:gd name="T27" fmla="*/ 6071 h 2228"/>
                <a:gd name="T28" fmla="+- 0 13637 13446"/>
                <a:gd name="T29" fmla="*/ T28 w 2228"/>
                <a:gd name="T30" fmla="+- 0 6184 5693"/>
                <a:gd name="T31" fmla="*/ 6184 h 2228"/>
                <a:gd name="T32" fmla="+- 0 13564 13446"/>
                <a:gd name="T33" fmla="*/ T32 w 2228"/>
                <a:gd name="T34" fmla="+- 0 6308 5693"/>
                <a:gd name="T35" fmla="*/ 6308 h 2228"/>
                <a:gd name="T36" fmla="+- 0 13508 13446"/>
                <a:gd name="T37" fmla="*/ T36 w 2228"/>
                <a:gd name="T38" fmla="+- 0 6441 5693"/>
                <a:gd name="T39" fmla="*/ 6441 h 2228"/>
                <a:gd name="T40" fmla="+- 0 13469 13446"/>
                <a:gd name="T41" fmla="*/ T40 w 2228"/>
                <a:gd name="T42" fmla="+- 0 6582 5693"/>
                <a:gd name="T43" fmla="*/ 6582 h 2228"/>
                <a:gd name="T44" fmla="+- 0 13449 13446"/>
                <a:gd name="T45" fmla="*/ T44 w 2228"/>
                <a:gd name="T46" fmla="+- 0 6730 5693"/>
                <a:gd name="T47" fmla="*/ 6730 h 2228"/>
                <a:gd name="T48" fmla="+- 0 13449 13446"/>
                <a:gd name="T49" fmla="*/ T48 w 2228"/>
                <a:gd name="T50" fmla="+- 0 6883 5693"/>
                <a:gd name="T51" fmla="*/ 6883 h 2228"/>
                <a:gd name="T52" fmla="+- 0 13469 13446"/>
                <a:gd name="T53" fmla="*/ T52 w 2228"/>
                <a:gd name="T54" fmla="+- 0 7031 5693"/>
                <a:gd name="T55" fmla="*/ 7031 h 2228"/>
                <a:gd name="T56" fmla="+- 0 13508 13446"/>
                <a:gd name="T57" fmla="*/ T56 w 2228"/>
                <a:gd name="T58" fmla="+- 0 7173 5693"/>
                <a:gd name="T59" fmla="*/ 7173 h 2228"/>
                <a:gd name="T60" fmla="+- 0 13564 13446"/>
                <a:gd name="T61" fmla="*/ T60 w 2228"/>
                <a:gd name="T62" fmla="+- 0 7306 5693"/>
                <a:gd name="T63" fmla="*/ 7306 h 2228"/>
                <a:gd name="T64" fmla="+- 0 13637 13446"/>
                <a:gd name="T65" fmla="*/ T64 w 2228"/>
                <a:gd name="T66" fmla="+- 0 7429 5693"/>
                <a:gd name="T67" fmla="*/ 7429 h 2228"/>
                <a:gd name="T68" fmla="+- 0 13724 13446"/>
                <a:gd name="T69" fmla="*/ T68 w 2228"/>
                <a:gd name="T70" fmla="+- 0 7542 5693"/>
                <a:gd name="T71" fmla="*/ 7542 h 2228"/>
                <a:gd name="T72" fmla="+- 0 13825 13446"/>
                <a:gd name="T73" fmla="*/ T72 w 2228"/>
                <a:gd name="T74" fmla="+- 0 7643 5693"/>
                <a:gd name="T75" fmla="*/ 7643 h 2228"/>
                <a:gd name="T76" fmla="+- 0 13937 13446"/>
                <a:gd name="T77" fmla="*/ T76 w 2228"/>
                <a:gd name="T78" fmla="+- 0 7730 5693"/>
                <a:gd name="T79" fmla="*/ 7730 h 2228"/>
                <a:gd name="T80" fmla="+- 0 14061 13446"/>
                <a:gd name="T81" fmla="*/ T80 w 2228"/>
                <a:gd name="T82" fmla="+- 0 7803 5693"/>
                <a:gd name="T83" fmla="*/ 7803 h 2228"/>
                <a:gd name="T84" fmla="+- 0 14194 13446"/>
                <a:gd name="T85" fmla="*/ T84 w 2228"/>
                <a:gd name="T86" fmla="+- 0 7859 5693"/>
                <a:gd name="T87" fmla="*/ 7859 h 2228"/>
                <a:gd name="T88" fmla="+- 0 14336 13446"/>
                <a:gd name="T89" fmla="*/ T88 w 2228"/>
                <a:gd name="T90" fmla="+- 0 7898 5693"/>
                <a:gd name="T91" fmla="*/ 7898 h 2228"/>
                <a:gd name="T92" fmla="+- 0 14484 13446"/>
                <a:gd name="T93" fmla="*/ T92 w 2228"/>
                <a:gd name="T94" fmla="+- 0 7918 5693"/>
                <a:gd name="T95" fmla="*/ 7918 h 2228"/>
                <a:gd name="T96" fmla="+- 0 14636 13446"/>
                <a:gd name="T97" fmla="*/ T96 w 2228"/>
                <a:gd name="T98" fmla="+- 0 7918 5693"/>
                <a:gd name="T99" fmla="*/ 7918 h 2228"/>
                <a:gd name="T100" fmla="+- 0 14784 13446"/>
                <a:gd name="T101" fmla="*/ T100 w 2228"/>
                <a:gd name="T102" fmla="+- 0 7898 5693"/>
                <a:gd name="T103" fmla="*/ 7898 h 2228"/>
                <a:gd name="T104" fmla="+- 0 14926 13446"/>
                <a:gd name="T105" fmla="*/ T104 w 2228"/>
                <a:gd name="T106" fmla="+- 0 7859 5693"/>
                <a:gd name="T107" fmla="*/ 7859 h 2228"/>
                <a:gd name="T108" fmla="+- 0 15059 13446"/>
                <a:gd name="T109" fmla="*/ T108 w 2228"/>
                <a:gd name="T110" fmla="+- 0 7803 5693"/>
                <a:gd name="T111" fmla="*/ 7803 h 2228"/>
                <a:gd name="T112" fmla="+- 0 15183 13446"/>
                <a:gd name="T113" fmla="*/ T112 w 2228"/>
                <a:gd name="T114" fmla="+- 0 7730 5693"/>
                <a:gd name="T115" fmla="*/ 7730 h 2228"/>
                <a:gd name="T116" fmla="+- 0 15295 13446"/>
                <a:gd name="T117" fmla="*/ T116 w 2228"/>
                <a:gd name="T118" fmla="+- 0 7643 5693"/>
                <a:gd name="T119" fmla="*/ 7643 h 2228"/>
                <a:gd name="T120" fmla="+- 0 15396 13446"/>
                <a:gd name="T121" fmla="*/ T120 w 2228"/>
                <a:gd name="T122" fmla="+- 0 7542 5693"/>
                <a:gd name="T123" fmla="*/ 7542 h 2228"/>
                <a:gd name="T124" fmla="+- 0 15483 13446"/>
                <a:gd name="T125" fmla="*/ T124 w 2228"/>
                <a:gd name="T126" fmla="+- 0 7429 5693"/>
                <a:gd name="T127" fmla="*/ 7429 h 2228"/>
                <a:gd name="T128" fmla="+- 0 15556 13446"/>
                <a:gd name="T129" fmla="*/ T128 w 2228"/>
                <a:gd name="T130" fmla="+- 0 7306 5693"/>
                <a:gd name="T131" fmla="*/ 7306 h 2228"/>
                <a:gd name="T132" fmla="+- 0 15612 13446"/>
                <a:gd name="T133" fmla="*/ T132 w 2228"/>
                <a:gd name="T134" fmla="+- 0 7173 5693"/>
                <a:gd name="T135" fmla="*/ 7173 h 2228"/>
                <a:gd name="T136" fmla="+- 0 15651 13446"/>
                <a:gd name="T137" fmla="*/ T136 w 2228"/>
                <a:gd name="T138" fmla="+- 0 7031 5693"/>
                <a:gd name="T139" fmla="*/ 7031 h 2228"/>
                <a:gd name="T140" fmla="+- 0 15671 13446"/>
                <a:gd name="T141" fmla="*/ T140 w 2228"/>
                <a:gd name="T142" fmla="+- 0 6883 5693"/>
                <a:gd name="T143" fmla="*/ 6883 h 2228"/>
                <a:gd name="T144" fmla="+- 0 15671 13446"/>
                <a:gd name="T145" fmla="*/ T144 w 2228"/>
                <a:gd name="T146" fmla="+- 0 6730 5693"/>
                <a:gd name="T147" fmla="*/ 6730 h 2228"/>
                <a:gd name="T148" fmla="+- 0 15651 13446"/>
                <a:gd name="T149" fmla="*/ T148 w 2228"/>
                <a:gd name="T150" fmla="+- 0 6582 5693"/>
                <a:gd name="T151" fmla="*/ 6582 h 2228"/>
                <a:gd name="T152" fmla="+- 0 15612 13446"/>
                <a:gd name="T153" fmla="*/ T152 w 2228"/>
                <a:gd name="T154" fmla="+- 0 6441 5693"/>
                <a:gd name="T155" fmla="*/ 6441 h 2228"/>
                <a:gd name="T156" fmla="+- 0 15556 13446"/>
                <a:gd name="T157" fmla="*/ T156 w 2228"/>
                <a:gd name="T158" fmla="+- 0 6308 5693"/>
                <a:gd name="T159" fmla="*/ 6308 h 2228"/>
                <a:gd name="T160" fmla="+- 0 15483 13446"/>
                <a:gd name="T161" fmla="*/ T160 w 2228"/>
                <a:gd name="T162" fmla="+- 0 6184 5693"/>
                <a:gd name="T163" fmla="*/ 6184 h 2228"/>
                <a:gd name="T164" fmla="+- 0 15396 13446"/>
                <a:gd name="T165" fmla="*/ T164 w 2228"/>
                <a:gd name="T166" fmla="+- 0 6071 5693"/>
                <a:gd name="T167" fmla="*/ 6071 h 2228"/>
                <a:gd name="T168" fmla="+- 0 15295 13446"/>
                <a:gd name="T169" fmla="*/ T168 w 2228"/>
                <a:gd name="T170" fmla="+- 0 5971 5693"/>
                <a:gd name="T171" fmla="*/ 5971 h 2228"/>
                <a:gd name="T172" fmla="+- 0 15183 13446"/>
                <a:gd name="T173" fmla="*/ T172 w 2228"/>
                <a:gd name="T174" fmla="+- 0 5883 5693"/>
                <a:gd name="T175" fmla="*/ 5883 h 2228"/>
                <a:gd name="T176" fmla="+- 0 15059 13446"/>
                <a:gd name="T177" fmla="*/ T176 w 2228"/>
                <a:gd name="T178" fmla="+- 0 5811 5693"/>
                <a:gd name="T179" fmla="*/ 5811 h 2228"/>
                <a:gd name="T180" fmla="+- 0 14926 13446"/>
                <a:gd name="T181" fmla="*/ T180 w 2228"/>
                <a:gd name="T182" fmla="+- 0 5755 5693"/>
                <a:gd name="T183" fmla="*/ 5755 h 2228"/>
                <a:gd name="T184" fmla="+- 0 14784 13446"/>
                <a:gd name="T185" fmla="*/ T184 w 2228"/>
                <a:gd name="T186" fmla="+- 0 5716 5693"/>
                <a:gd name="T187" fmla="*/ 5716 h 2228"/>
                <a:gd name="T188" fmla="+- 0 14636 13446"/>
                <a:gd name="T189" fmla="*/ T188 w 2228"/>
                <a:gd name="T190" fmla="+- 0 5696 5693"/>
                <a:gd name="T191" fmla="*/ 5696 h 22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2228" h="2228">
                  <a:moveTo>
                    <a:pt x="1114" y="0"/>
                  </a:moveTo>
                  <a:lnTo>
                    <a:pt x="1038" y="3"/>
                  </a:lnTo>
                  <a:lnTo>
                    <a:pt x="963" y="10"/>
                  </a:lnTo>
                  <a:lnTo>
                    <a:pt x="890" y="23"/>
                  </a:lnTo>
                  <a:lnTo>
                    <a:pt x="818" y="40"/>
                  </a:lnTo>
                  <a:lnTo>
                    <a:pt x="748" y="62"/>
                  </a:lnTo>
                  <a:lnTo>
                    <a:pt x="681" y="88"/>
                  </a:lnTo>
                  <a:lnTo>
                    <a:pt x="615" y="118"/>
                  </a:lnTo>
                  <a:lnTo>
                    <a:pt x="552" y="152"/>
                  </a:lnTo>
                  <a:lnTo>
                    <a:pt x="491" y="190"/>
                  </a:lnTo>
                  <a:lnTo>
                    <a:pt x="434" y="232"/>
                  </a:lnTo>
                  <a:lnTo>
                    <a:pt x="379" y="278"/>
                  </a:lnTo>
                  <a:lnTo>
                    <a:pt x="327" y="326"/>
                  </a:lnTo>
                  <a:lnTo>
                    <a:pt x="278" y="378"/>
                  </a:lnTo>
                  <a:lnTo>
                    <a:pt x="232" y="433"/>
                  </a:lnTo>
                  <a:lnTo>
                    <a:pt x="191" y="491"/>
                  </a:lnTo>
                  <a:lnTo>
                    <a:pt x="152" y="552"/>
                  </a:lnTo>
                  <a:lnTo>
                    <a:pt x="118" y="615"/>
                  </a:lnTo>
                  <a:lnTo>
                    <a:pt x="88" y="680"/>
                  </a:lnTo>
                  <a:lnTo>
                    <a:pt x="62" y="748"/>
                  </a:lnTo>
                  <a:lnTo>
                    <a:pt x="40" y="818"/>
                  </a:lnTo>
                  <a:lnTo>
                    <a:pt x="23" y="889"/>
                  </a:lnTo>
                  <a:lnTo>
                    <a:pt x="11" y="963"/>
                  </a:lnTo>
                  <a:lnTo>
                    <a:pt x="3" y="1037"/>
                  </a:lnTo>
                  <a:lnTo>
                    <a:pt x="0" y="1114"/>
                  </a:lnTo>
                  <a:lnTo>
                    <a:pt x="3" y="1190"/>
                  </a:lnTo>
                  <a:lnTo>
                    <a:pt x="11" y="1265"/>
                  </a:lnTo>
                  <a:lnTo>
                    <a:pt x="23" y="1338"/>
                  </a:lnTo>
                  <a:lnTo>
                    <a:pt x="40" y="1410"/>
                  </a:lnTo>
                  <a:lnTo>
                    <a:pt x="62" y="1480"/>
                  </a:lnTo>
                  <a:lnTo>
                    <a:pt x="88" y="1547"/>
                  </a:lnTo>
                  <a:lnTo>
                    <a:pt x="118" y="1613"/>
                  </a:lnTo>
                  <a:lnTo>
                    <a:pt x="152" y="1676"/>
                  </a:lnTo>
                  <a:lnTo>
                    <a:pt x="191" y="1736"/>
                  </a:lnTo>
                  <a:lnTo>
                    <a:pt x="232" y="1794"/>
                  </a:lnTo>
                  <a:lnTo>
                    <a:pt x="278" y="1849"/>
                  </a:lnTo>
                  <a:lnTo>
                    <a:pt x="327" y="1901"/>
                  </a:lnTo>
                  <a:lnTo>
                    <a:pt x="379" y="1950"/>
                  </a:lnTo>
                  <a:lnTo>
                    <a:pt x="434" y="1995"/>
                  </a:lnTo>
                  <a:lnTo>
                    <a:pt x="491" y="2037"/>
                  </a:lnTo>
                  <a:lnTo>
                    <a:pt x="552" y="2075"/>
                  </a:lnTo>
                  <a:lnTo>
                    <a:pt x="615" y="2110"/>
                  </a:lnTo>
                  <a:lnTo>
                    <a:pt x="681" y="2140"/>
                  </a:lnTo>
                  <a:lnTo>
                    <a:pt x="748" y="2166"/>
                  </a:lnTo>
                  <a:lnTo>
                    <a:pt x="818" y="2188"/>
                  </a:lnTo>
                  <a:lnTo>
                    <a:pt x="890" y="2205"/>
                  </a:lnTo>
                  <a:lnTo>
                    <a:pt x="963" y="2217"/>
                  </a:lnTo>
                  <a:lnTo>
                    <a:pt x="1038" y="2225"/>
                  </a:lnTo>
                  <a:lnTo>
                    <a:pt x="1114" y="2227"/>
                  </a:lnTo>
                  <a:lnTo>
                    <a:pt x="1190" y="2225"/>
                  </a:lnTo>
                  <a:lnTo>
                    <a:pt x="1265" y="2217"/>
                  </a:lnTo>
                  <a:lnTo>
                    <a:pt x="1338" y="2205"/>
                  </a:lnTo>
                  <a:lnTo>
                    <a:pt x="1410" y="2188"/>
                  </a:lnTo>
                  <a:lnTo>
                    <a:pt x="1480" y="2166"/>
                  </a:lnTo>
                  <a:lnTo>
                    <a:pt x="1547" y="2140"/>
                  </a:lnTo>
                  <a:lnTo>
                    <a:pt x="1613" y="2110"/>
                  </a:lnTo>
                  <a:lnTo>
                    <a:pt x="1676" y="2075"/>
                  </a:lnTo>
                  <a:lnTo>
                    <a:pt x="1737" y="2037"/>
                  </a:lnTo>
                  <a:lnTo>
                    <a:pt x="1794" y="1995"/>
                  </a:lnTo>
                  <a:lnTo>
                    <a:pt x="1849" y="1950"/>
                  </a:lnTo>
                  <a:lnTo>
                    <a:pt x="1901" y="1901"/>
                  </a:lnTo>
                  <a:lnTo>
                    <a:pt x="1950" y="1849"/>
                  </a:lnTo>
                  <a:lnTo>
                    <a:pt x="1996" y="1794"/>
                  </a:lnTo>
                  <a:lnTo>
                    <a:pt x="2037" y="1736"/>
                  </a:lnTo>
                  <a:lnTo>
                    <a:pt x="2076" y="1676"/>
                  </a:lnTo>
                  <a:lnTo>
                    <a:pt x="2110" y="1613"/>
                  </a:lnTo>
                  <a:lnTo>
                    <a:pt x="2140" y="1547"/>
                  </a:lnTo>
                  <a:lnTo>
                    <a:pt x="2166" y="1480"/>
                  </a:lnTo>
                  <a:lnTo>
                    <a:pt x="2188" y="1410"/>
                  </a:lnTo>
                  <a:lnTo>
                    <a:pt x="2205" y="1338"/>
                  </a:lnTo>
                  <a:lnTo>
                    <a:pt x="2217" y="1265"/>
                  </a:lnTo>
                  <a:lnTo>
                    <a:pt x="2225" y="1190"/>
                  </a:lnTo>
                  <a:lnTo>
                    <a:pt x="2228" y="1114"/>
                  </a:lnTo>
                  <a:lnTo>
                    <a:pt x="2225" y="1037"/>
                  </a:lnTo>
                  <a:lnTo>
                    <a:pt x="2217" y="963"/>
                  </a:lnTo>
                  <a:lnTo>
                    <a:pt x="2205" y="889"/>
                  </a:lnTo>
                  <a:lnTo>
                    <a:pt x="2188" y="818"/>
                  </a:lnTo>
                  <a:lnTo>
                    <a:pt x="2166" y="748"/>
                  </a:lnTo>
                  <a:lnTo>
                    <a:pt x="2140" y="680"/>
                  </a:lnTo>
                  <a:lnTo>
                    <a:pt x="2110" y="615"/>
                  </a:lnTo>
                  <a:lnTo>
                    <a:pt x="2076" y="552"/>
                  </a:lnTo>
                  <a:lnTo>
                    <a:pt x="2037" y="491"/>
                  </a:lnTo>
                  <a:lnTo>
                    <a:pt x="1996" y="433"/>
                  </a:lnTo>
                  <a:lnTo>
                    <a:pt x="1950" y="378"/>
                  </a:lnTo>
                  <a:lnTo>
                    <a:pt x="1901" y="326"/>
                  </a:lnTo>
                  <a:lnTo>
                    <a:pt x="1849" y="278"/>
                  </a:lnTo>
                  <a:lnTo>
                    <a:pt x="1794" y="232"/>
                  </a:lnTo>
                  <a:lnTo>
                    <a:pt x="1737" y="190"/>
                  </a:lnTo>
                  <a:lnTo>
                    <a:pt x="1676" y="152"/>
                  </a:lnTo>
                  <a:lnTo>
                    <a:pt x="1613" y="118"/>
                  </a:lnTo>
                  <a:lnTo>
                    <a:pt x="1547" y="88"/>
                  </a:lnTo>
                  <a:lnTo>
                    <a:pt x="1480" y="62"/>
                  </a:lnTo>
                  <a:lnTo>
                    <a:pt x="1410" y="40"/>
                  </a:lnTo>
                  <a:lnTo>
                    <a:pt x="1338" y="23"/>
                  </a:lnTo>
                  <a:lnTo>
                    <a:pt x="1265" y="10"/>
                  </a:lnTo>
                  <a:lnTo>
                    <a:pt x="1190" y="3"/>
                  </a:lnTo>
                  <a:lnTo>
                    <a:pt x="1114"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96"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355" y="5566"/>
              <a:ext cx="2169" cy="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 Box 21"/>
          <p:cNvSpPr txBox="1">
            <a:spLocks noChangeArrowheads="1"/>
          </p:cNvSpPr>
          <p:nvPr/>
        </p:nvSpPr>
        <p:spPr bwMode="auto">
          <a:xfrm>
            <a:off x="2903585" y="613470"/>
            <a:ext cx="4285692" cy="64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r>
              <a:rPr lang="vi-VN" altLang="en-US" sz="2400" dirty="0">
                <a:latin typeface="Bree Serif" panose="02000503040000020004" pitchFamily="50" charset="-93"/>
              </a:rPr>
              <a:t>Chia sẻ những bức ảnh ghi lại những trải nghiệm cá nhân</a:t>
            </a:r>
            <a:endParaRPr kumimoji="0" lang="en-US" altLang="en-US" sz="2400" b="0" i="0" u="none" strike="noStrike" cap="none" normalizeH="0" baseline="0" dirty="0">
              <a:ln>
                <a:noFill/>
              </a:ln>
              <a:solidFill>
                <a:schemeClr val="tx1"/>
              </a:solidFill>
              <a:effectLst/>
              <a:latin typeface="Bree Serif" panose="02000503040000020004" pitchFamily="50" charset="-93"/>
            </a:endParaRPr>
          </a:p>
        </p:txBody>
      </p:sp>
      <p:sp>
        <p:nvSpPr>
          <p:cNvPr id="35" name="Text Box 21"/>
          <p:cNvSpPr txBox="1">
            <a:spLocks noChangeArrowheads="1"/>
          </p:cNvSpPr>
          <p:nvPr/>
        </p:nvSpPr>
        <p:spPr bwMode="auto">
          <a:xfrm>
            <a:off x="2869216" y="1792390"/>
            <a:ext cx="4285692" cy="64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r>
              <a:rPr lang="vi-VN" altLang="en-US" sz="2400" dirty="0">
                <a:latin typeface="Bree Serif" panose="02000503040000020004" pitchFamily="50" charset="-93"/>
              </a:rPr>
              <a:t>Xem video của mọi nơi trên thế giới</a:t>
            </a:r>
            <a:endParaRPr kumimoji="0" lang="en-US" altLang="en-US" sz="2400" b="0" i="0" u="none" strike="noStrike" cap="none" normalizeH="0" baseline="0" dirty="0">
              <a:ln>
                <a:noFill/>
              </a:ln>
              <a:solidFill>
                <a:schemeClr val="tx1"/>
              </a:solidFill>
              <a:effectLst/>
              <a:latin typeface="Bree Serif" panose="02000503040000020004" pitchFamily="50" charset="-93"/>
            </a:endParaRPr>
          </a:p>
        </p:txBody>
      </p:sp>
      <p:sp>
        <p:nvSpPr>
          <p:cNvPr id="36" name="Text Box 21"/>
          <p:cNvSpPr txBox="1">
            <a:spLocks noChangeArrowheads="1"/>
          </p:cNvSpPr>
          <p:nvPr/>
        </p:nvSpPr>
        <p:spPr bwMode="auto">
          <a:xfrm>
            <a:off x="2869216" y="3277210"/>
            <a:ext cx="4285692" cy="64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r>
              <a:rPr lang="vi-VN" altLang="en-US" sz="2400" dirty="0">
                <a:latin typeface="Bree Serif" panose="02000503040000020004" pitchFamily="50" charset="-93"/>
              </a:rPr>
              <a:t>Học hỏi thêm nhiều kĩ năng</a:t>
            </a:r>
            <a:endParaRPr kumimoji="0" lang="en-US" altLang="en-US" sz="2400" b="0" i="0" u="none" strike="noStrike" cap="none" normalizeH="0" baseline="0" dirty="0">
              <a:ln>
                <a:noFill/>
              </a:ln>
              <a:solidFill>
                <a:schemeClr val="tx1"/>
              </a:solidFill>
              <a:effectLst/>
              <a:latin typeface="Bree Serif" panose="02000503040000020004" pitchFamily="50" charset="-93"/>
            </a:endParaRPr>
          </a:p>
        </p:txBody>
      </p:sp>
      <p:sp>
        <p:nvSpPr>
          <p:cNvPr id="37" name="Text Box 21"/>
          <p:cNvSpPr txBox="1">
            <a:spLocks noChangeArrowheads="1"/>
          </p:cNvSpPr>
          <p:nvPr/>
        </p:nvSpPr>
        <p:spPr bwMode="auto">
          <a:xfrm>
            <a:off x="2903585" y="4542028"/>
            <a:ext cx="4285692" cy="64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r>
              <a:rPr lang="vi-VN" altLang="en-US" sz="2400" dirty="0">
                <a:latin typeface="Bree Serif" panose="02000503040000020004" pitchFamily="50" charset="-93"/>
              </a:rPr>
              <a:t>Cập nhật tin tức và cá</a:t>
            </a:r>
            <a:r>
              <a:rPr lang="en-US" altLang="en-US" sz="2400" dirty="0">
                <a:latin typeface="Bree Serif" panose="02000503040000020004" pitchFamily="50" charset="-93"/>
              </a:rPr>
              <a:t>c</a:t>
            </a:r>
            <a:r>
              <a:rPr lang="vi-VN" altLang="en-US" sz="2400" dirty="0">
                <a:latin typeface="Bree Serif" panose="02000503040000020004" pitchFamily="50" charset="-93"/>
              </a:rPr>
              <a:t> xu hướng</a:t>
            </a:r>
            <a:endParaRPr kumimoji="0" lang="en-US" altLang="en-US" sz="2400" b="0" i="0" u="none" strike="noStrike" cap="none" normalizeH="0" baseline="0" dirty="0">
              <a:ln>
                <a:noFill/>
              </a:ln>
              <a:solidFill>
                <a:schemeClr val="tx1"/>
              </a:solidFill>
              <a:effectLst/>
              <a:latin typeface="Bree Serif" panose="02000503040000020004" pitchFamily="50" charset="-93"/>
            </a:endParaRPr>
          </a:p>
        </p:txBody>
      </p:sp>
      <p:sp>
        <p:nvSpPr>
          <p:cNvPr id="38" name="Text Box 21"/>
          <p:cNvSpPr txBox="1">
            <a:spLocks noChangeArrowheads="1"/>
          </p:cNvSpPr>
          <p:nvPr/>
        </p:nvSpPr>
        <p:spPr bwMode="auto">
          <a:xfrm>
            <a:off x="2903585" y="6026848"/>
            <a:ext cx="4285692" cy="64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r>
              <a:rPr lang="vi-VN" altLang="en-US" sz="2400" dirty="0">
                <a:latin typeface="Bree Serif" panose="02000503040000020004" pitchFamily="50" charset="-93"/>
              </a:rPr>
              <a:t>Chơi trò chơi</a:t>
            </a:r>
            <a:endParaRPr kumimoji="0" lang="en-US" altLang="en-US" sz="2400" b="0" i="0" u="none" strike="noStrike" cap="none" normalizeH="0" baseline="0" dirty="0">
              <a:ln>
                <a:noFill/>
              </a:ln>
              <a:solidFill>
                <a:schemeClr val="tx1"/>
              </a:solidFill>
              <a:effectLst/>
              <a:latin typeface="Bree Serif" panose="02000503040000020004" pitchFamily="50" charset="-93"/>
            </a:endParaRPr>
          </a:p>
        </p:txBody>
      </p:sp>
    </p:spTree>
    <p:extLst>
      <p:ext uri="{BB962C8B-B14F-4D97-AF65-F5344CB8AC3E}">
        <p14:creationId xmlns:p14="http://schemas.microsoft.com/office/powerpoint/2010/main" val="299364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70328" y="156529"/>
            <a:ext cx="5853101" cy="1396500"/>
            <a:chOff x="0" y="-3994"/>
            <a:chExt cx="12240" cy="3433"/>
          </a:xfrm>
        </p:grpSpPr>
        <p:sp>
          <p:nvSpPr>
            <p:cNvPr id="5" name="Rectangle 3"/>
            <p:cNvSpPr>
              <a:spLocks noChangeArrowheads="1"/>
            </p:cNvSpPr>
            <p:nvPr/>
          </p:nvSpPr>
          <p:spPr bwMode="auto">
            <a:xfrm>
              <a:off x="0" y="-3994"/>
              <a:ext cx="12240" cy="3433"/>
            </a:xfrm>
            <a:prstGeom prst="rect">
              <a:avLst/>
            </a:prstGeom>
            <a:solidFill>
              <a:srgbClr val="00C0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4"/>
            <p:cNvSpPr>
              <a:spLocks/>
            </p:cNvSpPr>
            <p:nvPr/>
          </p:nvSpPr>
          <p:spPr bwMode="auto">
            <a:xfrm>
              <a:off x="720" y="-3756"/>
              <a:ext cx="10746" cy="2883"/>
            </a:xfrm>
            <a:custGeom>
              <a:avLst/>
              <a:gdLst>
                <a:gd name="T0" fmla="+- 0 11196 720"/>
                <a:gd name="T1" fmla="*/ T0 w 10746"/>
                <a:gd name="T2" fmla="+- 0 -3755 -3755"/>
                <a:gd name="T3" fmla="*/ -3755 h 2883"/>
                <a:gd name="T4" fmla="+- 0 990 720"/>
                <a:gd name="T5" fmla="*/ T4 w 10746"/>
                <a:gd name="T6" fmla="+- 0 -3755 -3755"/>
                <a:gd name="T7" fmla="*/ -3755 h 2883"/>
                <a:gd name="T8" fmla="+- 0 834 720"/>
                <a:gd name="T9" fmla="*/ T8 w 10746"/>
                <a:gd name="T10" fmla="+- 0 -3751 -3755"/>
                <a:gd name="T11" fmla="*/ -3751 h 2883"/>
                <a:gd name="T12" fmla="+- 0 754 720"/>
                <a:gd name="T13" fmla="*/ T12 w 10746"/>
                <a:gd name="T14" fmla="+- 0 -3722 -3755"/>
                <a:gd name="T15" fmla="*/ -3722 h 2883"/>
                <a:gd name="T16" fmla="+- 0 724 720"/>
                <a:gd name="T17" fmla="*/ T16 w 10746"/>
                <a:gd name="T18" fmla="+- 0 -3642 -3755"/>
                <a:gd name="T19" fmla="*/ -3642 h 2883"/>
                <a:gd name="T20" fmla="+- 0 720 720"/>
                <a:gd name="T21" fmla="*/ T20 w 10746"/>
                <a:gd name="T22" fmla="+- 0 -3485 -3755"/>
                <a:gd name="T23" fmla="*/ -3485 h 2883"/>
                <a:gd name="T24" fmla="+- 0 720 720"/>
                <a:gd name="T25" fmla="*/ T24 w 10746"/>
                <a:gd name="T26" fmla="+- 0 -1143 -3755"/>
                <a:gd name="T27" fmla="*/ -1143 h 2883"/>
                <a:gd name="T28" fmla="+- 0 724 720"/>
                <a:gd name="T29" fmla="*/ T28 w 10746"/>
                <a:gd name="T30" fmla="+- 0 -987 -3755"/>
                <a:gd name="T31" fmla="*/ -987 h 2883"/>
                <a:gd name="T32" fmla="+- 0 754 720"/>
                <a:gd name="T33" fmla="*/ T32 w 10746"/>
                <a:gd name="T34" fmla="+- 0 -907 -3755"/>
                <a:gd name="T35" fmla="*/ -907 h 2883"/>
                <a:gd name="T36" fmla="+- 0 834 720"/>
                <a:gd name="T37" fmla="*/ T36 w 10746"/>
                <a:gd name="T38" fmla="+- 0 -878 -3755"/>
                <a:gd name="T39" fmla="*/ -878 h 2883"/>
                <a:gd name="T40" fmla="+- 0 990 720"/>
                <a:gd name="T41" fmla="*/ T40 w 10746"/>
                <a:gd name="T42" fmla="+- 0 -873 -3755"/>
                <a:gd name="T43" fmla="*/ -873 h 2883"/>
                <a:gd name="T44" fmla="+- 0 11196 720"/>
                <a:gd name="T45" fmla="*/ T44 w 10746"/>
                <a:gd name="T46" fmla="+- 0 -873 -3755"/>
                <a:gd name="T47" fmla="*/ -873 h 2883"/>
                <a:gd name="T48" fmla="+- 0 11352 720"/>
                <a:gd name="T49" fmla="*/ T48 w 10746"/>
                <a:gd name="T50" fmla="+- 0 -878 -3755"/>
                <a:gd name="T51" fmla="*/ -878 h 2883"/>
                <a:gd name="T52" fmla="+- 0 11432 720"/>
                <a:gd name="T53" fmla="*/ T52 w 10746"/>
                <a:gd name="T54" fmla="+- 0 -907 -3755"/>
                <a:gd name="T55" fmla="*/ -907 h 2883"/>
                <a:gd name="T56" fmla="+- 0 11462 720"/>
                <a:gd name="T57" fmla="*/ T56 w 10746"/>
                <a:gd name="T58" fmla="+- 0 -987 -3755"/>
                <a:gd name="T59" fmla="*/ -987 h 2883"/>
                <a:gd name="T60" fmla="+- 0 11466 720"/>
                <a:gd name="T61" fmla="*/ T60 w 10746"/>
                <a:gd name="T62" fmla="+- 0 -1143 -3755"/>
                <a:gd name="T63" fmla="*/ -1143 h 2883"/>
                <a:gd name="T64" fmla="+- 0 11466 720"/>
                <a:gd name="T65" fmla="*/ T64 w 10746"/>
                <a:gd name="T66" fmla="+- 0 -3485 -3755"/>
                <a:gd name="T67" fmla="*/ -3485 h 2883"/>
                <a:gd name="T68" fmla="+- 0 11462 720"/>
                <a:gd name="T69" fmla="*/ T68 w 10746"/>
                <a:gd name="T70" fmla="+- 0 -3642 -3755"/>
                <a:gd name="T71" fmla="*/ -3642 h 2883"/>
                <a:gd name="T72" fmla="+- 0 11432 720"/>
                <a:gd name="T73" fmla="*/ T72 w 10746"/>
                <a:gd name="T74" fmla="+- 0 -3722 -3755"/>
                <a:gd name="T75" fmla="*/ -3722 h 2883"/>
                <a:gd name="T76" fmla="+- 0 11352 720"/>
                <a:gd name="T77" fmla="*/ T76 w 10746"/>
                <a:gd name="T78" fmla="+- 0 -3751 -3755"/>
                <a:gd name="T79" fmla="*/ -3751 h 2883"/>
                <a:gd name="T80" fmla="+- 0 11196 720"/>
                <a:gd name="T81" fmla="*/ T80 w 10746"/>
                <a:gd name="T82" fmla="+- 0 -3755 -3755"/>
                <a:gd name="T83" fmla="*/ -3755 h 28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0746" h="2883">
                  <a:moveTo>
                    <a:pt x="10476" y="0"/>
                  </a:moveTo>
                  <a:lnTo>
                    <a:pt x="270" y="0"/>
                  </a:lnTo>
                  <a:lnTo>
                    <a:pt x="114" y="4"/>
                  </a:lnTo>
                  <a:lnTo>
                    <a:pt x="34" y="33"/>
                  </a:lnTo>
                  <a:lnTo>
                    <a:pt x="4" y="113"/>
                  </a:lnTo>
                  <a:lnTo>
                    <a:pt x="0" y="270"/>
                  </a:lnTo>
                  <a:lnTo>
                    <a:pt x="0" y="2612"/>
                  </a:lnTo>
                  <a:lnTo>
                    <a:pt x="4" y="2768"/>
                  </a:lnTo>
                  <a:lnTo>
                    <a:pt x="34" y="2848"/>
                  </a:lnTo>
                  <a:lnTo>
                    <a:pt x="114" y="2877"/>
                  </a:lnTo>
                  <a:lnTo>
                    <a:pt x="270" y="2882"/>
                  </a:lnTo>
                  <a:lnTo>
                    <a:pt x="10476" y="2882"/>
                  </a:lnTo>
                  <a:lnTo>
                    <a:pt x="10632" y="2877"/>
                  </a:lnTo>
                  <a:lnTo>
                    <a:pt x="10712" y="2848"/>
                  </a:lnTo>
                  <a:lnTo>
                    <a:pt x="10742" y="2768"/>
                  </a:lnTo>
                  <a:lnTo>
                    <a:pt x="10746" y="2612"/>
                  </a:lnTo>
                  <a:lnTo>
                    <a:pt x="10746" y="270"/>
                  </a:lnTo>
                  <a:lnTo>
                    <a:pt x="10742" y="113"/>
                  </a:lnTo>
                  <a:lnTo>
                    <a:pt x="10712" y="33"/>
                  </a:lnTo>
                  <a:lnTo>
                    <a:pt x="10632" y="4"/>
                  </a:lnTo>
                  <a:lnTo>
                    <a:pt x="104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5"/>
            <p:cNvSpPr>
              <a:spLocks/>
            </p:cNvSpPr>
            <p:nvPr/>
          </p:nvSpPr>
          <p:spPr bwMode="auto">
            <a:xfrm>
              <a:off x="10375" y="-3756"/>
              <a:ext cx="1137" cy="2883"/>
            </a:xfrm>
            <a:custGeom>
              <a:avLst/>
              <a:gdLst>
                <a:gd name="T0" fmla="+- 0 11512 10376"/>
                <a:gd name="T1" fmla="*/ T0 w 1137"/>
                <a:gd name="T2" fmla="+- 0 -3485 -3755"/>
                <a:gd name="T3" fmla="*/ -3485 h 2883"/>
                <a:gd name="T4" fmla="+- 0 11508 10376"/>
                <a:gd name="T5" fmla="*/ T4 w 1137"/>
                <a:gd name="T6" fmla="+- 0 -3642 -3755"/>
                <a:gd name="T7" fmla="*/ -3642 h 2883"/>
                <a:gd name="T8" fmla="+- 0 11479 10376"/>
                <a:gd name="T9" fmla="*/ T8 w 1137"/>
                <a:gd name="T10" fmla="+- 0 -3722 -3755"/>
                <a:gd name="T11" fmla="*/ -3722 h 2883"/>
                <a:gd name="T12" fmla="+- 0 11398 10376"/>
                <a:gd name="T13" fmla="*/ T12 w 1137"/>
                <a:gd name="T14" fmla="+- 0 -3751 -3755"/>
                <a:gd name="T15" fmla="*/ -3751 h 2883"/>
                <a:gd name="T16" fmla="+- 0 11242 10376"/>
                <a:gd name="T17" fmla="*/ T16 w 1137"/>
                <a:gd name="T18" fmla="+- 0 -3755 -3755"/>
                <a:gd name="T19" fmla="*/ -3755 h 2883"/>
                <a:gd name="T20" fmla="+- 0 11182 10376"/>
                <a:gd name="T21" fmla="*/ T20 w 1137"/>
                <a:gd name="T22" fmla="+- 0 -3755 -3755"/>
                <a:gd name="T23" fmla="*/ -3755 h 2883"/>
                <a:gd name="T24" fmla="+- 0 10702 10376"/>
                <a:gd name="T25" fmla="*/ T24 w 1137"/>
                <a:gd name="T26" fmla="+- 0 -3755 -3755"/>
                <a:gd name="T27" fmla="*/ -3755 h 2883"/>
                <a:gd name="T28" fmla="+- 0 10376 10376"/>
                <a:gd name="T29" fmla="*/ T28 w 1137"/>
                <a:gd name="T30" fmla="+- 0 -3755 -3755"/>
                <a:gd name="T31" fmla="*/ -3755 h 2883"/>
                <a:gd name="T32" fmla="+- 0 10376 10376"/>
                <a:gd name="T33" fmla="*/ T32 w 1137"/>
                <a:gd name="T34" fmla="+- 0 -873 -3755"/>
                <a:gd name="T35" fmla="*/ -873 h 2883"/>
                <a:gd name="T36" fmla="+- 0 10702 10376"/>
                <a:gd name="T37" fmla="*/ T36 w 1137"/>
                <a:gd name="T38" fmla="+- 0 -873 -3755"/>
                <a:gd name="T39" fmla="*/ -873 h 2883"/>
                <a:gd name="T40" fmla="+- 0 11182 10376"/>
                <a:gd name="T41" fmla="*/ T40 w 1137"/>
                <a:gd name="T42" fmla="+- 0 -873 -3755"/>
                <a:gd name="T43" fmla="*/ -873 h 2883"/>
                <a:gd name="T44" fmla="+- 0 11242 10376"/>
                <a:gd name="T45" fmla="*/ T44 w 1137"/>
                <a:gd name="T46" fmla="+- 0 -873 -3755"/>
                <a:gd name="T47" fmla="*/ -873 h 2883"/>
                <a:gd name="T48" fmla="+- 0 11398 10376"/>
                <a:gd name="T49" fmla="*/ T48 w 1137"/>
                <a:gd name="T50" fmla="+- 0 -878 -3755"/>
                <a:gd name="T51" fmla="*/ -878 h 2883"/>
                <a:gd name="T52" fmla="+- 0 11479 10376"/>
                <a:gd name="T53" fmla="*/ T52 w 1137"/>
                <a:gd name="T54" fmla="+- 0 -907 -3755"/>
                <a:gd name="T55" fmla="*/ -907 h 2883"/>
                <a:gd name="T56" fmla="+- 0 11508 10376"/>
                <a:gd name="T57" fmla="*/ T56 w 1137"/>
                <a:gd name="T58" fmla="+- 0 -987 -3755"/>
                <a:gd name="T59" fmla="*/ -987 h 2883"/>
                <a:gd name="T60" fmla="+- 0 11512 10376"/>
                <a:gd name="T61" fmla="*/ T60 w 1137"/>
                <a:gd name="T62" fmla="+- 0 -1143 -3755"/>
                <a:gd name="T63" fmla="*/ -1143 h 2883"/>
                <a:gd name="T64" fmla="+- 0 11512 10376"/>
                <a:gd name="T65" fmla="*/ T64 w 1137"/>
                <a:gd name="T66" fmla="+- 0 -3485 -3755"/>
                <a:gd name="T67" fmla="*/ -3485 h 28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137" h="2883">
                  <a:moveTo>
                    <a:pt x="1136" y="270"/>
                  </a:moveTo>
                  <a:lnTo>
                    <a:pt x="1132" y="113"/>
                  </a:lnTo>
                  <a:lnTo>
                    <a:pt x="1103" y="33"/>
                  </a:lnTo>
                  <a:lnTo>
                    <a:pt x="1022" y="4"/>
                  </a:lnTo>
                  <a:lnTo>
                    <a:pt x="866" y="0"/>
                  </a:lnTo>
                  <a:lnTo>
                    <a:pt x="806" y="0"/>
                  </a:lnTo>
                  <a:lnTo>
                    <a:pt x="326" y="0"/>
                  </a:lnTo>
                  <a:lnTo>
                    <a:pt x="0" y="0"/>
                  </a:lnTo>
                  <a:lnTo>
                    <a:pt x="0" y="2882"/>
                  </a:lnTo>
                  <a:lnTo>
                    <a:pt x="326" y="2882"/>
                  </a:lnTo>
                  <a:lnTo>
                    <a:pt x="806" y="2882"/>
                  </a:lnTo>
                  <a:lnTo>
                    <a:pt x="866" y="2882"/>
                  </a:lnTo>
                  <a:lnTo>
                    <a:pt x="1022" y="2877"/>
                  </a:lnTo>
                  <a:lnTo>
                    <a:pt x="1103" y="2848"/>
                  </a:lnTo>
                  <a:lnTo>
                    <a:pt x="1132" y="2768"/>
                  </a:lnTo>
                  <a:lnTo>
                    <a:pt x="1136" y="2612"/>
                  </a:lnTo>
                  <a:lnTo>
                    <a:pt x="1136" y="27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6" y="-3667"/>
              <a:ext cx="806"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p:cNvSpPr txBox="1">
              <a:spLocks noChangeArrowheads="1"/>
            </p:cNvSpPr>
            <p:nvPr/>
          </p:nvSpPr>
          <p:spPr bwMode="auto">
            <a:xfrm>
              <a:off x="720" y="-3465"/>
              <a:ext cx="9551" cy="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ts val="2963"/>
                </a:spcBef>
                <a:spcAft>
                  <a:spcPts val="800"/>
                </a:spcAft>
                <a:buClrTx/>
                <a:buSzTx/>
                <a:buFontTx/>
                <a:buNone/>
                <a:tabLst/>
                <a:defRPr/>
              </a:pPr>
              <a:r>
                <a:rPr kumimoji="0" lang="vi-VN" altLang="en-US" sz="2800" b="1" i="0" u="none" strike="noStrike" kern="1200" cap="none" spc="0" normalizeH="0" baseline="0" noProof="0" dirty="0">
                  <a:ln>
                    <a:noFill/>
                  </a:ln>
                  <a:solidFill>
                    <a:srgbClr val="ED1B2F"/>
                  </a:solidFill>
                  <a:effectLst/>
                  <a:uLnTx/>
                  <a:uFillTx/>
                  <a:latin typeface="Bree Serif" panose="02000503040000020004" pitchFamily="50" charset="-93"/>
                  <a:ea typeface="+mn-ea"/>
                  <a:cs typeface="Times New Roman" panose="02020603050405020304" pitchFamily="18" charset="0"/>
                </a:rPr>
                <a:t>I</a:t>
              </a:r>
              <a:r>
                <a:rPr kumimoji="0" lang="en-US" altLang="en-US" sz="2800" b="1" i="0" u="none" strike="noStrike" kern="1200" cap="none" spc="0" normalizeH="0" baseline="0" noProof="0" dirty="0">
                  <a:ln>
                    <a:noFill/>
                  </a:ln>
                  <a:solidFill>
                    <a:srgbClr val="ED1B2F"/>
                  </a:solidFill>
                  <a:effectLst/>
                  <a:uLnTx/>
                  <a:uFillTx/>
                  <a:latin typeface="Bree Serif" panose="02000503040000020004" pitchFamily="50" charset="-93"/>
                  <a:ea typeface="+mn-ea"/>
                  <a:cs typeface="Times New Roman" panose="02020603050405020304" pitchFamily="18" charset="0"/>
                </a:rPr>
                <a:t>NTERNET</a:t>
              </a:r>
              <a:r>
                <a:rPr kumimoji="0" lang="vi-VN" altLang="en-US" sz="2800" b="1" i="0" u="none" strike="noStrike" kern="1200" cap="none" spc="0" normalizeH="0" noProof="0" dirty="0">
                  <a:ln>
                    <a:noFill/>
                  </a:ln>
                  <a:solidFill>
                    <a:srgbClr val="ED1B2F"/>
                  </a:solidFill>
                  <a:effectLst/>
                  <a:uLnTx/>
                  <a:uFillTx/>
                  <a:latin typeface="Bree Serif" panose="02000503040000020004" pitchFamily="50" charset="-93"/>
                  <a:ea typeface="+mn-ea"/>
                  <a:cs typeface="Times New Roman" panose="02020603050405020304" pitchFamily="18" charset="0"/>
                </a:rPr>
                <a:t> CÓ HẠI VỚI CHÚNG TA NHƯ THẾ NÀO?</a:t>
              </a:r>
              <a:endParaRPr kumimoji="0" lang="en-US" altLang="en-US" sz="2800" b="1" i="0" u="none" strike="noStrike" kern="1200" cap="none" spc="0" normalizeH="0" baseline="0" noProof="0" dirty="0">
                <a:ln>
                  <a:noFill/>
                </a:ln>
                <a:solidFill>
                  <a:prstClr val="black"/>
                </a:solidFill>
                <a:effectLst/>
                <a:uLnTx/>
                <a:uFillTx/>
                <a:latin typeface="Bree Serif" panose="02000503040000020004" pitchFamily="50" charset="-93"/>
                <a:ea typeface="+mn-ea"/>
                <a:cs typeface="Times New Roman" panose="02020603050405020304" pitchFamily="18" charset="0"/>
              </a:endParaRPr>
            </a:p>
          </p:txBody>
        </p:sp>
      </p:grpSp>
      <p:grpSp>
        <p:nvGrpSpPr>
          <p:cNvPr id="10" name="Group 12"/>
          <p:cNvGrpSpPr>
            <a:grpSpLocks/>
          </p:cNvGrpSpPr>
          <p:nvPr/>
        </p:nvGrpSpPr>
        <p:grpSpPr bwMode="auto">
          <a:xfrm>
            <a:off x="157163" y="1861191"/>
            <a:ext cx="3944268" cy="2505834"/>
            <a:chOff x="956" y="-2505"/>
            <a:chExt cx="3961" cy="3182"/>
          </a:xfrm>
        </p:grpSpPr>
        <p:sp>
          <p:nvSpPr>
            <p:cNvPr id="11" name="Freeform 13"/>
            <p:cNvSpPr>
              <a:spLocks/>
            </p:cNvSpPr>
            <p:nvPr/>
          </p:nvSpPr>
          <p:spPr bwMode="auto">
            <a:xfrm>
              <a:off x="956" y="-2212"/>
              <a:ext cx="3622" cy="2333"/>
            </a:xfrm>
            <a:custGeom>
              <a:avLst/>
              <a:gdLst>
                <a:gd name="T0" fmla="+- 0 2891 957"/>
                <a:gd name="T1" fmla="*/ T0 w 3622"/>
                <a:gd name="T2" fmla="+- 0 121 -2211"/>
                <a:gd name="T3" fmla="*/ 121 h 2333"/>
                <a:gd name="T4" fmla="+- 0 3123 957"/>
                <a:gd name="T5" fmla="*/ T4 w 3622"/>
                <a:gd name="T6" fmla="+- 0 113 -2211"/>
                <a:gd name="T7" fmla="*/ 113 h 2333"/>
                <a:gd name="T8" fmla="+- 0 3335 957"/>
                <a:gd name="T9" fmla="*/ T8 w 3622"/>
                <a:gd name="T10" fmla="+- 0 94 -2211"/>
                <a:gd name="T11" fmla="*/ 94 h 2333"/>
                <a:gd name="T12" fmla="+- 0 3526 957"/>
                <a:gd name="T13" fmla="*/ T12 w 3622"/>
                <a:gd name="T14" fmla="+- 0 64 -2211"/>
                <a:gd name="T15" fmla="*/ 64 h 2333"/>
                <a:gd name="T16" fmla="+- 0 3698 957"/>
                <a:gd name="T17" fmla="*/ T16 w 3622"/>
                <a:gd name="T18" fmla="+- 0 26 -2211"/>
                <a:gd name="T19" fmla="*/ 26 h 2333"/>
                <a:gd name="T20" fmla="+- 0 3852 957"/>
                <a:gd name="T21" fmla="*/ T20 w 3622"/>
                <a:gd name="T22" fmla="+- 0 -22 -2211"/>
                <a:gd name="T23" fmla="*/ -22 h 2333"/>
                <a:gd name="T24" fmla="+- 0 3988 957"/>
                <a:gd name="T25" fmla="*/ T24 w 3622"/>
                <a:gd name="T26" fmla="+- 0 -78 -2211"/>
                <a:gd name="T27" fmla="*/ -78 h 2333"/>
                <a:gd name="T28" fmla="+- 0 4108 957"/>
                <a:gd name="T29" fmla="*/ T28 w 3622"/>
                <a:gd name="T30" fmla="+- 0 -143 -2211"/>
                <a:gd name="T31" fmla="*/ -143 h 2333"/>
                <a:gd name="T32" fmla="+- 0 4212 957"/>
                <a:gd name="T33" fmla="*/ T32 w 3622"/>
                <a:gd name="T34" fmla="+- 0 -214 -2211"/>
                <a:gd name="T35" fmla="*/ -214 h 2333"/>
                <a:gd name="T36" fmla="+- 0 4340 957"/>
                <a:gd name="T37" fmla="*/ T36 w 3622"/>
                <a:gd name="T38" fmla="+- 0 -334 -2211"/>
                <a:gd name="T39" fmla="*/ -334 h 2333"/>
                <a:gd name="T40" fmla="+- 0 4464 957"/>
                <a:gd name="T41" fmla="*/ T40 w 3622"/>
                <a:gd name="T42" fmla="+- 0 -515 -2211"/>
                <a:gd name="T43" fmla="*/ -515 h 2333"/>
                <a:gd name="T44" fmla="+- 0 4539 957"/>
                <a:gd name="T45" fmla="*/ T44 w 3622"/>
                <a:gd name="T46" fmla="+- 0 -716 -2211"/>
                <a:gd name="T47" fmla="*/ -716 h 2333"/>
                <a:gd name="T48" fmla="+- 0 4574 957"/>
                <a:gd name="T49" fmla="*/ T48 w 3622"/>
                <a:gd name="T50" fmla="+- 0 -932 -2211"/>
                <a:gd name="T51" fmla="*/ -932 h 2333"/>
                <a:gd name="T52" fmla="+- 0 4577 957"/>
                <a:gd name="T53" fmla="*/ T52 w 3622"/>
                <a:gd name="T54" fmla="+- 0 -1100 -2211"/>
                <a:gd name="T55" fmla="*/ -1100 h 2333"/>
                <a:gd name="T56" fmla="+- 0 4556 957"/>
                <a:gd name="T57" fmla="*/ T56 w 3622"/>
                <a:gd name="T58" fmla="+- 0 -1316 -2211"/>
                <a:gd name="T59" fmla="*/ -1316 h 2333"/>
                <a:gd name="T60" fmla="+- 0 4498 957"/>
                <a:gd name="T61" fmla="*/ T60 w 3622"/>
                <a:gd name="T62" fmla="+- 0 -1515 -2211"/>
                <a:gd name="T63" fmla="*/ -1515 h 2333"/>
                <a:gd name="T64" fmla="+- 0 4395 957"/>
                <a:gd name="T65" fmla="*/ T64 w 3622"/>
                <a:gd name="T66" fmla="+- 0 -1694 -2211"/>
                <a:gd name="T67" fmla="*/ -1694 h 2333"/>
                <a:gd name="T68" fmla="+- 0 4239 957"/>
                <a:gd name="T69" fmla="*/ T68 w 3622"/>
                <a:gd name="T70" fmla="+- 0 -1851 -2211"/>
                <a:gd name="T71" fmla="*/ -1851 h 2333"/>
                <a:gd name="T72" fmla="+- 0 4138 957"/>
                <a:gd name="T73" fmla="*/ T72 w 3622"/>
                <a:gd name="T74" fmla="+- 0 -1920 -2211"/>
                <a:gd name="T75" fmla="*/ -1920 h 2333"/>
                <a:gd name="T76" fmla="+- 0 4020 957"/>
                <a:gd name="T77" fmla="*/ T76 w 3622"/>
                <a:gd name="T78" fmla="+- 0 -1983 -2211"/>
                <a:gd name="T79" fmla="*/ -1983 h 2333"/>
                <a:gd name="T80" fmla="+- 0 3884 957"/>
                <a:gd name="T81" fmla="*/ T80 w 3622"/>
                <a:gd name="T82" fmla="+- 0 -2038 -2211"/>
                <a:gd name="T83" fmla="*/ -2038 h 2333"/>
                <a:gd name="T84" fmla="+- 0 3729 957"/>
                <a:gd name="T85" fmla="*/ T84 w 3622"/>
                <a:gd name="T86" fmla="+- 0 -2087 -2211"/>
                <a:gd name="T87" fmla="*/ -2087 h 2333"/>
                <a:gd name="T88" fmla="+- 0 3554 957"/>
                <a:gd name="T89" fmla="*/ T88 w 3622"/>
                <a:gd name="T90" fmla="+- 0 -2128 -2211"/>
                <a:gd name="T91" fmla="*/ -2128 h 2333"/>
                <a:gd name="T92" fmla="+- 0 3358 957"/>
                <a:gd name="T93" fmla="*/ T92 w 3622"/>
                <a:gd name="T94" fmla="+- 0 -2162 -2211"/>
                <a:gd name="T95" fmla="*/ -2162 h 2333"/>
                <a:gd name="T96" fmla="+- 0 3140 957"/>
                <a:gd name="T97" fmla="*/ T96 w 3622"/>
                <a:gd name="T98" fmla="+- 0 -2187 -2211"/>
                <a:gd name="T99" fmla="*/ -2187 h 2333"/>
                <a:gd name="T100" fmla="+- 0 2898 957"/>
                <a:gd name="T101" fmla="*/ T100 w 3622"/>
                <a:gd name="T102" fmla="+- 0 -2204 -2211"/>
                <a:gd name="T103" fmla="*/ -2204 h 2333"/>
                <a:gd name="T104" fmla="+- 0 2645 957"/>
                <a:gd name="T105" fmla="*/ T104 w 3622"/>
                <a:gd name="T106" fmla="+- 0 -2211 -2211"/>
                <a:gd name="T107" fmla="*/ -2211 h 2333"/>
                <a:gd name="T108" fmla="+- 0 2416 957"/>
                <a:gd name="T109" fmla="*/ T108 w 3622"/>
                <a:gd name="T110" fmla="+- 0 -2206 -2211"/>
                <a:gd name="T111" fmla="*/ -2206 h 2333"/>
                <a:gd name="T112" fmla="+- 0 2206 957"/>
                <a:gd name="T113" fmla="*/ T112 w 3622"/>
                <a:gd name="T114" fmla="+- 0 -2190 -2211"/>
                <a:gd name="T115" fmla="*/ -2190 h 2333"/>
                <a:gd name="T116" fmla="+- 0 2016 957"/>
                <a:gd name="T117" fmla="*/ T116 w 3622"/>
                <a:gd name="T118" fmla="+- 0 -2163 -2211"/>
                <a:gd name="T119" fmla="*/ -2163 h 2333"/>
                <a:gd name="T120" fmla="+- 0 1845 957"/>
                <a:gd name="T121" fmla="*/ T120 w 3622"/>
                <a:gd name="T122" fmla="+- 0 -2125 -2211"/>
                <a:gd name="T123" fmla="*/ -2125 h 2333"/>
                <a:gd name="T124" fmla="+- 0 1692 957"/>
                <a:gd name="T125" fmla="*/ T124 w 3622"/>
                <a:gd name="T126" fmla="+- 0 -2078 -2211"/>
                <a:gd name="T127" fmla="*/ -2078 h 2333"/>
                <a:gd name="T128" fmla="+- 0 1555 957"/>
                <a:gd name="T129" fmla="*/ T128 w 3622"/>
                <a:gd name="T130" fmla="+- 0 -2021 -2211"/>
                <a:gd name="T131" fmla="*/ -2021 h 2333"/>
                <a:gd name="T132" fmla="+- 0 1435 957"/>
                <a:gd name="T133" fmla="*/ T132 w 3622"/>
                <a:gd name="T134" fmla="+- 0 -1956 -2211"/>
                <a:gd name="T135" fmla="*/ -1956 h 2333"/>
                <a:gd name="T136" fmla="+- 0 1330 957"/>
                <a:gd name="T137" fmla="*/ T136 w 3622"/>
                <a:gd name="T138" fmla="+- 0 -1884 -2211"/>
                <a:gd name="T139" fmla="*/ -1884 h 2333"/>
                <a:gd name="T140" fmla="+- 0 1201 957"/>
                <a:gd name="T141" fmla="*/ T140 w 3622"/>
                <a:gd name="T142" fmla="+- 0 -1762 -2211"/>
                <a:gd name="T143" fmla="*/ -1762 h 2333"/>
                <a:gd name="T144" fmla="+- 0 1075 957"/>
                <a:gd name="T145" fmla="*/ T144 w 3622"/>
                <a:gd name="T146" fmla="+- 0 -1578 -2211"/>
                <a:gd name="T147" fmla="*/ -1578 h 2333"/>
                <a:gd name="T148" fmla="+- 0 997 957"/>
                <a:gd name="T149" fmla="*/ T148 w 3622"/>
                <a:gd name="T150" fmla="+- 0 -1374 -2211"/>
                <a:gd name="T151" fmla="*/ -1374 h 2333"/>
                <a:gd name="T152" fmla="+- 0 961 957"/>
                <a:gd name="T153" fmla="*/ T152 w 3622"/>
                <a:gd name="T154" fmla="+- 0 -1157 -2211"/>
                <a:gd name="T155" fmla="*/ -1157 h 2333"/>
                <a:gd name="T156" fmla="+- 0 957 957"/>
                <a:gd name="T157" fmla="*/ T156 w 3622"/>
                <a:gd name="T158" fmla="+- 0 -989 -2211"/>
                <a:gd name="T159" fmla="*/ -989 h 2333"/>
                <a:gd name="T160" fmla="+- 0 973 957"/>
                <a:gd name="T161" fmla="*/ T160 w 3622"/>
                <a:gd name="T162" fmla="+- 0 -778 -2211"/>
                <a:gd name="T163" fmla="*/ -778 h 2333"/>
                <a:gd name="T164" fmla="+- 0 1019 957"/>
                <a:gd name="T165" fmla="*/ T164 w 3622"/>
                <a:gd name="T166" fmla="+- 0 -581 -2211"/>
                <a:gd name="T167" fmla="*/ -581 h 2333"/>
                <a:gd name="T168" fmla="+- 0 1105 957"/>
                <a:gd name="T169" fmla="*/ T168 w 3622"/>
                <a:gd name="T170" fmla="+- 0 -403 -2211"/>
                <a:gd name="T171" fmla="*/ -403 h 2333"/>
                <a:gd name="T172" fmla="+- 0 1242 957"/>
                <a:gd name="T173" fmla="*/ T172 w 3622"/>
                <a:gd name="T174" fmla="+- 0 -245 -2211"/>
                <a:gd name="T175" fmla="*/ -245 h 2333"/>
                <a:gd name="T176" fmla="+- 0 1384 957"/>
                <a:gd name="T177" fmla="*/ T176 w 3622"/>
                <a:gd name="T178" fmla="+- 0 -143 -2211"/>
                <a:gd name="T179" fmla="*/ -143 h 2333"/>
                <a:gd name="T180" fmla="+- 0 1501 957"/>
                <a:gd name="T181" fmla="*/ T180 w 3622"/>
                <a:gd name="T182" fmla="+- 0 -82 -2211"/>
                <a:gd name="T183" fmla="*/ -82 h 2333"/>
                <a:gd name="T184" fmla="+- 0 1635 957"/>
                <a:gd name="T185" fmla="*/ T184 w 3622"/>
                <a:gd name="T186" fmla="+- 0 -29 -2211"/>
                <a:gd name="T187" fmla="*/ -29 h 2333"/>
                <a:gd name="T188" fmla="+- 0 1790 957"/>
                <a:gd name="T189" fmla="*/ T188 w 3622"/>
                <a:gd name="T190" fmla="+- 0 17 -2211"/>
                <a:gd name="T191" fmla="*/ 17 h 2333"/>
                <a:gd name="T192" fmla="+- 0 1966 957"/>
                <a:gd name="T193" fmla="*/ T192 w 3622"/>
                <a:gd name="T194" fmla="+- 0 55 -2211"/>
                <a:gd name="T195" fmla="*/ 55 h 2333"/>
                <a:gd name="T196" fmla="+- 0 2164 957"/>
                <a:gd name="T197" fmla="*/ T196 w 3622"/>
                <a:gd name="T198" fmla="+- 0 84 -2211"/>
                <a:gd name="T199" fmla="*/ 84 h 2333"/>
                <a:gd name="T200" fmla="+- 0 2387 957"/>
                <a:gd name="T201" fmla="*/ T200 w 3622"/>
                <a:gd name="T202" fmla="+- 0 106 -2211"/>
                <a:gd name="T203" fmla="*/ 106 h 2333"/>
                <a:gd name="T204" fmla="+- 0 2634 957"/>
                <a:gd name="T205" fmla="*/ T204 w 3622"/>
                <a:gd name="T206" fmla="+- 0 118 -2211"/>
                <a:gd name="T207" fmla="*/ 118 h 23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3622" h="2333">
                  <a:moveTo>
                    <a:pt x="1810" y="2332"/>
                  </a:moveTo>
                  <a:lnTo>
                    <a:pt x="1934" y="2332"/>
                  </a:lnTo>
                  <a:lnTo>
                    <a:pt x="2053" y="2329"/>
                  </a:lnTo>
                  <a:lnTo>
                    <a:pt x="2166" y="2324"/>
                  </a:lnTo>
                  <a:lnTo>
                    <a:pt x="2275" y="2315"/>
                  </a:lnTo>
                  <a:lnTo>
                    <a:pt x="2378" y="2305"/>
                  </a:lnTo>
                  <a:lnTo>
                    <a:pt x="2476" y="2291"/>
                  </a:lnTo>
                  <a:lnTo>
                    <a:pt x="2569" y="2275"/>
                  </a:lnTo>
                  <a:lnTo>
                    <a:pt x="2657" y="2257"/>
                  </a:lnTo>
                  <a:lnTo>
                    <a:pt x="2741" y="2237"/>
                  </a:lnTo>
                  <a:lnTo>
                    <a:pt x="2820" y="2214"/>
                  </a:lnTo>
                  <a:lnTo>
                    <a:pt x="2895" y="2189"/>
                  </a:lnTo>
                  <a:lnTo>
                    <a:pt x="2965" y="2162"/>
                  </a:lnTo>
                  <a:lnTo>
                    <a:pt x="3031" y="2133"/>
                  </a:lnTo>
                  <a:lnTo>
                    <a:pt x="3093" y="2102"/>
                  </a:lnTo>
                  <a:lnTo>
                    <a:pt x="3151" y="2068"/>
                  </a:lnTo>
                  <a:lnTo>
                    <a:pt x="3205" y="2034"/>
                  </a:lnTo>
                  <a:lnTo>
                    <a:pt x="3255" y="1997"/>
                  </a:lnTo>
                  <a:lnTo>
                    <a:pt x="3301" y="1958"/>
                  </a:lnTo>
                  <a:lnTo>
                    <a:pt x="3383" y="1877"/>
                  </a:lnTo>
                  <a:lnTo>
                    <a:pt x="3451" y="1789"/>
                  </a:lnTo>
                  <a:lnTo>
                    <a:pt x="3507" y="1696"/>
                  </a:lnTo>
                  <a:lnTo>
                    <a:pt x="3550" y="1598"/>
                  </a:lnTo>
                  <a:lnTo>
                    <a:pt x="3582" y="1495"/>
                  </a:lnTo>
                  <a:lnTo>
                    <a:pt x="3604" y="1389"/>
                  </a:lnTo>
                  <a:lnTo>
                    <a:pt x="3617" y="1279"/>
                  </a:lnTo>
                  <a:lnTo>
                    <a:pt x="3621" y="1167"/>
                  </a:lnTo>
                  <a:lnTo>
                    <a:pt x="3620" y="1111"/>
                  </a:lnTo>
                  <a:lnTo>
                    <a:pt x="3613" y="1001"/>
                  </a:lnTo>
                  <a:lnTo>
                    <a:pt x="3599" y="895"/>
                  </a:lnTo>
                  <a:lnTo>
                    <a:pt x="3575" y="793"/>
                  </a:lnTo>
                  <a:lnTo>
                    <a:pt x="3541" y="696"/>
                  </a:lnTo>
                  <a:lnTo>
                    <a:pt x="3496" y="604"/>
                  </a:lnTo>
                  <a:lnTo>
                    <a:pt x="3438" y="517"/>
                  </a:lnTo>
                  <a:lnTo>
                    <a:pt x="3367" y="436"/>
                  </a:lnTo>
                  <a:lnTo>
                    <a:pt x="3282" y="360"/>
                  </a:lnTo>
                  <a:lnTo>
                    <a:pt x="3233" y="325"/>
                  </a:lnTo>
                  <a:lnTo>
                    <a:pt x="3181" y="291"/>
                  </a:lnTo>
                  <a:lnTo>
                    <a:pt x="3124" y="259"/>
                  </a:lnTo>
                  <a:lnTo>
                    <a:pt x="3063" y="228"/>
                  </a:lnTo>
                  <a:lnTo>
                    <a:pt x="2997" y="200"/>
                  </a:lnTo>
                  <a:lnTo>
                    <a:pt x="2927" y="173"/>
                  </a:lnTo>
                  <a:lnTo>
                    <a:pt x="2852" y="147"/>
                  </a:lnTo>
                  <a:lnTo>
                    <a:pt x="2772" y="124"/>
                  </a:lnTo>
                  <a:lnTo>
                    <a:pt x="2687" y="102"/>
                  </a:lnTo>
                  <a:lnTo>
                    <a:pt x="2597" y="83"/>
                  </a:lnTo>
                  <a:lnTo>
                    <a:pt x="2502" y="65"/>
                  </a:lnTo>
                  <a:lnTo>
                    <a:pt x="2401" y="49"/>
                  </a:lnTo>
                  <a:lnTo>
                    <a:pt x="2295" y="36"/>
                  </a:lnTo>
                  <a:lnTo>
                    <a:pt x="2183" y="24"/>
                  </a:lnTo>
                  <a:lnTo>
                    <a:pt x="2065" y="15"/>
                  </a:lnTo>
                  <a:lnTo>
                    <a:pt x="1941" y="7"/>
                  </a:lnTo>
                  <a:lnTo>
                    <a:pt x="1810" y="2"/>
                  </a:lnTo>
                  <a:lnTo>
                    <a:pt x="1688" y="0"/>
                  </a:lnTo>
                  <a:lnTo>
                    <a:pt x="1571" y="1"/>
                  </a:lnTo>
                  <a:lnTo>
                    <a:pt x="1459" y="5"/>
                  </a:lnTo>
                  <a:lnTo>
                    <a:pt x="1351" y="11"/>
                  </a:lnTo>
                  <a:lnTo>
                    <a:pt x="1249" y="21"/>
                  </a:lnTo>
                  <a:lnTo>
                    <a:pt x="1152" y="33"/>
                  </a:lnTo>
                  <a:lnTo>
                    <a:pt x="1059" y="48"/>
                  </a:lnTo>
                  <a:lnTo>
                    <a:pt x="971" y="66"/>
                  </a:lnTo>
                  <a:lnTo>
                    <a:pt x="888" y="86"/>
                  </a:lnTo>
                  <a:lnTo>
                    <a:pt x="809" y="108"/>
                  </a:lnTo>
                  <a:lnTo>
                    <a:pt x="735" y="133"/>
                  </a:lnTo>
                  <a:lnTo>
                    <a:pt x="664" y="160"/>
                  </a:lnTo>
                  <a:lnTo>
                    <a:pt x="598" y="190"/>
                  </a:lnTo>
                  <a:lnTo>
                    <a:pt x="536" y="221"/>
                  </a:lnTo>
                  <a:lnTo>
                    <a:pt x="478" y="255"/>
                  </a:lnTo>
                  <a:lnTo>
                    <a:pt x="424" y="290"/>
                  </a:lnTo>
                  <a:lnTo>
                    <a:pt x="373" y="327"/>
                  </a:lnTo>
                  <a:lnTo>
                    <a:pt x="327" y="366"/>
                  </a:lnTo>
                  <a:lnTo>
                    <a:pt x="244" y="449"/>
                  </a:lnTo>
                  <a:lnTo>
                    <a:pt x="174" y="539"/>
                  </a:lnTo>
                  <a:lnTo>
                    <a:pt x="118" y="633"/>
                  </a:lnTo>
                  <a:lnTo>
                    <a:pt x="73" y="733"/>
                  </a:lnTo>
                  <a:lnTo>
                    <a:pt x="40" y="837"/>
                  </a:lnTo>
                  <a:lnTo>
                    <a:pt x="17" y="944"/>
                  </a:lnTo>
                  <a:lnTo>
                    <a:pt x="4" y="1054"/>
                  </a:lnTo>
                  <a:lnTo>
                    <a:pt x="0" y="1167"/>
                  </a:lnTo>
                  <a:lnTo>
                    <a:pt x="0" y="1222"/>
                  </a:lnTo>
                  <a:lnTo>
                    <a:pt x="5" y="1329"/>
                  </a:lnTo>
                  <a:lnTo>
                    <a:pt x="16" y="1433"/>
                  </a:lnTo>
                  <a:lnTo>
                    <a:pt x="35" y="1533"/>
                  </a:lnTo>
                  <a:lnTo>
                    <a:pt x="62" y="1630"/>
                  </a:lnTo>
                  <a:lnTo>
                    <a:pt x="99" y="1721"/>
                  </a:lnTo>
                  <a:lnTo>
                    <a:pt x="148" y="1808"/>
                  </a:lnTo>
                  <a:lnTo>
                    <a:pt x="210" y="1890"/>
                  </a:lnTo>
                  <a:lnTo>
                    <a:pt x="285" y="1966"/>
                  </a:lnTo>
                  <a:lnTo>
                    <a:pt x="376" y="2036"/>
                  </a:lnTo>
                  <a:lnTo>
                    <a:pt x="427" y="2068"/>
                  </a:lnTo>
                  <a:lnTo>
                    <a:pt x="483" y="2099"/>
                  </a:lnTo>
                  <a:lnTo>
                    <a:pt x="544" y="2129"/>
                  </a:lnTo>
                  <a:lnTo>
                    <a:pt x="609" y="2156"/>
                  </a:lnTo>
                  <a:lnTo>
                    <a:pt x="678" y="2182"/>
                  </a:lnTo>
                  <a:lnTo>
                    <a:pt x="753" y="2206"/>
                  </a:lnTo>
                  <a:lnTo>
                    <a:pt x="833" y="2228"/>
                  </a:lnTo>
                  <a:lnTo>
                    <a:pt x="918" y="2248"/>
                  </a:lnTo>
                  <a:lnTo>
                    <a:pt x="1009" y="2266"/>
                  </a:lnTo>
                  <a:lnTo>
                    <a:pt x="1105" y="2282"/>
                  </a:lnTo>
                  <a:lnTo>
                    <a:pt x="1207" y="2295"/>
                  </a:lnTo>
                  <a:lnTo>
                    <a:pt x="1315" y="2307"/>
                  </a:lnTo>
                  <a:lnTo>
                    <a:pt x="1430" y="2317"/>
                  </a:lnTo>
                  <a:lnTo>
                    <a:pt x="1550" y="2324"/>
                  </a:lnTo>
                  <a:lnTo>
                    <a:pt x="1677" y="2329"/>
                  </a:lnTo>
                  <a:lnTo>
                    <a:pt x="1810" y="2332"/>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5"/>
            <p:cNvSpPr>
              <a:spLocks/>
            </p:cNvSpPr>
            <p:nvPr/>
          </p:nvSpPr>
          <p:spPr bwMode="auto">
            <a:xfrm>
              <a:off x="2734" y="-80"/>
              <a:ext cx="271" cy="757"/>
            </a:xfrm>
            <a:custGeom>
              <a:avLst/>
              <a:gdLst>
                <a:gd name="T0" fmla="+- 0 3004 2734"/>
                <a:gd name="T1" fmla="*/ T0 w 271"/>
                <a:gd name="T2" fmla="+- 0 -42 -80"/>
                <a:gd name="T3" fmla="*/ -42 h 2319"/>
                <a:gd name="T4" fmla="+- 0 2839 2734"/>
                <a:gd name="T5" fmla="*/ T4 w 271"/>
                <a:gd name="T6" fmla="+- 0 2239 -80"/>
                <a:gd name="T7" fmla="*/ 2239 h 2319"/>
                <a:gd name="T8" fmla="+- 0 2734 2734"/>
                <a:gd name="T9" fmla="*/ T8 w 271"/>
                <a:gd name="T10" fmla="+- 0 -80 -80"/>
                <a:gd name="T11" fmla="*/ -80 h 2319"/>
              </a:gdLst>
              <a:ahLst/>
              <a:cxnLst>
                <a:cxn ang="0">
                  <a:pos x="T1" y="T3"/>
                </a:cxn>
                <a:cxn ang="0">
                  <a:pos x="T5" y="T7"/>
                </a:cxn>
                <a:cxn ang="0">
                  <a:pos x="T9" y="T11"/>
                </a:cxn>
              </a:cxnLst>
              <a:rect l="0" t="0" r="r" b="b"/>
              <a:pathLst>
                <a:path w="271" h="2319">
                  <a:moveTo>
                    <a:pt x="270" y="38"/>
                  </a:moveTo>
                  <a:lnTo>
                    <a:pt x="105" y="2319"/>
                  </a:lnTo>
                  <a:lnTo>
                    <a:pt x="0" y="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 Box 16"/>
            <p:cNvSpPr txBox="1">
              <a:spLocks noChangeArrowheads="1"/>
            </p:cNvSpPr>
            <p:nvPr/>
          </p:nvSpPr>
          <p:spPr bwMode="auto">
            <a:xfrm>
              <a:off x="1265" y="-2505"/>
              <a:ext cx="3652" cy="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25"/>
                </a:spcBef>
                <a:spcAft>
                  <a:spcPts val="800"/>
                </a:spcAft>
                <a:buClrTx/>
                <a:buSzTx/>
                <a:buFontTx/>
                <a:buNone/>
                <a:tabLst/>
                <a:defRPr/>
              </a:pPr>
              <a:endParaRPr kumimoji="0" lang="en-US" altLang="en-US" sz="2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608013" lvl="0" indent="0" algn="ctr" defTabSz="914400" rtl="0" eaLnBrk="0" fontAlgn="base" latinLnBrk="0" hangingPunct="0">
                <a:lnSpc>
                  <a:spcPct val="100000"/>
                </a:lnSpc>
                <a:spcBef>
                  <a:spcPct val="0"/>
                </a:spcBef>
                <a:spcAft>
                  <a:spcPts val="800"/>
                </a:spcAft>
                <a:buClrTx/>
                <a:buSzTx/>
                <a:buFontTx/>
                <a:buNone/>
                <a:tabLst/>
                <a:defRPr/>
              </a:pPr>
              <a:r>
                <a:rPr lang="vi-VN" altLang="en-US" sz="2400" i="1" dirty="0">
                  <a:solidFill>
                    <a:prstClr val="black"/>
                  </a:solidFill>
                  <a:latin typeface="Bree Serif" panose="02000503040000020004" pitchFamily="50" charset="-93"/>
                </a:rPr>
                <a:t>Internet có nhiều tiện ích nhưng chúng ta cũng cần cẩn thận khi sử dụng nhé</a:t>
              </a:r>
              <a:endParaRPr kumimoji="0" lang="en-US" altLang="en-US" sz="2400" b="0" i="0" u="none" strike="noStrike" kern="1200" cap="none" spc="0" normalizeH="0" baseline="0" noProof="0" dirty="0">
                <a:ln>
                  <a:noFill/>
                </a:ln>
                <a:solidFill>
                  <a:prstClr val="black"/>
                </a:solidFill>
                <a:effectLst/>
                <a:uLnTx/>
                <a:uFillTx/>
                <a:latin typeface="Bree Serif" panose="02000503040000020004" pitchFamily="50" charset="-93"/>
                <a:ea typeface="+mn-ea"/>
                <a:cs typeface="+mn-cs"/>
              </a:endParaRPr>
            </a:p>
          </p:txBody>
        </p:sp>
      </p:grpSp>
      <p:grpSp>
        <p:nvGrpSpPr>
          <p:cNvPr id="15" name="Group 17"/>
          <p:cNvGrpSpPr>
            <a:grpSpLocks/>
          </p:cNvGrpSpPr>
          <p:nvPr/>
        </p:nvGrpSpPr>
        <p:grpSpPr bwMode="auto">
          <a:xfrm>
            <a:off x="6765622" y="371719"/>
            <a:ext cx="5285105" cy="1428115"/>
            <a:chOff x="5403" y="-8"/>
            <a:chExt cx="8323" cy="2250"/>
          </a:xfrm>
        </p:grpSpPr>
        <p:sp>
          <p:nvSpPr>
            <p:cNvPr id="16" name="Rectangle 18"/>
            <p:cNvSpPr>
              <a:spLocks noChangeArrowheads="1"/>
            </p:cNvSpPr>
            <p:nvPr/>
          </p:nvSpPr>
          <p:spPr bwMode="auto">
            <a:xfrm>
              <a:off x="7016" y="137"/>
              <a:ext cx="6710" cy="1921"/>
            </a:xfrm>
            <a:prstGeom prst="rect">
              <a:avLst/>
            </a:prstGeom>
            <a:solidFill>
              <a:srgbClr val="FF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9"/>
            <p:cNvSpPr>
              <a:spLocks/>
            </p:cNvSpPr>
            <p:nvPr/>
          </p:nvSpPr>
          <p:spPr bwMode="auto">
            <a:xfrm>
              <a:off x="5403" y="-8"/>
              <a:ext cx="2212" cy="2212"/>
            </a:xfrm>
            <a:custGeom>
              <a:avLst/>
              <a:gdLst>
                <a:gd name="T0" fmla="+- 0 6433 5403"/>
                <a:gd name="T1" fmla="*/ T0 w 2212"/>
                <a:gd name="T2" fmla="+- 0 -5 -8"/>
                <a:gd name="T3" fmla="*/ -5 h 2212"/>
                <a:gd name="T4" fmla="+- 0 6286 5403"/>
                <a:gd name="T5" fmla="*/ T4 w 2212"/>
                <a:gd name="T6" fmla="+- 0 15 -8"/>
                <a:gd name="T7" fmla="*/ 15 h 2212"/>
                <a:gd name="T8" fmla="+- 0 6146 5403"/>
                <a:gd name="T9" fmla="*/ T8 w 2212"/>
                <a:gd name="T10" fmla="+- 0 53 -8"/>
                <a:gd name="T11" fmla="*/ 53 h 2212"/>
                <a:gd name="T12" fmla="+- 0 6013 5403"/>
                <a:gd name="T13" fmla="*/ T12 w 2212"/>
                <a:gd name="T14" fmla="+- 0 109 -8"/>
                <a:gd name="T15" fmla="*/ 109 h 2212"/>
                <a:gd name="T16" fmla="+- 0 5891 5403"/>
                <a:gd name="T17" fmla="*/ T16 w 2212"/>
                <a:gd name="T18" fmla="+- 0 181 -8"/>
                <a:gd name="T19" fmla="*/ 181 h 2212"/>
                <a:gd name="T20" fmla="+- 0 5778 5403"/>
                <a:gd name="T21" fmla="*/ T20 w 2212"/>
                <a:gd name="T22" fmla="+- 0 268 -8"/>
                <a:gd name="T23" fmla="*/ 268 h 2212"/>
                <a:gd name="T24" fmla="+- 0 5678 5403"/>
                <a:gd name="T25" fmla="*/ T24 w 2212"/>
                <a:gd name="T26" fmla="+- 0 368 -8"/>
                <a:gd name="T27" fmla="*/ 368 h 2212"/>
                <a:gd name="T28" fmla="+- 0 5592 5403"/>
                <a:gd name="T29" fmla="*/ T28 w 2212"/>
                <a:gd name="T30" fmla="+- 0 480 -8"/>
                <a:gd name="T31" fmla="*/ 480 h 2212"/>
                <a:gd name="T32" fmla="+- 0 5520 5403"/>
                <a:gd name="T33" fmla="*/ T32 w 2212"/>
                <a:gd name="T34" fmla="+- 0 602 -8"/>
                <a:gd name="T35" fmla="*/ 602 h 2212"/>
                <a:gd name="T36" fmla="+- 0 5464 5403"/>
                <a:gd name="T37" fmla="*/ T36 w 2212"/>
                <a:gd name="T38" fmla="+- 0 735 -8"/>
                <a:gd name="T39" fmla="*/ 735 h 2212"/>
                <a:gd name="T40" fmla="+- 0 5426 5403"/>
                <a:gd name="T41" fmla="*/ T40 w 2212"/>
                <a:gd name="T42" fmla="+- 0 875 -8"/>
                <a:gd name="T43" fmla="*/ 875 h 2212"/>
                <a:gd name="T44" fmla="+- 0 5406 5403"/>
                <a:gd name="T45" fmla="*/ T44 w 2212"/>
                <a:gd name="T46" fmla="+- 0 1022 -8"/>
                <a:gd name="T47" fmla="*/ 1022 h 2212"/>
                <a:gd name="T48" fmla="+- 0 5406 5403"/>
                <a:gd name="T49" fmla="*/ T48 w 2212"/>
                <a:gd name="T50" fmla="+- 0 1174 -8"/>
                <a:gd name="T51" fmla="*/ 1174 h 2212"/>
                <a:gd name="T52" fmla="+- 0 5426 5403"/>
                <a:gd name="T53" fmla="*/ T52 w 2212"/>
                <a:gd name="T54" fmla="+- 0 1321 -8"/>
                <a:gd name="T55" fmla="*/ 1321 h 2212"/>
                <a:gd name="T56" fmla="+- 0 5464 5403"/>
                <a:gd name="T57" fmla="*/ T56 w 2212"/>
                <a:gd name="T58" fmla="+- 0 1461 -8"/>
                <a:gd name="T59" fmla="*/ 1461 h 2212"/>
                <a:gd name="T60" fmla="+- 0 5520 5403"/>
                <a:gd name="T61" fmla="*/ T60 w 2212"/>
                <a:gd name="T62" fmla="+- 0 1593 -8"/>
                <a:gd name="T63" fmla="*/ 1593 h 2212"/>
                <a:gd name="T64" fmla="+- 0 5592 5403"/>
                <a:gd name="T65" fmla="*/ T64 w 2212"/>
                <a:gd name="T66" fmla="+- 0 1716 -8"/>
                <a:gd name="T67" fmla="*/ 1716 h 2212"/>
                <a:gd name="T68" fmla="+- 0 5678 5403"/>
                <a:gd name="T69" fmla="*/ T68 w 2212"/>
                <a:gd name="T70" fmla="+- 0 1828 -8"/>
                <a:gd name="T71" fmla="*/ 1828 h 2212"/>
                <a:gd name="T72" fmla="+- 0 5778 5403"/>
                <a:gd name="T73" fmla="*/ T72 w 2212"/>
                <a:gd name="T74" fmla="+- 0 1928 -8"/>
                <a:gd name="T75" fmla="*/ 1928 h 2212"/>
                <a:gd name="T76" fmla="+- 0 5891 5403"/>
                <a:gd name="T77" fmla="*/ T76 w 2212"/>
                <a:gd name="T78" fmla="+- 0 2015 -8"/>
                <a:gd name="T79" fmla="*/ 2015 h 2212"/>
                <a:gd name="T80" fmla="+- 0 6013 5403"/>
                <a:gd name="T81" fmla="*/ T80 w 2212"/>
                <a:gd name="T82" fmla="+- 0 2087 -8"/>
                <a:gd name="T83" fmla="*/ 2087 h 2212"/>
                <a:gd name="T84" fmla="+- 0 6146 5403"/>
                <a:gd name="T85" fmla="*/ T84 w 2212"/>
                <a:gd name="T86" fmla="+- 0 2143 -8"/>
                <a:gd name="T87" fmla="*/ 2143 h 2212"/>
                <a:gd name="T88" fmla="+- 0 6286 5403"/>
                <a:gd name="T89" fmla="*/ T88 w 2212"/>
                <a:gd name="T90" fmla="+- 0 2181 -8"/>
                <a:gd name="T91" fmla="*/ 2181 h 2212"/>
                <a:gd name="T92" fmla="+- 0 6433 5403"/>
                <a:gd name="T93" fmla="*/ T92 w 2212"/>
                <a:gd name="T94" fmla="+- 0 2201 -8"/>
                <a:gd name="T95" fmla="*/ 2201 h 2212"/>
                <a:gd name="T96" fmla="+- 0 6584 5403"/>
                <a:gd name="T97" fmla="*/ T96 w 2212"/>
                <a:gd name="T98" fmla="+- 0 2201 -8"/>
                <a:gd name="T99" fmla="*/ 2201 h 2212"/>
                <a:gd name="T100" fmla="+- 0 6732 5403"/>
                <a:gd name="T101" fmla="*/ T100 w 2212"/>
                <a:gd name="T102" fmla="+- 0 2181 -8"/>
                <a:gd name="T103" fmla="*/ 2181 h 2212"/>
                <a:gd name="T104" fmla="+- 0 6872 5403"/>
                <a:gd name="T105" fmla="*/ T104 w 2212"/>
                <a:gd name="T106" fmla="+- 0 2143 -8"/>
                <a:gd name="T107" fmla="*/ 2143 h 2212"/>
                <a:gd name="T108" fmla="+- 0 7004 5403"/>
                <a:gd name="T109" fmla="*/ T108 w 2212"/>
                <a:gd name="T110" fmla="+- 0 2087 -8"/>
                <a:gd name="T111" fmla="*/ 2087 h 2212"/>
                <a:gd name="T112" fmla="+- 0 7127 5403"/>
                <a:gd name="T113" fmla="*/ T112 w 2212"/>
                <a:gd name="T114" fmla="+- 0 2015 -8"/>
                <a:gd name="T115" fmla="*/ 2015 h 2212"/>
                <a:gd name="T116" fmla="+- 0 7239 5403"/>
                <a:gd name="T117" fmla="*/ T116 w 2212"/>
                <a:gd name="T118" fmla="+- 0 1928 -8"/>
                <a:gd name="T119" fmla="*/ 1928 h 2212"/>
                <a:gd name="T120" fmla="+- 0 7339 5403"/>
                <a:gd name="T121" fmla="*/ T120 w 2212"/>
                <a:gd name="T122" fmla="+- 0 1828 -8"/>
                <a:gd name="T123" fmla="*/ 1828 h 2212"/>
                <a:gd name="T124" fmla="+- 0 7426 5403"/>
                <a:gd name="T125" fmla="*/ T124 w 2212"/>
                <a:gd name="T126" fmla="+- 0 1716 -8"/>
                <a:gd name="T127" fmla="*/ 1716 h 2212"/>
                <a:gd name="T128" fmla="+- 0 7498 5403"/>
                <a:gd name="T129" fmla="*/ T128 w 2212"/>
                <a:gd name="T130" fmla="+- 0 1593 -8"/>
                <a:gd name="T131" fmla="*/ 1593 h 2212"/>
                <a:gd name="T132" fmla="+- 0 7553 5403"/>
                <a:gd name="T133" fmla="*/ T132 w 2212"/>
                <a:gd name="T134" fmla="+- 0 1461 -8"/>
                <a:gd name="T135" fmla="*/ 1461 h 2212"/>
                <a:gd name="T136" fmla="+- 0 7592 5403"/>
                <a:gd name="T137" fmla="*/ T136 w 2212"/>
                <a:gd name="T138" fmla="+- 0 1321 -8"/>
                <a:gd name="T139" fmla="*/ 1321 h 2212"/>
                <a:gd name="T140" fmla="+- 0 7612 5403"/>
                <a:gd name="T141" fmla="*/ T140 w 2212"/>
                <a:gd name="T142" fmla="+- 0 1174 -8"/>
                <a:gd name="T143" fmla="*/ 1174 h 2212"/>
                <a:gd name="T144" fmla="+- 0 7612 5403"/>
                <a:gd name="T145" fmla="*/ T144 w 2212"/>
                <a:gd name="T146" fmla="+- 0 1022 -8"/>
                <a:gd name="T147" fmla="*/ 1022 h 2212"/>
                <a:gd name="T148" fmla="+- 0 7592 5403"/>
                <a:gd name="T149" fmla="*/ T148 w 2212"/>
                <a:gd name="T150" fmla="+- 0 875 -8"/>
                <a:gd name="T151" fmla="*/ 875 h 2212"/>
                <a:gd name="T152" fmla="+- 0 7553 5403"/>
                <a:gd name="T153" fmla="*/ T152 w 2212"/>
                <a:gd name="T154" fmla="+- 0 735 -8"/>
                <a:gd name="T155" fmla="*/ 735 h 2212"/>
                <a:gd name="T156" fmla="+- 0 7498 5403"/>
                <a:gd name="T157" fmla="*/ T156 w 2212"/>
                <a:gd name="T158" fmla="+- 0 602 -8"/>
                <a:gd name="T159" fmla="*/ 602 h 2212"/>
                <a:gd name="T160" fmla="+- 0 7426 5403"/>
                <a:gd name="T161" fmla="*/ T160 w 2212"/>
                <a:gd name="T162" fmla="+- 0 480 -8"/>
                <a:gd name="T163" fmla="*/ 480 h 2212"/>
                <a:gd name="T164" fmla="+- 0 7339 5403"/>
                <a:gd name="T165" fmla="*/ T164 w 2212"/>
                <a:gd name="T166" fmla="+- 0 368 -8"/>
                <a:gd name="T167" fmla="*/ 368 h 2212"/>
                <a:gd name="T168" fmla="+- 0 7239 5403"/>
                <a:gd name="T169" fmla="*/ T168 w 2212"/>
                <a:gd name="T170" fmla="+- 0 268 -8"/>
                <a:gd name="T171" fmla="*/ 268 h 2212"/>
                <a:gd name="T172" fmla="+- 0 7127 5403"/>
                <a:gd name="T173" fmla="*/ T172 w 2212"/>
                <a:gd name="T174" fmla="+- 0 181 -8"/>
                <a:gd name="T175" fmla="*/ 181 h 2212"/>
                <a:gd name="T176" fmla="+- 0 7004 5403"/>
                <a:gd name="T177" fmla="*/ T176 w 2212"/>
                <a:gd name="T178" fmla="+- 0 109 -8"/>
                <a:gd name="T179" fmla="*/ 109 h 2212"/>
                <a:gd name="T180" fmla="+- 0 6872 5403"/>
                <a:gd name="T181" fmla="*/ T180 w 2212"/>
                <a:gd name="T182" fmla="+- 0 53 -8"/>
                <a:gd name="T183" fmla="*/ 53 h 2212"/>
                <a:gd name="T184" fmla="+- 0 6732 5403"/>
                <a:gd name="T185" fmla="*/ T184 w 2212"/>
                <a:gd name="T186" fmla="+- 0 15 -8"/>
                <a:gd name="T187" fmla="*/ 15 h 2212"/>
                <a:gd name="T188" fmla="+- 0 6584 5403"/>
                <a:gd name="T189" fmla="*/ T188 w 2212"/>
                <a:gd name="T190" fmla="+- 0 -5 -8"/>
                <a:gd name="T191" fmla="*/ -5 h 22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2212" h="2212">
                  <a:moveTo>
                    <a:pt x="1106" y="0"/>
                  </a:moveTo>
                  <a:lnTo>
                    <a:pt x="1030" y="3"/>
                  </a:lnTo>
                  <a:lnTo>
                    <a:pt x="956" y="10"/>
                  </a:lnTo>
                  <a:lnTo>
                    <a:pt x="883" y="23"/>
                  </a:lnTo>
                  <a:lnTo>
                    <a:pt x="812" y="40"/>
                  </a:lnTo>
                  <a:lnTo>
                    <a:pt x="743" y="61"/>
                  </a:lnTo>
                  <a:lnTo>
                    <a:pt x="675" y="87"/>
                  </a:lnTo>
                  <a:lnTo>
                    <a:pt x="610" y="117"/>
                  </a:lnTo>
                  <a:lnTo>
                    <a:pt x="548" y="151"/>
                  </a:lnTo>
                  <a:lnTo>
                    <a:pt x="488" y="189"/>
                  </a:lnTo>
                  <a:lnTo>
                    <a:pt x="430" y="231"/>
                  </a:lnTo>
                  <a:lnTo>
                    <a:pt x="375" y="276"/>
                  </a:lnTo>
                  <a:lnTo>
                    <a:pt x="324" y="324"/>
                  </a:lnTo>
                  <a:lnTo>
                    <a:pt x="275" y="376"/>
                  </a:lnTo>
                  <a:lnTo>
                    <a:pt x="230" y="430"/>
                  </a:lnTo>
                  <a:lnTo>
                    <a:pt x="189" y="488"/>
                  </a:lnTo>
                  <a:lnTo>
                    <a:pt x="151" y="548"/>
                  </a:lnTo>
                  <a:lnTo>
                    <a:pt x="117" y="610"/>
                  </a:lnTo>
                  <a:lnTo>
                    <a:pt x="87" y="675"/>
                  </a:lnTo>
                  <a:lnTo>
                    <a:pt x="61" y="743"/>
                  </a:lnTo>
                  <a:lnTo>
                    <a:pt x="40" y="812"/>
                  </a:lnTo>
                  <a:lnTo>
                    <a:pt x="23" y="883"/>
                  </a:lnTo>
                  <a:lnTo>
                    <a:pt x="10" y="956"/>
                  </a:lnTo>
                  <a:lnTo>
                    <a:pt x="3" y="1030"/>
                  </a:lnTo>
                  <a:lnTo>
                    <a:pt x="0" y="1106"/>
                  </a:lnTo>
                  <a:lnTo>
                    <a:pt x="3" y="1182"/>
                  </a:lnTo>
                  <a:lnTo>
                    <a:pt x="10" y="1256"/>
                  </a:lnTo>
                  <a:lnTo>
                    <a:pt x="23" y="1329"/>
                  </a:lnTo>
                  <a:lnTo>
                    <a:pt x="40" y="1400"/>
                  </a:lnTo>
                  <a:lnTo>
                    <a:pt x="61" y="1469"/>
                  </a:lnTo>
                  <a:lnTo>
                    <a:pt x="87" y="1536"/>
                  </a:lnTo>
                  <a:lnTo>
                    <a:pt x="117" y="1601"/>
                  </a:lnTo>
                  <a:lnTo>
                    <a:pt x="151" y="1664"/>
                  </a:lnTo>
                  <a:lnTo>
                    <a:pt x="189" y="1724"/>
                  </a:lnTo>
                  <a:lnTo>
                    <a:pt x="230" y="1782"/>
                  </a:lnTo>
                  <a:lnTo>
                    <a:pt x="275" y="1836"/>
                  </a:lnTo>
                  <a:lnTo>
                    <a:pt x="324" y="1888"/>
                  </a:lnTo>
                  <a:lnTo>
                    <a:pt x="375" y="1936"/>
                  </a:lnTo>
                  <a:lnTo>
                    <a:pt x="430" y="1981"/>
                  </a:lnTo>
                  <a:lnTo>
                    <a:pt x="488" y="2023"/>
                  </a:lnTo>
                  <a:lnTo>
                    <a:pt x="548" y="2061"/>
                  </a:lnTo>
                  <a:lnTo>
                    <a:pt x="610" y="2095"/>
                  </a:lnTo>
                  <a:lnTo>
                    <a:pt x="675" y="2125"/>
                  </a:lnTo>
                  <a:lnTo>
                    <a:pt x="743" y="2151"/>
                  </a:lnTo>
                  <a:lnTo>
                    <a:pt x="812" y="2172"/>
                  </a:lnTo>
                  <a:lnTo>
                    <a:pt x="883" y="2189"/>
                  </a:lnTo>
                  <a:lnTo>
                    <a:pt x="956" y="2202"/>
                  </a:lnTo>
                  <a:lnTo>
                    <a:pt x="1030" y="2209"/>
                  </a:lnTo>
                  <a:lnTo>
                    <a:pt x="1106" y="2212"/>
                  </a:lnTo>
                  <a:lnTo>
                    <a:pt x="1181" y="2209"/>
                  </a:lnTo>
                  <a:lnTo>
                    <a:pt x="1256" y="2202"/>
                  </a:lnTo>
                  <a:lnTo>
                    <a:pt x="1329" y="2189"/>
                  </a:lnTo>
                  <a:lnTo>
                    <a:pt x="1400" y="2172"/>
                  </a:lnTo>
                  <a:lnTo>
                    <a:pt x="1469" y="2151"/>
                  </a:lnTo>
                  <a:lnTo>
                    <a:pt x="1536" y="2125"/>
                  </a:lnTo>
                  <a:lnTo>
                    <a:pt x="1601" y="2095"/>
                  </a:lnTo>
                  <a:lnTo>
                    <a:pt x="1664" y="2061"/>
                  </a:lnTo>
                  <a:lnTo>
                    <a:pt x="1724" y="2023"/>
                  </a:lnTo>
                  <a:lnTo>
                    <a:pt x="1781" y="1981"/>
                  </a:lnTo>
                  <a:lnTo>
                    <a:pt x="1836" y="1936"/>
                  </a:lnTo>
                  <a:lnTo>
                    <a:pt x="1888" y="1888"/>
                  </a:lnTo>
                  <a:lnTo>
                    <a:pt x="1936" y="1836"/>
                  </a:lnTo>
                  <a:lnTo>
                    <a:pt x="1981" y="1782"/>
                  </a:lnTo>
                  <a:lnTo>
                    <a:pt x="2023" y="1724"/>
                  </a:lnTo>
                  <a:lnTo>
                    <a:pt x="2061" y="1664"/>
                  </a:lnTo>
                  <a:lnTo>
                    <a:pt x="2095" y="1601"/>
                  </a:lnTo>
                  <a:lnTo>
                    <a:pt x="2125" y="1536"/>
                  </a:lnTo>
                  <a:lnTo>
                    <a:pt x="2150" y="1469"/>
                  </a:lnTo>
                  <a:lnTo>
                    <a:pt x="2172" y="1400"/>
                  </a:lnTo>
                  <a:lnTo>
                    <a:pt x="2189" y="1329"/>
                  </a:lnTo>
                  <a:lnTo>
                    <a:pt x="2201" y="1256"/>
                  </a:lnTo>
                  <a:lnTo>
                    <a:pt x="2209" y="1182"/>
                  </a:lnTo>
                  <a:lnTo>
                    <a:pt x="2212" y="1106"/>
                  </a:lnTo>
                  <a:lnTo>
                    <a:pt x="2209" y="1030"/>
                  </a:lnTo>
                  <a:lnTo>
                    <a:pt x="2201" y="956"/>
                  </a:lnTo>
                  <a:lnTo>
                    <a:pt x="2189" y="883"/>
                  </a:lnTo>
                  <a:lnTo>
                    <a:pt x="2172" y="812"/>
                  </a:lnTo>
                  <a:lnTo>
                    <a:pt x="2150" y="743"/>
                  </a:lnTo>
                  <a:lnTo>
                    <a:pt x="2125" y="675"/>
                  </a:lnTo>
                  <a:lnTo>
                    <a:pt x="2095" y="610"/>
                  </a:lnTo>
                  <a:lnTo>
                    <a:pt x="2061" y="548"/>
                  </a:lnTo>
                  <a:lnTo>
                    <a:pt x="2023" y="488"/>
                  </a:lnTo>
                  <a:lnTo>
                    <a:pt x="1981" y="430"/>
                  </a:lnTo>
                  <a:lnTo>
                    <a:pt x="1936" y="376"/>
                  </a:lnTo>
                  <a:lnTo>
                    <a:pt x="1888" y="324"/>
                  </a:lnTo>
                  <a:lnTo>
                    <a:pt x="1836" y="276"/>
                  </a:lnTo>
                  <a:lnTo>
                    <a:pt x="1781" y="231"/>
                  </a:lnTo>
                  <a:lnTo>
                    <a:pt x="1724" y="189"/>
                  </a:lnTo>
                  <a:lnTo>
                    <a:pt x="1664" y="151"/>
                  </a:lnTo>
                  <a:lnTo>
                    <a:pt x="1601" y="117"/>
                  </a:lnTo>
                  <a:lnTo>
                    <a:pt x="1536" y="87"/>
                  </a:lnTo>
                  <a:lnTo>
                    <a:pt x="1469" y="61"/>
                  </a:lnTo>
                  <a:lnTo>
                    <a:pt x="1400" y="40"/>
                  </a:lnTo>
                  <a:lnTo>
                    <a:pt x="1329" y="23"/>
                  </a:lnTo>
                  <a:lnTo>
                    <a:pt x="1256" y="10"/>
                  </a:lnTo>
                  <a:lnTo>
                    <a:pt x="1181" y="3"/>
                  </a:lnTo>
                  <a:lnTo>
                    <a:pt x="110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6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 y="107"/>
              <a:ext cx="1725" cy="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21"/>
            <p:cNvSpPr txBox="1">
              <a:spLocks noChangeArrowheads="1"/>
            </p:cNvSpPr>
            <p:nvPr/>
          </p:nvSpPr>
          <p:spPr bwMode="auto">
            <a:xfrm>
              <a:off x="7377" y="222"/>
              <a:ext cx="6133" cy="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defRPr/>
              </a:pPr>
              <a:r>
                <a:rPr kumimoji="0" lang="vi-VN" altLang="en-US" sz="2400" b="0" i="0" u="none" strike="noStrike" kern="1200" cap="none" spc="0" normalizeH="0" baseline="0" noProof="0" dirty="0">
                  <a:ln>
                    <a:noFill/>
                  </a:ln>
                  <a:solidFill>
                    <a:prstClr val="black"/>
                  </a:solidFill>
                  <a:effectLst/>
                  <a:uLnTx/>
                  <a:uFillTx/>
                  <a:latin typeface="Bree Serif" panose="02000503040000020004" pitchFamily="50" charset="-93"/>
                  <a:ea typeface="+mn-ea"/>
                  <a:cs typeface="+mn-cs"/>
                </a:rPr>
                <a:t>Người</a:t>
              </a:r>
              <a:r>
                <a:rPr kumimoji="0" lang="vi-VN" altLang="en-US" sz="2400" b="0" i="0" u="none" strike="noStrike" kern="1200" cap="none" spc="0" normalizeH="0" noProof="0" dirty="0">
                  <a:ln>
                    <a:noFill/>
                  </a:ln>
                  <a:solidFill>
                    <a:prstClr val="black"/>
                  </a:solidFill>
                  <a:effectLst/>
                  <a:uLnTx/>
                  <a:uFillTx/>
                  <a:latin typeface="Bree Serif" panose="02000503040000020004" pitchFamily="50" charset="-93"/>
                  <a:ea typeface="+mn-ea"/>
                  <a:cs typeface="+mn-cs"/>
                </a:rPr>
                <a:t> khác có thể sử dụng internet để gây ảnh hưởng xấu tới chúng ta bằng cách: </a:t>
              </a:r>
              <a:endParaRPr kumimoji="0" lang="en-US" altLang="en-US" sz="2400" b="0" i="0" u="none" strike="noStrike" kern="1200" cap="none" spc="0" normalizeH="0" baseline="0" noProof="0" dirty="0">
                <a:ln>
                  <a:noFill/>
                </a:ln>
                <a:solidFill>
                  <a:prstClr val="black"/>
                </a:solidFill>
                <a:effectLst/>
                <a:uLnTx/>
                <a:uFillTx/>
                <a:latin typeface="Bree Serif" panose="02000503040000020004" pitchFamily="50" charset="-93"/>
                <a:ea typeface="+mn-ea"/>
                <a:cs typeface="+mn-cs"/>
              </a:endParaRPr>
            </a:p>
          </p:txBody>
        </p:sp>
      </p:grpSp>
      <p:sp>
        <p:nvSpPr>
          <p:cNvPr id="31" name="Text Box 21"/>
          <p:cNvSpPr txBox="1">
            <a:spLocks noChangeArrowheads="1"/>
          </p:cNvSpPr>
          <p:nvPr/>
        </p:nvSpPr>
        <p:spPr bwMode="auto">
          <a:xfrm>
            <a:off x="6977394" y="2363950"/>
            <a:ext cx="4285692" cy="64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defRPr/>
            </a:pPr>
            <a:r>
              <a:rPr kumimoji="0" lang="vi-VN" altLang="en-US" sz="2400" b="0" i="0" u="none" strike="noStrike" kern="1200" cap="none" spc="0" normalizeH="0" baseline="0" noProof="0" dirty="0">
                <a:ln>
                  <a:noFill/>
                </a:ln>
                <a:solidFill>
                  <a:prstClr val="black"/>
                </a:solidFill>
                <a:effectLst/>
                <a:uLnTx/>
                <a:uFillTx/>
                <a:latin typeface="Bree Serif" panose="02000503040000020004" pitchFamily="50" charset="-93"/>
                <a:ea typeface="+mn-ea"/>
                <a:cs typeface="+mn-cs"/>
              </a:rPr>
              <a:t>Lôi kéo</a:t>
            </a:r>
            <a:r>
              <a:rPr kumimoji="0" lang="vi-VN" altLang="en-US" sz="2400" b="0" i="0" u="none" strike="noStrike" kern="1200" cap="none" spc="0" normalizeH="0" noProof="0" dirty="0">
                <a:ln>
                  <a:noFill/>
                </a:ln>
                <a:solidFill>
                  <a:prstClr val="black"/>
                </a:solidFill>
                <a:effectLst/>
                <a:uLnTx/>
                <a:uFillTx/>
                <a:latin typeface="Bree Serif" panose="02000503040000020004" pitchFamily="50" charset="-93"/>
                <a:ea typeface="+mn-ea"/>
                <a:cs typeface="+mn-cs"/>
              </a:rPr>
              <a:t> chúng ta làm các việ</a:t>
            </a:r>
            <a:r>
              <a:rPr kumimoji="0" lang="en-US" altLang="en-US" sz="2400" b="0" i="0" u="none" strike="noStrike" kern="1200" cap="none" spc="0" normalizeH="0" noProof="0" dirty="0">
                <a:ln>
                  <a:noFill/>
                </a:ln>
                <a:solidFill>
                  <a:prstClr val="black"/>
                </a:solidFill>
                <a:effectLst/>
                <a:uLnTx/>
                <a:uFillTx/>
                <a:latin typeface="Bree Serif" panose="02000503040000020004" pitchFamily="50" charset="-93"/>
                <a:ea typeface="+mn-ea"/>
                <a:cs typeface="+mn-cs"/>
              </a:rPr>
              <a:t>c</a:t>
            </a:r>
            <a:r>
              <a:rPr kumimoji="0" lang="vi-VN" altLang="en-US" sz="2400" b="0" i="0" u="none" strike="noStrike" kern="1200" cap="none" spc="0" normalizeH="0" noProof="0" dirty="0">
                <a:ln>
                  <a:noFill/>
                </a:ln>
                <a:solidFill>
                  <a:prstClr val="black"/>
                </a:solidFill>
                <a:effectLst/>
                <a:uLnTx/>
                <a:uFillTx/>
                <a:latin typeface="Bree Serif" panose="02000503040000020004" pitchFamily="50" charset="-93"/>
                <a:ea typeface="+mn-ea"/>
                <a:cs typeface="+mn-cs"/>
              </a:rPr>
              <a:t> mà chúng ta không muốn</a:t>
            </a:r>
            <a:endParaRPr kumimoji="0" lang="en-US" altLang="en-US" sz="2400" b="0" i="0" u="none" strike="noStrike" kern="1200" cap="none" spc="0" normalizeH="0" baseline="0" noProof="0" dirty="0">
              <a:ln>
                <a:noFill/>
              </a:ln>
              <a:solidFill>
                <a:prstClr val="black"/>
              </a:solidFill>
              <a:effectLst/>
              <a:uLnTx/>
              <a:uFillTx/>
              <a:latin typeface="Bree Serif" panose="02000503040000020004" pitchFamily="50" charset="-93"/>
              <a:ea typeface="+mn-ea"/>
              <a:cs typeface="+mn-cs"/>
            </a:endParaRPr>
          </a:p>
        </p:txBody>
      </p:sp>
      <p:sp>
        <p:nvSpPr>
          <p:cNvPr id="32" name="Text Box 21"/>
          <p:cNvSpPr txBox="1">
            <a:spLocks noChangeArrowheads="1"/>
          </p:cNvSpPr>
          <p:nvPr/>
        </p:nvSpPr>
        <p:spPr bwMode="auto">
          <a:xfrm>
            <a:off x="6977394" y="3746835"/>
            <a:ext cx="3777692" cy="64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defRPr/>
            </a:pPr>
            <a:r>
              <a:rPr kumimoji="0" lang="vi-VN" altLang="en-US" sz="2400" b="0" i="0" u="none" strike="noStrike" kern="1200" cap="none" spc="0" normalizeH="0" baseline="0" noProof="0" dirty="0">
                <a:ln>
                  <a:noFill/>
                </a:ln>
                <a:solidFill>
                  <a:prstClr val="black"/>
                </a:solidFill>
                <a:effectLst/>
                <a:uLnTx/>
                <a:uFillTx/>
                <a:latin typeface="Bree Serif" panose="02000503040000020004" pitchFamily="50" charset="-93"/>
                <a:ea typeface="+mn-ea"/>
                <a:cs typeface="+mn-cs"/>
              </a:rPr>
              <a:t>Cho chúng</a:t>
            </a:r>
            <a:r>
              <a:rPr kumimoji="0" lang="vi-VN" altLang="en-US" sz="2400" b="0" i="0" u="none" strike="noStrike" kern="1200" cap="none" spc="0" normalizeH="0" noProof="0" dirty="0">
                <a:ln>
                  <a:noFill/>
                </a:ln>
                <a:solidFill>
                  <a:prstClr val="black"/>
                </a:solidFill>
                <a:effectLst/>
                <a:uLnTx/>
                <a:uFillTx/>
                <a:latin typeface="Bree Serif" panose="02000503040000020004" pitchFamily="50" charset="-93"/>
                <a:ea typeface="+mn-ea"/>
                <a:cs typeface="+mn-cs"/>
              </a:rPr>
              <a:t> ta xem các hình ảnh hoặc video bạo lực</a:t>
            </a:r>
            <a:endParaRPr kumimoji="0" lang="en-US" altLang="en-US" sz="2400" b="0" i="0" u="none" strike="noStrike" kern="1200" cap="none" spc="0" normalizeH="0" baseline="0" noProof="0" dirty="0">
              <a:ln>
                <a:noFill/>
              </a:ln>
              <a:solidFill>
                <a:prstClr val="black"/>
              </a:solidFill>
              <a:effectLst/>
              <a:uLnTx/>
              <a:uFillTx/>
              <a:latin typeface="Bree Serif" panose="02000503040000020004" pitchFamily="50" charset="-93"/>
              <a:ea typeface="+mn-ea"/>
              <a:cs typeface="+mn-cs"/>
            </a:endParaRPr>
          </a:p>
        </p:txBody>
      </p:sp>
      <p:sp>
        <p:nvSpPr>
          <p:cNvPr id="33" name="Text Box 21"/>
          <p:cNvSpPr txBox="1">
            <a:spLocks noChangeArrowheads="1"/>
          </p:cNvSpPr>
          <p:nvPr/>
        </p:nvSpPr>
        <p:spPr bwMode="auto">
          <a:xfrm>
            <a:off x="6977394" y="5453397"/>
            <a:ext cx="4895292" cy="88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defRPr/>
            </a:pPr>
            <a:r>
              <a:rPr kumimoji="0" lang="vi-VN" altLang="en-US" sz="2400" b="0" i="0" u="none" strike="noStrike" kern="1200" cap="none" spc="0" normalizeH="0" baseline="0" noProof="0" dirty="0">
                <a:ln>
                  <a:noFill/>
                </a:ln>
                <a:solidFill>
                  <a:prstClr val="black"/>
                </a:solidFill>
                <a:effectLst/>
                <a:uLnTx/>
                <a:uFillTx/>
                <a:latin typeface="Bree Serif" panose="02000503040000020004" pitchFamily="50" charset="-93"/>
                <a:ea typeface="+mn-ea"/>
                <a:cs typeface="+mn-cs"/>
              </a:rPr>
              <a:t>Chia</a:t>
            </a:r>
            <a:r>
              <a:rPr kumimoji="0" lang="vi-VN" altLang="en-US" sz="2400" b="0" i="0" u="none" strike="noStrike" kern="1200" cap="none" spc="0" normalizeH="0" noProof="0" dirty="0">
                <a:ln>
                  <a:noFill/>
                </a:ln>
                <a:solidFill>
                  <a:prstClr val="black"/>
                </a:solidFill>
                <a:effectLst/>
                <a:uLnTx/>
                <a:uFillTx/>
                <a:latin typeface="Bree Serif" panose="02000503040000020004" pitchFamily="50" charset="-93"/>
                <a:ea typeface="+mn-ea"/>
                <a:cs typeface="+mn-cs"/>
              </a:rPr>
              <a:t> sẻ cho chúng ta những thông tin nguy hiểm</a:t>
            </a:r>
            <a:endParaRPr kumimoji="0" lang="en-US" altLang="en-US" sz="2400" b="0" i="0" u="none" strike="noStrike" kern="1200" cap="none" spc="0" normalizeH="0" baseline="0" noProof="0" dirty="0">
              <a:ln>
                <a:noFill/>
              </a:ln>
              <a:solidFill>
                <a:prstClr val="black"/>
              </a:solidFill>
              <a:effectLst/>
              <a:uLnTx/>
              <a:uFillTx/>
              <a:latin typeface="Bree Serif" panose="02000503040000020004" pitchFamily="50" charset="-93"/>
              <a:ea typeface="+mn-ea"/>
              <a:cs typeface="+mn-cs"/>
            </a:endParaRPr>
          </a:p>
        </p:txBody>
      </p:sp>
      <p:grpSp>
        <p:nvGrpSpPr>
          <p:cNvPr id="29" name="Group 28"/>
          <p:cNvGrpSpPr/>
          <p:nvPr/>
        </p:nvGrpSpPr>
        <p:grpSpPr>
          <a:xfrm>
            <a:off x="667650" y="4280807"/>
            <a:ext cx="2231973" cy="2577193"/>
            <a:chOff x="667650" y="4280807"/>
            <a:chExt cx="2231973" cy="2577193"/>
          </a:xfrm>
        </p:grpSpPr>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650" y="4280807"/>
              <a:ext cx="1928354" cy="2577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0503" y="5698973"/>
              <a:ext cx="1569120" cy="104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 24"/>
          <p:cNvGrpSpPr/>
          <p:nvPr/>
        </p:nvGrpSpPr>
        <p:grpSpPr>
          <a:xfrm>
            <a:off x="5131596" y="1988160"/>
            <a:ext cx="1414463" cy="1416050"/>
            <a:chOff x="5450027" y="2005231"/>
            <a:chExt cx="1414463" cy="1416050"/>
          </a:xfrm>
        </p:grpSpPr>
        <p:sp>
          <p:nvSpPr>
            <p:cNvPr id="24" name="Freeform 15"/>
            <p:cNvSpPr>
              <a:spLocks/>
            </p:cNvSpPr>
            <p:nvPr/>
          </p:nvSpPr>
          <p:spPr bwMode="auto">
            <a:xfrm>
              <a:off x="5450027" y="2005231"/>
              <a:ext cx="1414463" cy="1416050"/>
            </a:xfrm>
            <a:custGeom>
              <a:avLst/>
              <a:gdLst>
                <a:gd name="T0" fmla="+- 0 6391 5354"/>
                <a:gd name="T1" fmla="*/ T0 w 2228"/>
                <a:gd name="T2" fmla="+- 0 5876 5873"/>
                <a:gd name="T3" fmla="*/ 5876 h 2228"/>
                <a:gd name="T4" fmla="+- 0 6243 5354"/>
                <a:gd name="T5" fmla="*/ T4 w 2228"/>
                <a:gd name="T6" fmla="+- 0 5896 5873"/>
                <a:gd name="T7" fmla="*/ 5896 h 2228"/>
                <a:gd name="T8" fmla="+- 0 6101 5354"/>
                <a:gd name="T9" fmla="*/ T8 w 2228"/>
                <a:gd name="T10" fmla="+- 0 5935 5873"/>
                <a:gd name="T11" fmla="*/ 5935 h 2228"/>
                <a:gd name="T12" fmla="+- 0 5968 5354"/>
                <a:gd name="T13" fmla="*/ T12 w 2228"/>
                <a:gd name="T14" fmla="+- 0 5991 5873"/>
                <a:gd name="T15" fmla="*/ 5991 h 2228"/>
                <a:gd name="T16" fmla="+- 0 5844 5354"/>
                <a:gd name="T17" fmla="*/ T16 w 2228"/>
                <a:gd name="T18" fmla="+- 0 6064 5873"/>
                <a:gd name="T19" fmla="*/ 6064 h 2228"/>
                <a:gd name="T20" fmla="+- 0 5732 5354"/>
                <a:gd name="T21" fmla="*/ T20 w 2228"/>
                <a:gd name="T22" fmla="+- 0 6151 5873"/>
                <a:gd name="T23" fmla="*/ 6151 h 2228"/>
                <a:gd name="T24" fmla="+- 0 5631 5354"/>
                <a:gd name="T25" fmla="*/ T24 w 2228"/>
                <a:gd name="T26" fmla="+- 0 6252 5873"/>
                <a:gd name="T27" fmla="*/ 6252 h 2228"/>
                <a:gd name="T28" fmla="+- 0 5544 5354"/>
                <a:gd name="T29" fmla="*/ T28 w 2228"/>
                <a:gd name="T30" fmla="+- 0 6364 5873"/>
                <a:gd name="T31" fmla="*/ 6364 h 2228"/>
                <a:gd name="T32" fmla="+- 0 5471 5354"/>
                <a:gd name="T33" fmla="*/ T32 w 2228"/>
                <a:gd name="T34" fmla="+- 0 6488 5873"/>
                <a:gd name="T35" fmla="*/ 6488 h 2228"/>
                <a:gd name="T36" fmla="+- 0 5415 5354"/>
                <a:gd name="T37" fmla="*/ T36 w 2228"/>
                <a:gd name="T38" fmla="+- 0 6621 5873"/>
                <a:gd name="T39" fmla="*/ 6621 h 2228"/>
                <a:gd name="T40" fmla="+- 0 5376 5354"/>
                <a:gd name="T41" fmla="*/ T40 w 2228"/>
                <a:gd name="T42" fmla="+- 0 6763 5873"/>
                <a:gd name="T43" fmla="*/ 6763 h 2228"/>
                <a:gd name="T44" fmla="+- 0 5356 5354"/>
                <a:gd name="T45" fmla="*/ T44 w 2228"/>
                <a:gd name="T46" fmla="+- 0 6911 5873"/>
                <a:gd name="T47" fmla="*/ 6911 h 2228"/>
                <a:gd name="T48" fmla="+- 0 5356 5354"/>
                <a:gd name="T49" fmla="*/ T48 w 2228"/>
                <a:gd name="T50" fmla="+- 0 7063 5873"/>
                <a:gd name="T51" fmla="*/ 7063 h 2228"/>
                <a:gd name="T52" fmla="+- 0 5376 5354"/>
                <a:gd name="T53" fmla="*/ T52 w 2228"/>
                <a:gd name="T54" fmla="+- 0 7211 5873"/>
                <a:gd name="T55" fmla="*/ 7211 h 2228"/>
                <a:gd name="T56" fmla="+- 0 5415 5354"/>
                <a:gd name="T57" fmla="*/ T56 w 2228"/>
                <a:gd name="T58" fmla="+- 0 7353 5873"/>
                <a:gd name="T59" fmla="*/ 7353 h 2228"/>
                <a:gd name="T60" fmla="+- 0 5471 5354"/>
                <a:gd name="T61" fmla="*/ T60 w 2228"/>
                <a:gd name="T62" fmla="+- 0 7486 5873"/>
                <a:gd name="T63" fmla="*/ 7486 h 2228"/>
                <a:gd name="T64" fmla="+- 0 5544 5354"/>
                <a:gd name="T65" fmla="*/ T64 w 2228"/>
                <a:gd name="T66" fmla="+- 0 7610 5873"/>
                <a:gd name="T67" fmla="*/ 7610 h 2228"/>
                <a:gd name="T68" fmla="+- 0 5631 5354"/>
                <a:gd name="T69" fmla="*/ T68 w 2228"/>
                <a:gd name="T70" fmla="+- 0 7722 5873"/>
                <a:gd name="T71" fmla="*/ 7722 h 2228"/>
                <a:gd name="T72" fmla="+- 0 5732 5354"/>
                <a:gd name="T73" fmla="*/ T72 w 2228"/>
                <a:gd name="T74" fmla="+- 0 7823 5873"/>
                <a:gd name="T75" fmla="*/ 7823 h 2228"/>
                <a:gd name="T76" fmla="+- 0 5844 5354"/>
                <a:gd name="T77" fmla="*/ T76 w 2228"/>
                <a:gd name="T78" fmla="+- 0 7910 5873"/>
                <a:gd name="T79" fmla="*/ 7910 h 2228"/>
                <a:gd name="T80" fmla="+- 0 5968 5354"/>
                <a:gd name="T81" fmla="*/ T80 w 2228"/>
                <a:gd name="T82" fmla="+- 0 7983 5873"/>
                <a:gd name="T83" fmla="*/ 7983 h 2228"/>
                <a:gd name="T84" fmla="+- 0 6101 5354"/>
                <a:gd name="T85" fmla="*/ T84 w 2228"/>
                <a:gd name="T86" fmla="+- 0 8039 5873"/>
                <a:gd name="T87" fmla="*/ 8039 h 2228"/>
                <a:gd name="T88" fmla="+- 0 6243 5354"/>
                <a:gd name="T89" fmla="*/ T88 w 2228"/>
                <a:gd name="T90" fmla="+- 0 8078 5873"/>
                <a:gd name="T91" fmla="*/ 8078 h 2228"/>
                <a:gd name="T92" fmla="+- 0 6391 5354"/>
                <a:gd name="T93" fmla="*/ T92 w 2228"/>
                <a:gd name="T94" fmla="+- 0 8098 5873"/>
                <a:gd name="T95" fmla="*/ 8098 h 2228"/>
                <a:gd name="T96" fmla="+- 0 6543 5354"/>
                <a:gd name="T97" fmla="*/ T96 w 2228"/>
                <a:gd name="T98" fmla="+- 0 8098 5873"/>
                <a:gd name="T99" fmla="*/ 8098 h 2228"/>
                <a:gd name="T100" fmla="+- 0 6692 5354"/>
                <a:gd name="T101" fmla="*/ T100 w 2228"/>
                <a:gd name="T102" fmla="+- 0 8078 5873"/>
                <a:gd name="T103" fmla="*/ 8078 h 2228"/>
                <a:gd name="T104" fmla="+- 0 6833 5354"/>
                <a:gd name="T105" fmla="*/ T104 w 2228"/>
                <a:gd name="T106" fmla="+- 0 8039 5873"/>
                <a:gd name="T107" fmla="*/ 8039 h 2228"/>
                <a:gd name="T108" fmla="+- 0 6966 5354"/>
                <a:gd name="T109" fmla="*/ T108 w 2228"/>
                <a:gd name="T110" fmla="+- 0 7983 5873"/>
                <a:gd name="T111" fmla="*/ 7983 h 2228"/>
                <a:gd name="T112" fmla="+- 0 7090 5354"/>
                <a:gd name="T113" fmla="*/ T112 w 2228"/>
                <a:gd name="T114" fmla="+- 0 7910 5873"/>
                <a:gd name="T115" fmla="*/ 7910 h 2228"/>
                <a:gd name="T116" fmla="+- 0 7203 5354"/>
                <a:gd name="T117" fmla="*/ T116 w 2228"/>
                <a:gd name="T118" fmla="+- 0 7823 5873"/>
                <a:gd name="T119" fmla="*/ 7823 h 2228"/>
                <a:gd name="T120" fmla="+- 0 7303 5354"/>
                <a:gd name="T121" fmla="*/ T120 w 2228"/>
                <a:gd name="T122" fmla="+- 0 7722 5873"/>
                <a:gd name="T123" fmla="*/ 7722 h 2228"/>
                <a:gd name="T124" fmla="+- 0 7391 5354"/>
                <a:gd name="T125" fmla="*/ T124 w 2228"/>
                <a:gd name="T126" fmla="+- 0 7610 5873"/>
                <a:gd name="T127" fmla="*/ 7610 h 2228"/>
                <a:gd name="T128" fmla="+- 0 7463 5354"/>
                <a:gd name="T129" fmla="*/ T128 w 2228"/>
                <a:gd name="T130" fmla="+- 0 7486 5873"/>
                <a:gd name="T131" fmla="*/ 7486 h 2228"/>
                <a:gd name="T132" fmla="+- 0 7519 5354"/>
                <a:gd name="T133" fmla="*/ T132 w 2228"/>
                <a:gd name="T134" fmla="+- 0 7353 5873"/>
                <a:gd name="T135" fmla="*/ 7353 h 2228"/>
                <a:gd name="T136" fmla="+- 0 7558 5354"/>
                <a:gd name="T137" fmla="*/ T136 w 2228"/>
                <a:gd name="T138" fmla="+- 0 7211 5873"/>
                <a:gd name="T139" fmla="*/ 7211 h 2228"/>
                <a:gd name="T140" fmla="+- 0 7578 5354"/>
                <a:gd name="T141" fmla="*/ T140 w 2228"/>
                <a:gd name="T142" fmla="+- 0 7063 5873"/>
                <a:gd name="T143" fmla="*/ 7063 h 2228"/>
                <a:gd name="T144" fmla="+- 0 7578 5354"/>
                <a:gd name="T145" fmla="*/ T144 w 2228"/>
                <a:gd name="T146" fmla="+- 0 6911 5873"/>
                <a:gd name="T147" fmla="*/ 6911 h 2228"/>
                <a:gd name="T148" fmla="+- 0 7558 5354"/>
                <a:gd name="T149" fmla="*/ T148 w 2228"/>
                <a:gd name="T150" fmla="+- 0 6763 5873"/>
                <a:gd name="T151" fmla="*/ 6763 h 2228"/>
                <a:gd name="T152" fmla="+- 0 7519 5354"/>
                <a:gd name="T153" fmla="*/ T152 w 2228"/>
                <a:gd name="T154" fmla="+- 0 6621 5873"/>
                <a:gd name="T155" fmla="*/ 6621 h 2228"/>
                <a:gd name="T156" fmla="+- 0 7463 5354"/>
                <a:gd name="T157" fmla="*/ T156 w 2228"/>
                <a:gd name="T158" fmla="+- 0 6488 5873"/>
                <a:gd name="T159" fmla="*/ 6488 h 2228"/>
                <a:gd name="T160" fmla="+- 0 7391 5354"/>
                <a:gd name="T161" fmla="*/ T160 w 2228"/>
                <a:gd name="T162" fmla="+- 0 6364 5873"/>
                <a:gd name="T163" fmla="*/ 6364 h 2228"/>
                <a:gd name="T164" fmla="+- 0 7303 5354"/>
                <a:gd name="T165" fmla="*/ T164 w 2228"/>
                <a:gd name="T166" fmla="+- 0 6252 5873"/>
                <a:gd name="T167" fmla="*/ 6252 h 2228"/>
                <a:gd name="T168" fmla="+- 0 7203 5354"/>
                <a:gd name="T169" fmla="*/ T168 w 2228"/>
                <a:gd name="T170" fmla="+- 0 6151 5873"/>
                <a:gd name="T171" fmla="*/ 6151 h 2228"/>
                <a:gd name="T172" fmla="+- 0 7090 5354"/>
                <a:gd name="T173" fmla="*/ T172 w 2228"/>
                <a:gd name="T174" fmla="+- 0 6064 5873"/>
                <a:gd name="T175" fmla="*/ 6064 h 2228"/>
                <a:gd name="T176" fmla="+- 0 6966 5354"/>
                <a:gd name="T177" fmla="*/ T176 w 2228"/>
                <a:gd name="T178" fmla="+- 0 5991 5873"/>
                <a:gd name="T179" fmla="*/ 5991 h 2228"/>
                <a:gd name="T180" fmla="+- 0 6833 5354"/>
                <a:gd name="T181" fmla="*/ T180 w 2228"/>
                <a:gd name="T182" fmla="+- 0 5935 5873"/>
                <a:gd name="T183" fmla="*/ 5935 h 2228"/>
                <a:gd name="T184" fmla="+- 0 6692 5354"/>
                <a:gd name="T185" fmla="*/ T184 w 2228"/>
                <a:gd name="T186" fmla="+- 0 5896 5873"/>
                <a:gd name="T187" fmla="*/ 5896 h 2228"/>
                <a:gd name="T188" fmla="+- 0 6543 5354"/>
                <a:gd name="T189" fmla="*/ T188 w 2228"/>
                <a:gd name="T190" fmla="+- 0 5876 5873"/>
                <a:gd name="T191" fmla="*/ 5876 h 22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2228" h="2228">
                  <a:moveTo>
                    <a:pt x="1113" y="0"/>
                  </a:moveTo>
                  <a:lnTo>
                    <a:pt x="1037" y="3"/>
                  </a:lnTo>
                  <a:lnTo>
                    <a:pt x="962" y="11"/>
                  </a:lnTo>
                  <a:lnTo>
                    <a:pt x="889" y="23"/>
                  </a:lnTo>
                  <a:lnTo>
                    <a:pt x="817" y="40"/>
                  </a:lnTo>
                  <a:lnTo>
                    <a:pt x="747" y="62"/>
                  </a:lnTo>
                  <a:lnTo>
                    <a:pt x="680" y="88"/>
                  </a:lnTo>
                  <a:lnTo>
                    <a:pt x="614" y="118"/>
                  </a:lnTo>
                  <a:lnTo>
                    <a:pt x="551" y="152"/>
                  </a:lnTo>
                  <a:lnTo>
                    <a:pt x="490" y="191"/>
                  </a:lnTo>
                  <a:lnTo>
                    <a:pt x="433" y="232"/>
                  </a:lnTo>
                  <a:lnTo>
                    <a:pt x="378" y="278"/>
                  </a:lnTo>
                  <a:lnTo>
                    <a:pt x="326" y="327"/>
                  </a:lnTo>
                  <a:lnTo>
                    <a:pt x="277" y="379"/>
                  </a:lnTo>
                  <a:lnTo>
                    <a:pt x="232" y="434"/>
                  </a:lnTo>
                  <a:lnTo>
                    <a:pt x="190" y="491"/>
                  </a:lnTo>
                  <a:lnTo>
                    <a:pt x="152" y="552"/>
                  </a:lnTo>
                  <a:lnTo>
                    <a:pt x="117" y="615"/>
                  </a:lnTo>
                  <a:lnTo>
                    <a:pt x="87" y="681"/>
                  </a:lnTo>
                  <a:lnTo>
                    <a:pt x="61" y="748"/>
                  </a:lnTo>
                  <a:lnTo>
                    <a:pt x="39" y="818"/>
                  </a:lnTo>
                  <a:lnTo>
                    <a:pt x="22" y="890"/>
                  </a:lnTo>
                  <a:lnTo>
                    <a:pt x="10" y="963"/>
                  </a:lnTo>
                  <a:lnTo>
                    <a:pt x="2" y="1038"/>
                  </a:lnTo>
                  <a:lnTo>
                    <a:pt x="0" y="1114"/>
                  </a:lnTo>
                  <a:lnTo>
                    <a:pt x="2" y="1190"/>
                  </a:lnTo>
                  <a:lnTo>
                    <a:pt x="10" y="1265"/>
                  </a:lnTo>
                  <a:lnTo>
                    <a:pt x="22" y="1338"/>
                  </a:lnTo>
                  <a:lnTo>
                    <a:pt x="39" y="1410"/>
                  </a:lnTo>
                  <a:lnTo>
                    <a:pt x="61" y="1480"/>
                  </a:lnTo>
                  <a:lnTo>
                    <a:pt x="87" y="1547"/>
                  </a:lnTo>
                  <a:lnTo>
                    <a:pt x="117" y="1613"/>
                  </a:lnTo>
                  <a:lnTo>
                    <a:pt x="152" y="1676"/>
                  </a:lnTo>
                  <a:lnTo>
                    <a:pt x="190" y="1737"/>
                  </a:lnTo>
                  <a:lnTo>
                    <a:pt x="232" y="1795"/>
                  </a:lnTo>
                  <a:lnTo>
                    <a:pt x="277" y="1849"/>
                  </a:lnTo>
                  <a:lnTo>
                    <a:pt x="326" y="1901"/>
                  </a:lnTo>
                  <a:lnTo>
                    <a:pt x="378" y="1950"/>
                  </a:lnTo>
                  <a:lnTo>
                    <a:pt x="433" y="1996"/>
                  </a:lnTo>
                  <a:lnTo>
                    <a:pt x="490" y="2037"/>
                  </a:lnTo>
                  <a:lnTo>
                    <a:pt x="551" y="2076"/>
                  </a:lnTo>
                  <a:lnTo>
                    <a:pt x="614" y="2110"/>
                  </a:lnTo>
                  <a:lnTo>
                    <a:pt x="680" y="2140"/>
                  </a:lnTo>
                  <a:lnTo>
                    <a:pt x="747" y="2166"/>
                  </a:lnTo>
                  <a:lnTo>
                    <a:pt x="817" y="2188"/>
                  </a:lnTo>
                  <a:lnTo>
                    <a:pt x="889" y="2205"/>
                  </a:lnTo>
                  <a:lnTo>
                    <a:pt x="962" y="2217"/>
                  </a:lnTo>
                  <a:lnTo>
                    <a:pt x="1037" y="2225"/>
                  </a:lnTo>
                  <a:lnTo>
                    <a:pt x="1113" y="2228"/>
                  </a:lnTo>
                  <a:lnTo>
                    <a:pt x="1189" y="2225"/>
                  </a:lnTo>
                  <a:lnTo>
                    <a:pt x="1264" y="2217"/>
                  </a:lnTo>
                  <a:lnTo>
                    <a:pt x="1338" y="2205"/>
                  </a:lnTo>
                  <a:lnTo>
                    <a:pt x="1409" y="2188"/>
                  </a:lnTo>
                  <a:lnTo>
                    <a:pt x="1479" y="2166"/>
                  </a:lnTo>
                  <a:lnTo>
                    <a:pt x="1547" y="2140"/>
                  </a:lnTo>
                  <a:lnTo>
                    <a:pt x="1612" y="2110"/>
                  </a:lnTo>
                  <a:lnTo>
                    <a:pt x="1675" y="2076"/>
                  </a:lnTo>
                  <a:lnTo>
                    <a:pt x="1736" y="2037"/>
                  </a:lnTo>
                  <a:lnTo>
                    <a:pt x="1794" y="1996"/>
                  </a:lnTo>
                  <a:lnTo>
                    <a:pt x="1849" y="1950"/>
                  </a:lnTo>
                  <a:lnTo>
                    <a:pt x="1901" y="1901"/>
                  </a:lnTo>
                  <a:lnTo>
                    <a:pt x="1949" y="1849"/>
                  </a:lnTo>
                  <a:lnTo>
                    <a:pt x="1995" y="1795"/>
                  </a:lnTo>
                  <a:lnTo>
                    <a:pt x="2037" y="1737"/>
                  </a:lnTo>
                  <a:lnTo>
                    <a:pt x="2075" y="1676"/>
                  </a:lnTo>
                  <a:lnTo>
                    <a:pt x="2109" y="1613"/>
                  </a:lnTo>
                  <a:lnTo>
                    <a:pt x="2139" y="1547"/>
                  </a:lnTo>
                  <a:lnTo>
                    <a:pt x="2165" y="1480"/>
                  </a:lnTo>
                  <a:lnTo>
                    <a:pt x="2187" y="1410"/>
                  </a:lnTo>
                  <a:lnTo>
                    <a:pt x="2204" y="1338"/>
                  </a:lnTo>
                  <a:lnTo>
                    <a:pt x="2217" y="1265"/>
                  </a:lnTo>
                  <a:lnTo>
                    <a:pt x="2224" y="1190"/>
                  </a:lnTo>
                  <a:lnTo>
                    <a:pt x="2227" y="1114"/>
                  </a:lnTo>
                  <a:lnTo>
                    <a:pt x="2224" y="1038"/>
                  </a:lnTo>
                  <a:lnTo>
                    <a:pt x="2217" y="963"/>
                  </a:lnTo>
                  <a:lnTo>
                    <a:pt x="2204" y="890"/>
                  </a:lnTo>
                  <a:lnTo>
                    <a:pt x="2187" y="818"/>
                  </a:lnTo>
                  <a:lnTo>
                    <a:pt x="2165" y="748"/>
                  </a:lnTo>
                  <a:lnTo>
                    <a:pt x="2139" y="681"/>
                  </a:lnTo>
                  <a:lnTo>
                    <a:pt x="2109" y="615"/>
                  </a:lnTo>
                  <a:lnTo>
                    <a:pt x="2075" y="552"/>
                  </a:lnTo>
                  <a:lnTo>
                    <a:pt x="2037" y="491"/>
                  </a:lnTo>
                  <a:lnTo>
                    <a:pt x="1995" y="434"/>
                  </a:lnTo>
                  <a:lnTo>
                    <a:pt x="1949" y="379"/>
                  </a:lnTo>
                  <a:lnTo>
                    <a:pt x="1901" y="327"/>
                  </a:lnTo>
                  <a:lnTo>
                    <a:pt x="1849" y="278"/>
                  </a:lnTo>
                  <a:lnTo>
                    <a:pt x="1794" y="232"/>
                  </a:lnTo>
                  <a:lnTo>
                    <a:pt x="1736" y="191"/>
                  </a:lnTo>
                  <a:lnTo>
                    <a:pt x="1675" y="152"/>
                  </a:lnTo>
                  <a:lnTo>
                    <a:pt x="1612" y="118"/>
                  </a:lnTo>
                  <a:lnTo>
                    <a:pt x="1547" y="88"/>
                  </a:lnTo>
                  <a:lnTo>
                    <a:pt x="1479" y="62"/>
                  </a:lnTo>
                  <a:lnTo>
                    <a:pt x="1409" y="40"/>
                  </a:lnTo>
                  <a:lnTo>
                    <a:pt x="1338" y="23"/>
                  </a:lnTo>
                  <a:lnTo>
                    <a:pt x="1264" y="11"/>
                  </a:lnTo>
                  <a:lnTo>
                    <a:pt x="1189" y="3"/>
                  </a:lnTo>
                  <a:lnTo>
                    <a:pt x="1113"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10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0027" y="2216560"/>
              <a:ext cx="1288125" cy="890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Group 25"/>
          <p:cNvGrpSpPr/>
          <p:nvPr/>
        </p:nvGrpSpPr>
        <p:grpSpPr>
          <a:xfrm>
            <a:off x="5225768" y="3590769"/>
            <a:ext cx="1571625" cy="1416050"/>
            <a:chOff x="5320179" y="3770489"/>
            <a:chExt cx="1571625" cy="1416050"/>
          </a:xfrm>
        </p:grpSpPr>
        <p:sp>
          <p:nvSpPr>
            <p:cNvPr id="46" name="Freeform 15"/>
            <p:cNvSpPr>
              <a:spLocks/>
            </p:cNvSpPr>
            <p:nvPr/>
          </p:nvSpPr>
          <p:spPr bwMode="auto">
            <a:xfrm>
              <a:off x="5398759" y="3770489"/>
              <a:ext cx="1414463" cy="1416050"/>
            </a:xfrm>
            <a:custGeom>
              <a:avLst/>
              <a:gdLst>
                <a:gd name="T0" fmla="+- 0 6391 5354"/>
                <a:gd name="T1" fmla="*/ T0 w 2228"/>
                <a:gd name="T2" fmla="+- 0 5876 5873"/>
                <a:gd name="T3" fmla="*/ 5876 h 2228"/>
                <a:gd name="T4" fmla="+- 0 6243 5354"/>
                <a:gd name="T5" fmla="*/ T4 w 2228"/>
                <a:gd name="T6" fmla="+- 0 5896 5873"/>
                <a:gd name="T7" fmla="*/ 5896 h 2228"/>
                <a:gd name="T8" fmla="+- 0 6101 5354"/>
                <a:gd name="T9" fmla="*/ T8 w 2228"/>
                <a:gd name="T10" fmla="+- 0 5935 5873"/>
                <a:gd name="T11" fmla="*/ 5935 h 2228"/>
                <a:gd name="T12" fmla="+- 0 5968 5354"/>
                <a:gd name="T13" fmla="*/ T12 w 2228"/>
                <a:gd name="T14" fmla="+- 0 5991 5873"/>
                <a:gd name="T15" fmla="*/ 5991 h 2228"/>
                <a:gd name="T16" fmla="+- 0 5844 5354"/>
                <a:gd name="T17" fmla="*/ T16 w 2228"/>
                <a:gd name="T18" fmla="+- 0 6064 5873"/>
                <a:gd name="T19" fmla="*/ 6064 h 2228"/>
                <a:gd name="T20" fmla="+- 0 5732 5354"/>
                <a:gd name="T21" fmla="*/ T20 w 2228"/>
                <a:gd name="T22" fmla="+- 0 6151 5873"/>
                <a:gd name="T23" fmla="*/ 6151 h 2228"/>
                <a:gd name="T24" fmla="+- 0 5631 5354"/>
                <a:gd name="T25" fmla="*/ T24 w 2228"/>
                <a:gd name="T26" fmla="+- 0 6252 5873"/>
                <a:gd name="T27" fmla="*/ 6252 h 2228"/>
                <a:gd name="T28" fmla="+- 0 5544 5354"/>
                <a:gd name="T29" fmla="*/ T28 w 2228"/>
                <a:gd name="T30" fmla="+- 0 6364 5873"/>
                <a:gd name="T31" fmla="*/ 6364 h 2228"/>
                <a:gd name="T32" fmla="+- 0 5471 5354"/>
                <a:gd name="T33" fmla="*/ T32 w 2228"/>
                <a:gd name="T34" fmla="+- 0 6488 5873"/>
                <a:gd name="T35" fmla="*/ 6488 h 2228"/>
                <a:gd name="T36" fmla="+- 0 5415 5354"/>
                <a:gd name="T37" fmla="*/ T36 w 2228"/>
                <a:gd name="T38" fmla="+- 0 6621 5873"/>
                <a:gd name="T39" fmla="*/ 6621 h 2228"/>
                <a:gd name="T40" fmla="+- 0 5376 5354"/>
                <a:gd name="T41" fmla="*/ T40 w 2228"/>
                <a:gd name="T42" fmla="+- 0 6763 5873"/>
                <a:gd name="T43" fmla="*/ 6763 h 2228"/>
                <a:gd name="T44" fmla="+- 0 5356 5354"/>
                <a:gd name="T45" fmla="*/ T44 w 2228"/>
                <a:gd name="T46" fmla="+- 0 6911 5873"/>
                <a:gd name="T47" fmla="*/ 6911 h 2228"/>
                <a:gd name="T48" fmla="+- 0 5356 5354"/>
                <a:gd name="T49" fmla="*/ T48 w 2228"/>
                <a:gd name="T50" fmla="+- 0 7063 5873"/>
                <a:gd name="T51" fmla="*/ 7063 h 2228"/>
                <a:gd name="T52" fmla="+- 0 5376 5354"/>
                <a:gd name="T53" fmla="*/ T52 w 2228"/>
                <a:gd name="T54" fmla="+- 0 7211 5873"/>
                <a:gd name="T55" fmla="*/ 7211 h 2228"/>
                <a:gd name="T56" fmla="+- 0 5415 5354"/>
                <a:gd name="T57" fmla="*/ T56 w 2228"/>
                <a:gd name="T58" fmla="+- 0 7353 5873"/>
                <a:gd name="T59" fmla="*/ 7353 h 2228"/>
                <a:gd name="T60" fmla="+- 0 5471 5354"/>
                <a:gd name="T61" fmla="*/ T60 w 2228"/>
                <a:gd name="T62" fmla="+- 0 7486 5873"/>
                <a:gd name="T63" fmla="*/ 7486 h 2228"/>
                <a:gd name="T64" fmla="+- 0 5544 5354"/>
                <a:gd name="T65" fmla="*/ T64 w 2228"/>
                <a:gd name="T66" fmla="+- 0 7610 5873"/>
                <a:gd name="T67" fmla="*/ 7610 h 2228"/>
                <a:gd name="T68" fmla="+- 0 5631 5354"/>
                <a:gd name="T69" fmla="*/ T68 w 2228"/>
                <a:gd name="T70" fmla="+- 0 7722 5873"/>
                <a:gd name="T71" fmla="*/ 7722 h 2228"/>
                <a:gd name="T72" fmla="+- 0 5732 5354"/>
                <a:gd name="T73" fmla="*/ T72 w 2228"/>
                <a:gd name="T74" fmla="+- 0 7823 5873"/>
                <a:gd name="T75" fmla="*/ 7823 h 2228"/>
                <a:gd name="T76" fmla="+- 0 5844 5354"/>
                <a:gd name="T77" fmla="*/ T76 w 2228"/>
                <a:gd name="T78" fmla="+- 0 7910 5873"/>
                <a:gd name="T79" fmla="*/ 7910 h 2228"/>
                <a:gd name="T80" fmla="+- 0 5968 5354"/>
                <a:gd name="T81" fmla="*/ T80 w 2228"/>
                <a:gd name="T82" fmla="+- 0 7983 5873"/>
                <a:gd name="T83" fmla="*/ 7983 h 2228"/>
                <a:gd name="T84" fmla="+- 0 6101 5354"/>
                <a:gd name="T85" fmla="*/ T84 w 2228"/>
                <a:gd name="T86" fmla="+- 0 8039 5873"/>
                <a:gd name="T87" fmla="*/ 8039 h 2228"/>
                <a:gd name="T88" fmla="+- 0 6243 5354"/>
                <a:gd name="T89" fmla="*/ T88 w 2228"/>
                <a:gd name="T90" fmla="+- 0 8078 5873"/>
                <a:gd name="T91" fmla="*/ 8078 h 2228"/>
                <a:gd name="T92" fmla="+- 0 6391 5354"/>
                <a:gd name="T93" fmla="*/ T92 w 2228"/>
                <a:gd name="T94" fmla="+- 0 8098 5873"/>
                <a:gd name="T95" fmla="*/ 8098 h 2228"/>
                <a:gd name="T96" fmla="+- 0 6543 5354"/>
                <a:gd name="T97" fmla="*/ T96 w 2228"/>
                <a:gd name="T98" fmla="+- 0 8098 5873"/>
                <a:gd name="T99" fmla="*/ 8098 h 2228"/>
                <a:gd name="T100" fmla="+- 0 6692 5354"/>
                <a:gd name="T101" fmla="*/ T100 w 2228"/>
                <a:gd name="T102" fmla="+- 0 8078 5873"/>
                <a:gd name="T103" fmla="*/ 8078 h 2228"/>
                <a:gd name="T104" fmla="+- 0 6833 5354"/>
                <a:gd name="T105" fmla="*/ T104 w 2228"/>
                <a:gd name="T106" fmla="+- 0 8039 5873"/>
                <a:gd name="T107" fmla="*/ 8039 h 2228"/>
                <a:gd name="T108" fmla="+- 0 6966 5354"/>
                <a:gd name="T109" fmla="*/ T108 w 2228"/>
                <a:gd name="T110" fmla="+- 0 7983 5873"/>
                <a:gd name="T111" fmla="*/ 7983 h 2228"/>
                <a:gd name="T112" fmla="+- 0 7090 5354"/>
                <a:gd name="T113" fmla="*/ T112 w 2228"/>
                <a:gd name="T114" fmla="+- 0 7910 5873"/>
                <a:gd name="T115" fmla="*/ 7910 h 2228"/>
                <a:gd name="T116" fmla="+- 0 7203 5354"/>
                <a:gd name="T117" fmla="*/ T116 w 2228"/>
                <a:gd name="T118" fmla="+- 0 7823 5873"/>
                <a:gd name="T119" fmla="*/ 7823 h 2228"/>
                <a:gd name="T120" fmla="+- 0 7303 5354"/>
                <a:gd name="T121" fmla="*/ T120 w 2228"/>
                <a:gd name="T122" fmla="+- 0 7722 5873"/>
                <a:gd name="T123" fmla="*/ 7722 h 2228"/>
                <a:gd name="T124" fmla="+- 0 7391 5354"/>
                <a:gd name="T125" fmla="*/ T124 w 2228"/>
                <a:gd name="T126" fmla="+- 0 7610 5873"/>
                <a:gd name="T127" fmla="*/ 7610 h 2228"/>
                <a:gd name="T128" fmla="+- 0 7463 5354"/>
                <a:gd name="T129" fmla="*/ T128 w 2228"/>
                <a:gd name="T130" fmla="+- 0 7486 5873"/>
                <a:gd name="T131" fmla="*/ 7486 h 2228"/>
                <a:gd name="T132" fmla="+- 0 7519 5354"/>
                <a:gd name="T133" fmla="*/ T132 w 2228"/>
                <a:gd name="T134" fmla="+- 0 7353 5873"/>
                <a:gd name="T135" fmla="*/ 7353 h 2228"/>
                <a:gd name="T136" fmla="+- 0 7558 5354"/>
                <a:gd name="T137" fmla="*/ T136 w 2228"/>
                <a:gd name="T138" fmla="+- 0 7211 5873"/>
                <a:gd name="T139" fmla="*/ 7211 h 2228"/>
                <a:gd name="T140" fmla="+- 0 7578 5354"/>
                <a:gd name="T141" fmla="*/ T140 w 2228"/>
                <a:gd name="T142" fmla="+- 0 7063 5873"/>
                <a:gd name="T143" fmla="*/ 7063 h 2228"/>
                <a:gd name="T144" fmla="+- 0 7578 5354"/>
                <a:gd name="T145" fmla="*/ T144 w 2228"/>
                <a:gd name="T146" fmla="+- 0 6911 5873"/>
                <a:gd name="T147" fmla="*/ 6911 h 2228"/>
                <a:gd name="T148" fmla="+- 0 7558 5354"/>
                <a:gd name="T149" fmla="*/ T148 w 2228"/>
                <a:gd name="T150" fmla="+- 0 6763 5873"/>
                <a:gd name="T151" fmla="*/ 6763 h 2228"/>
                <a:gd name="T152" fmla="+- 0 7519 5354"/>
                <a:gd name="T153" fmla="*/ T152 w 2228"/>
                <a:gd name="T154" fmla="+- 0 6621 5873"/>
                <a:gd name="T155" fmla="*/ 6621 h 2228"/>
                <a:gd name="T156" fmla="+- 0 7463 5354"/>
                <a:gd name="T157" fmla="*/ T156 w 2228"/>
                <a:gd name="T158" fmla="+- 0 6488 5873"/>
                <a:gd name="T159" fmla="*/ 6488 h 2228"/>
                <a:gd name="T160" fmla="+- 0 7391 5354"/>
                <a:gd name="T161" fmla="*/ T160 w 2228"/>
                <a:gd name="T162" fmla="+- 0 6364 5873"/>
                <a:gd name="T163" fmla="*/ 6364 h 2228"/>
                <a:gd name="T164" fmla="+- 0 7303 5354"/>
                <a:gd name="T165" fmla="*/ T164 w 2228"/>
                <a:gd name="T166" fmla="+- 0 6252 5873"/>
                <a:gd name="T167" fmla="*/ 6252 h 2228"/>
                <a:gd name="T168" fmla="+- 0 7203 5354"/>
                <a:gd name="T169" fmla="*/ T168 w 2228"/>
                <a:gd name="T170" fmla="+- 0 6151 5873"/>
                <a:gd name="T171" fmla="*/ 6151 h 2228"/>
                <a:gd name="T172" fmla="+- 0 7090 5354"/>
                <a:gd name="T173" fmla="*/ T172 w 2228"/>
                <a:gd name="T174" fmla="+- 0 6064 5873"/>
                <a:gd name="T175" fmla="*/ 6064 h 2228"/>
                <a:gd name="T176" fmla="+- 0 6966 5354"/>
                <a:gd name="T177" fmla="*/ T176 w 2228"/>
                <a:gd name="T178" fmla="+- 0 5991 5873"/>
                <a:gd name="T179" fmla="*/ 5991 h 2228"/>
                <a:gd name="T180" fmla="+- 0 6833 5354"/>
                <a:gd name="T181" fmla="*/ T180 w 2228"/>
                <a:gd name="T182" fmla="+- 0 5935 5873"/>
                <a:gd name="T183" fmla="*/ 5935 h 2228"/>
                <a:gd name="T184" fmla="+- 0 6692 5354"/>
                <a:gd name="T185" fmla="*/ T184 w 2228"/>
                <a:gd name="T186" fmla="+- 0 5896 5873"/>
                <a:gd name="T187" fmla="*/ 5896 h 2228"/>
                <a:gd name="T188" fmla="+- 0 6543 5354"/>
                <a:gd name="T189" fmla="*/ T188 w 2228"/>
                <a:gd name="T190" fmla="+- 0 5876 5873"/>
                <a:gd name="T191" fmla="*/ 5876 h 22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2228" h="2228">
                  <a:moveTo>
                    <a:pt x="1113" y="0"/>
                  </a:moveTo>
                  <a:lnTo>
                    <a:pt x="1037" y="3"/>
                  </a:lnTo>
                  <a:lnTo>
                    <a:pt x="962" y="11"/>
                  </a:lnTo>
                  <a:lnTo>
                    <a:pt x="889" y="23"/>
                  </a:lnTo>
                  <a:lnTo>
                    <a:pt x="817" y="40"/>
                  </a:lnTo>
                  <a:lnTo>
                    <a:pt x="747" y="62"/>
                  </a:lnTo>
                  <a:lnTo>
                    <a:pt x="680" y="88"/>
                  </a:lnTo>
                  <a:lnTo>
                    <a:pt x="614" y="118"/>
                  </a:lnTo>
                  <a:lnTo>
                    <a:pt x="551" y="152"/>
                  </a:lnTo>
                  <a:lnTo>
                    <a:pt x="490" y="191"/>
                  </a:lnTo>
                  <a:lnTo>
                    <a:pt x="433" y="232"/>
                  </a:lnTo>
                  <a:lnTo>
                    <a:pt x="378" y="278"/>
                  </a:lnTo>
                  <a:lnTo>
                    <a:pt x="326" y="327"/>
                  </a:lnTo>
                  <a:lnTo>
                    <a:pt x="277" y="379"/>
                  </a:lnTo>
                  <a:lnTo>
                    <a:pt x="232" y="434"/>
                  </a:lnTo>
                  <a:lnTo>
                    <a:pt x="190" y="491"/>
                  </a:lnTo>
                  <a:lnTo>
                    <a:pt x="152" y="552"/>
                  </a:lnTo>
                  <a:lnTo>
                    <a:pt x="117" y="615"/>
                  </a:lnTo>
                  <a:lnTo>
                    <a:pt x="87" y="681"/>
                  </a:lnTo>
                  <a:lnTo>
                    <a:pt x="61" y="748"/>
                  </a:lnTo>
                  <a:lnTo>
                    <a:pt x="39" y="818"/>
                  </a:lnTo>
                  <a:lnTo>
                    <a:pt x="22" y="890"/>
                  </a:lnTo>
                  <a:lnTo>
                    <a:pt x="10" y="963"/>
                  </a:lnTo>
                  <a:lnTo>
                    <a:pt x="2" y="1038"/>
                  </a:lnTo>
                  <a:lnTo>
                    <a:pt x="0" y="1114"/>
                  </a:lnTo>
                  <a:lnTo>
                    <a:pt x="2" y="1190"/>
                  </a:lnTo>
                  <a:lnTo>
                    <a:pt x="10" y="1265"/>
                  </a:lnTo>
                  <a:lnTo>
                    <a:pt x="22" y="1338"/>
                  </a:lnTo>
                  <a:lnTo>
                    <a:pt x="39" y="1410"/>
                  </a:lnTo>
                  <a:lnTo>
                    <a:pt x="61" y="1480"/>
                  </a:lnTo>
                  <a:lnTo>
                    <a:pt x="87" y="1547"/>
                  </a:lnTo>
                  <a:lnTo>
                    <a:pt x="117" y="1613"/>
                  </a:lnTo>
                  <a:lnTo>
                    <a:pt x="152" y="1676"/>
                  </a:lnTo>
                  <a:lnTo>
                    <a:pt x="190" y="1737"/>
                  </a:lnTo>
                  <a:lnTo>
                    <a:pt x="232" y="1795"/>
                  </a:lnTo>
                  <a:lnTo>
                    <a:pt x="277" y="1849"/>
                  </a:lnTo>
                  <a:lnTo>
                    <a:pt x="326" y="1901"/>
                  </a:lnTo>
                  <a:lnTo>
                    <a:pt x="378" y="1950"/>
                  </a:lnTo>
                  <a:lnTo>
                    <a:pt x="433" y="1996"/>
                  </a:lnTo>
                  <a:lnTo>
                    <a:pt x="490" y="2037"/>
                  </a:lnTo>
                  <a:lnTo>
                    <a:pt x="551" y="2076"/>
                  </a:lnTo>
                  <a:lnTo>
                    <a:pt x="614" y="2110"/>
                  </a:lnTo>
                  <a:lnTo>
                    <a:pt x="680" y="2140"/>
                  </a:lnTo>
                  <a:lnTo>
                    <a:pt x="747" y="2166"/>
                  </a:lnTo>
                  <a:lnTo>
                    <a:pt x="817" y="2188"/>
                  </a:lnTo>
                  <a:lnTo>
                    <a:pt x="889" y="2205"/>
                  </a:lnTo>
                  <a:lnTo>
                    <a:pt x="962" y="2217"/>
                  </a:lnTo>
                  <a:lnTo>
                    <a:pt x="1037" y="2225"/>
                  </a:lnTo>
                  <a:lnTo>
                    <a:pt x="1113" y="2228"/>
                  </a:lnTo>
                  <a:lnTo>
                    <a:pt x="1189" y="2225"/>
                  </a:lnTo>
                  <a:lnTo>
                    <a:pt x="1264" y="2217"/>
                  </a:lnTo>
                  <a:lnTo>
                    <a:pt x="1338" y="2205"/>
                  </a:lnTo>
                  <a:lnTo>
                    <a:pt x="1409" y="2188"/>
                  </a:lnTo>
                  <a:lnTo>
                    <a:pt x="1479" y="2166"/>
                  </a:lnTo>
                  <a:lnTo>
                    <a:pt x="1547" y="2140"/>
                  </a:lnTo>
                  <a:lnTo>
                    <a:pt x="1612" y="2110"/>
                  </a:lnTo>
                  <a:lnTo>
                    <a:pt x="1675" y="2076"/>
                  </a:lnTo>
                  <a:lnTo>
                    <a:pt x="1736" y="2037"/>
                  </a:lnTo>
                  <a:lnTo>
                    <a:pt x="1794" y="1996"/>
                  </a:lnTo>
                  <a:lnTo>
                    <a:pt x="1849" y="1950"/>
                  </a:lnTo>
                  <a:lnTo>
                    <a:pt x="1901" y="1901"/>
                  </a:lnTo>
                  <a:lnTo>
                    <a:pt x="1949" y="1849"/>
                  </a:lnTo>
                  <a:lnTo>
                    <a:pt x="1995" y="1795"/>
                  </a:lnTo>
                  <a:lnTo>
                    <a:pt x="2037" y="1737"/>
                  </a:lnTo>
                  <a:lnTo>
                    <a:pt x="2075" y="1676"/>
                  </a:lnTo>
                  <a:lnTo>
                    <a:pt x="2109" y="1613"/>
                  </a:lnTo>
                  <a:lnTo>
                    <a:pt x="2139" y="1547"/>
                  </a:lnTo>
                  <a:lnTo>
                    <a:pt x="2165" y="1480"/>
                  </a:lnTo>
                  <a:lnTo>
                    <a:pt x="2187" y="1410"/>
                  </a:lnTo>
                  <a:lnTo>
                    <a:pt x="2204" y="1338"/>
                  </a:lnTo>
                  <a:lnTo>
                    <a:pt x="2217" y="1265"/>
                  </a:lnTo>
                  <a:lnTo>
                    <a:pt x="2224" y="1190"/>
                  </a:lnTo>
                  <a:lnTo>
                    <a:pt x="2227" y="1114"/>
                  </a:lnTo>
                  <a:lnTo>
                    <a:pt x="2224" y="1038"/>
                  </a:lnTo>
                  <a:lnTo>
                    <a:pt x="2217" y="963"/>
                  </a:lnTo>
                  <a:lnTo>
                    <a:pt x="2204" y="890"/>
                  </a:lnTo>
                  <a:lnTo>
                    <a:pt x="2187" y="818"/>
                  </a:lnTo>
                  <a:lnTo>
                    <a:pt x="2165" y="748"/>
                  </a:lnTo>
                  <a:lnTo>
                    <a:pt x="2139" y="681"/>
                  </a:lnTo>
                  <a:lnTo>
                    <a:pt x="2109" y="615"/>
                  </a:lnTo>
                  <a:lnTo>
                    <a:pt x="2075" y="552"/>
                  </a:lnTo>
                  <a:lnTo>
                    <a:pt x="2037" y="491"/>
                  </a:lnTo>
                  <a:lnTo>
                    <a:pt x="1995" y="434"/>
                  </a:lnTo>
                  <a:lnTo>
                    <a:pt x="1949" y="379"/>
                  </a:lnTo>
                  <a:lnTo>
                    <a:pt x="1901" y="327"/>
                  </a:lnTo>
                  <a:lnTo>
                    <a:pt x="1849" y="278"/>
                  </a:lnTo>
                  <a:lnTo>
                    <a:pt x="1794" y="232"/>
                  </a:lnTo>
                  <a:lnTo>
                    <a:pt x="1736" y="191"/>
                  </a:lnTo>
                  <a:lnTo>
                    <a:pt x="1675" y="152"/>
                  </a:lnTo>
                  <a:lnTo>
                    <a:pt x="1612" y="118"/>
                  </a:lnTo>
                  <a:lnTo>
                    <a:pt x="1547" y="88"/>
                  </a:lnTo>
                  <a:lnTo>
                    <a:pt x="1479" y="62"/>
                  </a:lnTo>
                  <a:lnTo>
                    <a:pt x="1409" y="40"/>
                  </a:lnTo>
                  <a:lnTo>
                    <a:pt x="1338" y="23"/>
                  </a:lnTo>
                  <a:lnTo>
                    <a:pt x="1264" y="11"/>
                  </a:lnTo>
                  <a:lnTo>
                    <a:pt x="1189" y="3"/>
                  </a:lnTo>
                  <a:lnTo>
                    <a:pt x="1113"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108"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0179" y="3770885"/>
              <a:ext cx="157162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 name="Group 27"/>
          <p:cNvGrpSpPr/>
          <p:nvPr/>
        </p:nvGrpSpPr>
        <p:grpSpPr>
          <a:xfrm>
            <a:off x="5410861" y="5241515"/>
            <a:ext cx="1414463" cy="1416050"/>
            <a:chOff x="5545823" y="5913098"/>
            <a:chExt cx="1414463" cy="1416050"/>
          </a:xfrm>
        </p:grpSpPr>
        <p:sp>
          <p:nvSpPr>
            <p:cNvPr id="47" name="Freeform 15"/>
            <p:cNvSpPr>
              <a:spLocks/>
            </p:cNvSpPr>
            <p:nvPr/>
          </p:nvSpPr>
          <p:spPr bwMode="auto">
            <a:xfrm>
              <a:off x="5545823" y="5913098"/>
              <a:ext cx="1414463" cy="1416050"/>
            </a:xfrm>
            <a:custGeom>
              <a:avLst/>
              <a:gdLst>
                <a:gd name="T0" fmla="+- 0 6391 5354"/>
                <a:gd name="T1" fmla="*/ T0 w 2228"/>
                <a:gd name="T2" fmla="+- 0 5876 5873"/>
                <a:gd name="T3" fmla="*/ 5876 h 2228"/>
                <a:gd name="T4" fmla="+- 0 6243 5354"/>
                <a:gd name="T5" fmla="*/ T4 w 2228"/>
                <a:gd name="T6" fmla="+- 0 5896 5873"/>
                <a:gd name="T7" fmla="*/ 5896 h 2228"/>
                <a:gd name="T8" fmla="+- 0 6101 5354"/>
                <a:gd name="T9" fmla="*/ T8 w 2228"/>
                <a:gd name="T10" fmla="+- 0 5935 5873"/>
                <a:gd name="T11" fmla="*/ 5935 h 2228"/>
                <a:gd name="T12" fmla="+- 0 5968 5354"/>
                <a:gd name="T13" fmla="*/ T12 w 2228"/>
                <a:gd name="T14" fmla="+- 0 5991 5873"/>
                <a:gd name="T15" fmla="*/ 5991 h 2228"/>
                <a:gd name="T16" fmla="+- 0 5844 5354"/>
                <a:gd name="T17" fmla="*/ T16 w 2228"/>
                <a:gd name="T18" fmla="+- 0 6064 5873"/>
                <a:gd name="T19" fmla="*/ 6064 h 2228"/>
                <a:gd name="T20" fmla="+- 0 5732 5354"/>
                <a:gd name="T21" fmla="*/ T20 w 2228"/>
                <a:gd name="T22" fmla="+- 0 6151 5873"/>
                <a:gd name="T23" fmla="*/ 6151 h 2228"/>
                <a:gd name="T24" fmla="+- 0 5631 5354"/>
                <a:gd name="T25" fmla="*/ T24 w 2228"/>
                <a:gd name="T26" fmla="+- 0 6252 5873"/>
                <a:gd name="T27" fmla="*/ 6252 h 2228"/>
                <a:gd name="T28" fmla="+- 0 5544 5354"/>
                <a:gd name="T29" fmla="*/ T28 w 2228"/>
                <a:gd name="T30" fmla="+- 0 6364 5873"/>
                <a:gd name="T31" fmla="*/ 6364 h 2228"/>
                <a:gd name="T32" fmla="+- 0 5471 5354"/>
                <a:gd name="T33" fmla="*/ T32 w 2228"/>
                <a:gd name="T34" fmla="+- 0 6488 5873"/>
                <a:gd name="T35" fmla="*/ 6488 h 2228"/>
                <a:gd name="T36" fmla="+- 0 5415 5354"/>
                <a:gd name="T37" fmla="*/ T36 w 2228"/>
                <a:gd name="T38" fmla="+- 0 6621 5873"/>
                <a:gd name="T39" fmla="*/ 6621 h 2228"/>
                <a:gd name="T40" fmla="+- 0 5376 5354"/>
                <a:gd name="T41" fmla="*/ T40 w 2228"/>
                <a:gd name="T42" fmla="+- 0 6763 5873"/>
                <a:gd name="T43" fmla="*/ 6763 h 2228"/>
                <a:gd name="T44" fmla="+- 0 5356 5354"/>
                <a:gd name="T45" fmla="*/ T44 w 2228"/>
                <a:gd name="T46" fmla="+- 0 6911 5873"/>
                <a:gd name="T47" fmla="*/ 6911 h 2228"/>
                <a:gd name="T48" fmla="+- 0 5356 5354"/>
                <a:gd name="T49" fmla="*/ T48 w 2228"/>
                <a:gd name="T50" fmla="+- 0 7063 5873"/>
                <a:gd name="T51" fmla="*/ 7063 h 2228"/>
                <a:gd name="T52" fmla="+- 0 5376 5354"/>
                <a:gd name="T53" fmla="*/ T52 w 2228"/>
                <a:gd name="T54" fmla="+- 0 7211 5873"/>
                <a:gd name="T55" fmla="*/ 7211 h 2228"/>
                <a:gd name="T56" fmla="+- 0 5415 5354"/>
                <a:gd name="T57" fmla="*/ T56 w 2228"/>
                <a:gd name="T58" fmla="+- 0 7353 5873"/>
                <a:gd name="T59" fmla="*/ 7353 h 2228"/>
                <a:gd name="T60" fmla="+- 0 5471 5354"/>
                <a:gd name="T61" fmla="*/ T60 w 2228"/>
                <a:gd name="T62" fmla="+- 0 7486 5873"/>
                <a:gd name="T63" fmla="*/ 7486 h 2228"/>
                <a:gd name="T64" fmla="+- 0 5544 5354"/>
                <a:gd name="T65" fmla="*/ T64 w 2228"/>
                <a:gd name="T66" fmla="+- 0 7610 5873"/>
                <a:gd name="T67" fmla="*/ 7610 h 2228"/>
                <a:gd name="T68" fmla="+- 0 5631 5354"/>
                <a:gd name="T69" fmla="*/ T68 w 2228"/>
                <a:gd name="T70" fmla="+- 0 7722 5873"/>
                <a:gd name="T71" fmla="*/ 7722 h 2228"/>
                <a:gd name="T72" fmla="+- 0 5732 5354"/>
                <a:gd name="T73" fmla="*/ T72 w 2228"/>
                <a:gd name="T74" fmla="+- 0 7823 5873"/>
                <a:gd name="T75" fmla="*/ 7823 h 2228"/>
                <a:gd name="T76" fmla="+- 0 5844 5354"/>
                <a:gd name="T77" fmla="*/ T76 w 2228"/>
                <a:gd name="T78" fmla="+- 0 7910 5873"/>
                <a:gd name="T79" fmla="*/ 7910 h 2228"/>
                <a:gd name="T80" fmla="+- 0 5968 5354"/>
                <a:gd name="T81" fmla="*/ T80 w 2228"/>
                <a:gd name="T82" fmla="+- 0 7983 5873"/>
                <a:gd name="T83" fmla="*/ 7983 h 2228"/>
                <a:gd name="T84" fmla="+- 0 6101 5354"/>
                <a:gd name="T85" fmla="*/ T84 w 2228"/>
                <a:gd name="T86" fmla="+- 0 8039 5873"/>
                <a:gd name="T87" fmla="*/ 8039 h 2228"/>
                <a:gd name="T88" fmla="+- 0 6243 5354"/>
                <a:gd name="T89" fmla="*/ T88 w 2228"/>
                <a:gd name="T90" fmla="+- 0 8078 5873"/>
                <a:gd name="T91" fmla="*/ 8078 h 2228"/>
                <a:gd name="T92" fmla="+- 0 6391 5354"/>
                <a:gd name="T93" fmla="*/ T92 w 2228"/>
                <a:gd name="T94" fmla="+- 0 8098 5873"/>
                <a:gd name="T95" fmla="*/ 8098 h 2228"/>
                <a:gd name="T96" fmla="+- 0 6543 5354"/>
                <a:gd name="T97" fmla="*/ T96 w 2228"/>
                <a:gd name="T98" fmla="+- 0 8098 5873"/>
                <a:gd name="T99" fmla="*/ 8098 h 2228"/>
                <a:gd name="T100" fmla="+- 0 6692 5354"/>
                <a:gd name="T101" fmla="*/ T100 w 2228"/>
                <a:gd name="T102" fmla="+- 0 8078 5873"/>
                <a:gd name="T103" fmla="*/ 8078 h 2228"/>
                <a:gd name="T104" fmla="+- 0 6833 5354"/>
                <a:gd name="T105" fmla="*/ T104 w 2228"/>
                <a:gd name="T106" fmla="+- 0 8039 5873"/>
                <a:gd name="T107" fmla="*/ 8039 h 2228"/>
                <a:gd name="T108" fmla="+- 0 6966 5354"/>
                <a:gd name="T109" fmla="*/ T108 w 2228"/>
                <a:gd name="T110" fmla="+- 0 7983 5873"/>
                <a:gd name="T111" fmla="*/ 7983 h 2228"/>
                <a:gd name="T112" fmla="+- 0 7090 5354"/>
                <a:gd name="T113" fmla="*/ T112 w 2228"/>
                <a:gd name="T114" fmla="+- 0 7910 5873"/>
                <a:gd name="T115" fmla="*/ 7910 h 2228"/>
                <a:gd name="T116" fmla="+- 0 7203 5354"/>
                <a:gd name="T117" fmla="*/ T116 w 2228"/>
                <a:gd name="T118" fmla="+- 0 7823 5873"/>
                <a:gd name="T119" fmla="*/ 7823 h 2228"/>
                <a:gd name="T120" fmla="+- 0 7303 5354"/>
                <a:gd name="T121" fmla="*/ T120 w 2228"/>
                <a:gd name="T122" fmla="+- 0 7722 5873"/>
                <a:gd name="T123" fmla="*/ 7722 h 2228"/>
                <a:gd name="T124" fmla="+- 0 7391 5354"/>
                <a:gd name="T125" fmla="*/ T124 w 2228"/>
                <a:gd name="T126" fmla="+- 0 7610 5873"/>
                <a:gd name="T127" fmla="*/ 7610 h 2228"/>
                <a:gd name="T128" fmla="+- 0 7463 5354"/>
                <a:gd name="T129" fmla="*/ T128 w 2228"/>
                <a:gd name="T130" fmla="+- 0 7486 5873"/>
                <a:gd name="T131" fmla="*/ 7486 h 2228"/>
                <a:gd name="T132" fmla="+- 0 7519 5354"/>
                <a:gd name="T133" fmla="*/ T132 w 2228"/>
                <a:gd name="T134" fmla="+- 0 7353 5873"/>
                <a:gd name="T135" fmla="*/ 7353 h 2228"/>
                <a:gd name="T136" fmla="+- 0 7558 5354"/>
                <a:gd name="T137" fmla="*/ T136 w 2228"/>
                <a:gd name="T138" fmla="+- 0 7211 5873"/>
                <a:gd name="T139" fmla="*/ 7211 h 2228"/>
                <a:gd name="T140" fmla="+- 0 7578 5354"/>
                <a:gd name="T141" fmla="*/ T140 w 2228"/>
                <a:gd name="T142" fmla="+- 0 7063 5873"/>
                <a:gd name="T143" fmla="*/ 7063 h 2228"/>
                <a:gd name="T144" fmla="+- 0 7578 5354"/>
                <a:gd name="T145" fmla="*/ T144 w 2228"/>
                <a:gd name="T146" fmla="+- 0 6911 5873"/>
                <a:gd name="T147" fmla="*/ 6911 h 2228"/>
                <a:gd name="T148" fmla="+- 0 7558 5354"/>
                <a:gd name="T149" fmla="*/ T148 w 2228"/>
                <a:gd name="T150" fmla="+- 0 6763 5873"/>
                <a:gd name="T151" fmla="*/ 6763 h 2228"/>
                <a:gd name="T152" fmla="+- 0 7519 5354"/>
                <a:gd name="T153" fmla="*/ T152 w 2228"/>
                <a:gd name="T154" fmla="+- 0 6621 5873"/>
                <a:gd name="T155" fmla="*/ 6621 h 2228"/>
                <a:gd name="T156" fmla="+- 0 7463 5354"/>
                <a:gd name="T157" fmla="*/ T156 w 2228"/>
                <a:gd name="T158" fmla="+- 0 6488 5873"/>
                <a:gd name="T159" fmla="*/ 6488 h 2228"/>
                <a:gd name="T160" fmla="+- 0 7391 5354"/>
                <a:gd name="T161" fmla="*/ T160 w 2228"/>
                <a:gd name="T162" fmla="+- 0 6364 5873"/>
                <a:gd name="T163" fmla="*/ 6364 h 2228"/>
                <a:gd name="T164" fmla="+- 0 7303 5354"/>
                <a:gd name="T165" fmla="*/ T164 w 2228"/>
                <a:gd name="T166" fmla="+- 0 6252 5873"/>
                <a:gd name="T167" fmla="*/ 6252 h 2228"/>
                <a:gd name="T168" fmla="+- 0 7203 5354"/>
                <a:gd name="T169" fmla="*/ T168 w 2228"/>
                <a:gd name="T170" fmla="+- 0 6151 5873"/>
                <a:gd name="T171" fmla="*/ 6151 h 2228"/>
                <a:gd name="T172" fmla="+- 0 7090 5354"/>
                <a:gd name="T173" fmla="*/ T172 w 2228"/>
                <a:gd name="T174" fmla="+- 0 6064 5873"/>
                <a:gd name="T175" fmla="*/ 6064 h 2228"/>
                <a:gd name="T176" fmla="+- 0 6966 5354"/>
                <a:gd name="T177" fmla="*/ T176 w 2228"/>
                <a:gd name="T178" fmla="+- 0 5991 5873"/>
                <a:gd name="T179" fmla="*/ 5991 h 2228"/>
                <a:gd name="T180" fmla="+- 0 6833 5354"/>
                <a:gd name="T181" fmla="*/ T180 w 2228"/>
                <a:gd name="T182" fmla="+- 0 5935 5873"/>
                <a:gd name="T183" fmla="*/ 5935 h 2228"/>
                <a:gd name="T184" fmla="+- 0 6692 5354"/>
                <a:gd name="T185" fmla="*/ T184 w 2228"/>
                <a:gd name="T186" fmla="+- 0 5896 5873"/>
                <a:gd name="T187" fmla="*/ 5896 h 2228"/>
                <a:gd name="T188" fmla="+- 0 6543 5354"/>
                <a:gd name="T189" fmla="*/ T188 w 2228"/>
                <a:gd name="T190" fmla="+- 0 5876 5873"/>
                <a:gd name="T191" fmla="*/ 5876 h 22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2228" h="2228">
                  <a:moveTo>
                    <a:pt x="1113" y="0"/>
                  </a:moveTo>
                  <a:lnTo>
                    <a:pt x="1037" y="3"/>
                  </a:lnTo>
                  <a:lnTo>
                    <a:pt x="962" y="11"/>
                  </a:lnTo>
                  <a:lnTo>
                    <a:pt x="889" y="23"/>
                  </a:lnTo>
                  <a:lnTo>
                    <a:pt x="817" y="40"/>
                  </a:lnTo>
                  <a:lnTo>
                    <a:pt x="747" y="62"/>
                  </a:lnTo>
                  <a:lnTo>
                    <a:pt x="680" y="88"/>
                  </a:lnTo>
                  <a:lnTo>
                    <a:pt x="614" y="118"/>
                  </a:lnTo>
                  <a:lnTo>
                    <a:pt x="551" y="152"/>
                  </a:lnTo>
                  <a:lnTo>
                    <a:pt x="490" y="191"/>
                  </a:lnTo>
                  <a:lnTo>
                    <a:pt x="433" y="232"/>
                  </a:lnTo>
                  <a:lnTo>
                    <a:pt x="378" y="278"/>
                  </a:lnTo>
                  <a:lnTo>
                    <a:pt x="326" y="327"/>
                  </a:lnTo>
                  <a:lnTo>
                    <a:pt x="277" y="379"/>
                  </a:lnTo>
                  <a:lnTo>
                    <a:pt x="232" y="434"/>
                  </a:lnTo>
                  <a:lnTo>
                    <a:pt x="190" y="491"/>
                  </a:lnTo>
                  <a:lnTo>
                    <a:pt x="152" y="552"/>
                  </a:lnTo>
                  <a:lnTo>
                    <a:pt x="117" y="615"/>
                  </a:lnTo>
                  <a:lnTo>
                    <a:pt x="87" y="681"/>
                  </a:lnTo>
                  <a:lnTo>
                    <a:pt x="61" y="748"/>
                  </a:lnTo>
                  <a:lnTo>
                    <a:pt x="39" y="818"/>
                  </a:lnTo>
                  <a:lnTo>
                    <a:pt x="22" y="890"/>
                  </a:lnTo>
                  <a:lnTo>
                    <a:pt x="10" y="963"/>
                  </a:lnTo>
                  <a:lnTo>
                    <a:pt x="2" y="1038"/>
                  </a:lnTo>
                  <a:lnTo>
                    <a:pt x="0" y="1114"/>
                  </a:lnTo>
                  <a:lnTo>
                    <a:pt x="2" y="1190"/>
                  </a:lnTo>
                  <a:lnTo>
                    <a:pt x="10" y="1265"/>
                  </a:lnTo>
                  <a:lnTo>
                    <a:pt x="22" y="1338"/>
                  </a:lnTo>
                  <a:lnTo>
                    <a:pt x="39" y="1410"/>
                  </a:lnTo>
                  <a:lnTo>
                    <a:pt x="61" y="1480"/>
                  </a:lnTo>
                  <a:lnTo>
                    <a:pt x="87" y="1547"/>
                  </a:lnTo>
                  <a:lnTo>
                    <a:pt x="117" y="1613"/>
                  </a:lnTo>
                  <a:lnTo>
                    <a:pt x="152" y="1676"/>
                  </a:lnTo>
                  <a:lnTo>
                    <a:pt x="190" y="1737"/>
                  </a:lnTo>
                  <a:lnTo>
                    <a:pt x="232" y="1795"/>
                  </a:lnTo>
                  <a:lnTo>
                    <a:pt x="277" y="1849"/>
                  </a:lnTo>
                  <a:lnTo>
                    <a:pt x="326" y="1901"/>
                  </a:lnTo>
                  <a:lnTo>
                    <a:pt x="378" y="1950"/>
                  </a:lnTo>
                  <a:lnTo>
                    <a:pt x="433" y="1996"/>
                  </a:lnTo>
                  <a:lnTo>
                    <a:pt x="490" y="2037"/>
                  </a:lnTo>
                  <a:lnTo>
                    <a:pt x="551" y="2076"/>
                  </a:lnTo>
                  <a:lnTo>
                    <a:pt x="614" y="2110"/>
                  </a:lnTo>
                  <a:lnTo>
                    <a:pt x="680" y="2140"/>
                  </a:lnTo>
                  <a:lnTo>
                    <a:pt x="747" y="2166"/>
                  </a:lnTo>
                  <a:lnTo>
                    <a:pt x="817" y="2188"/>
                  </a:lnTo>
                  <a:lnTo>
                    <a:pt x="889" y="2205"/>
                  </a:lnTo>
                  <a:lnTo>
                    <a:pt x="962" y="2217"/>
                  </a:lnTo>
                  <a:lnTo>
                    <a:pt x="1037" y="2225"/>
                  </a:lnTo>
                  <a:lnTo>
                    <a:pt x="1113" y="2228"/>
                  </a:lnTo>
                  <a:lnTo>
                    <a:pt x="1189" y="2225"/>
                  </a:lnTo>
                  <a:lnTo>
                    <a:pt x="1264" y="2217"/>
                  </a:lnTo>
                  <a:lnTo>
                    <a:pt x="1338" y="2205"/>
                  </a:lnTo>
                  <a:lnTo>
                    <a:pt x="1409" y="2188"/>
                  </a:lnTo>
                  <a:lnTo>
                    <a:pt x="1479" y="2166"/>
                  </a:lnTo>
                  <a:lnTo>
                    <a:pt x="1547" y="2140"/>
                  </a:lnTo>
                  <a:lnTo>
                    <a:pt x="1612" y="2110"/>
                  </a:lnTo>
                  <a:lnTo>
                    <a:pt x="1675" y="2076"/>
                  </a:lnTo>
                  <a:lnTo>
                    <a:pt x="1736" y="2037"/>
                  </a:lnTo>
                  <a:lnTo>
                    <a:pt x="1794" y="1996"/>
                  </a:lnTo>
                  <a:lnTo>
                    <a:pt x="1849" y="1950"/>
                  </a:lnTo>
                  <a:lnTo>
                    <a:pt x="1901" y="1901"/>
                  </a:lnTo>
                  <a:lnTo>
                    <a:pt x="1949" y="1849"/>
                  </a:lnTo>
                  <a:lnTo>
                    <a:pt x="1995" y="1795"/>
                  </a:lnTo>
                  <a:lnTo>
                    <a:pt x="2037" y="1737"/>
                  </a:lnTo>
                  <a:lnTo>
                    <a:pt x="2075" y="1676"/>
                  </a:lnTo>
                  <a:lnTo>
                    <a:pt x="2109" y="1613"/>
                  </a:lnTo>
                  <a:lnTo>
                    <a:pt x="2139" y="1547"/>
                  </a:lnTo>
                  <a:lnTo>
                    <a:pt x="2165" y="1480"/>
                  </a:lnTo>
                  <a:lnTo>
                    <a:pt x="2187" y="1410"/>
                  </a:lnTo>
                  <a:lnTo>
                    <a:pt x="2204" y="1338"/>
                  </a:lnTo>
                  <a:lnTo>
                    <a:pt x="2217" y="1265"/>
                  </a:lnTo>
                  <a:lnTo>
                    <a:pt x="2224" y="1190"/>
                  </a:lnTo>
                  <a:lnTo>
                    <a:pt x="2227" y="1114"/>
                  </a:lnTo>
                  <a:lnTo>
                    <a:pt x="2224" y="1038"/>
                  </a:lnTo>
                  <a:lnTo>
                    <a:pt x="2217" y="963"/>
                  </a:lnTo>
                  <a:lnTo>
                    <a:pt x="2204" y="890"/>
                  </a:lnTo>
                  <a:lnTo>
                    <a:pt x="2187" y="818"/>
                  </a:lnTo>
                  <a:lnTo>
                    <a:pt x="2165" y="748"/>
                  </a:lnTo>
                  <a:lnTo>
                    <a:pt x="2139" y="681"/>
                  </a:lnTo>
                  <a:lnTo>
                    <a:pt x="2109" y="615"/>
                  </a:lnTo>
                  <a:lnTo>
                    <a:pt x="2075" y="552"/>
                  </a:lnTo>
                  <a:lnTo>
                    <a:pt x="2037" y="491"/>
                  </a:lnTo>
                  <a:lnTo>
                    <a:pt x="1995" y="434"/>
                  </a:lnTo>
                  <a:lnTo>
                    <a:pt x="1949" y="379"/>
                  </a:lnTo>
                  <a:lnTo>
                    <a:pt x="1901" y="327"/>
                  </a:lnTo>
                  <a:lnTo>
                    <a:pt x="1849" y="278"/>
                  </a:lnTo>
                  <a:lnTo>
                    <a:pt x="1794" y="232"/>
                  </a:lnTo>
                  <a:lnTo>
                    <a:pt x="1736" y="191"/>
                  </a:lnTo>
                  <a:lnTo>
                    <a:pt x="1675" y="152"/>
                  </a:lnTo>
                  <a:lnTo>
                    <a:pt x="1612" y="118"/>
                  </a:lnTo>
                  <a:lnTo>
                    <a:pt x="1547" y="88"/>
                  </a:lnTo>
                  <a:lnTo>
                    <a:pt x="1479" y="62"/>
                  </a:lnTo>
                  <a:lnTo>
                    <a:pt x="1409" y="40"/>
                  </a:lnTo>
                  <a:lnTo>
                    <a:pt x="1338" y="23"/>
                  </a:lnTo>
                  <a:lnTo>
                    <a:pt x="1264" y="11"/>
                  </a:lnTo>
                  <a:lnTo>
                    <a:pt x="1189" y="3"/>
                  </a:lnTo>
                  <a:lnTo>
                    <a:pt x="1113"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109"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0754" y="5938763"/>
              <a:ext cx="12446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465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687253" y="2904446"/>
            <a:ext cx="2727973" cy="1980622"/>
            <a:chOff x="9125404" y="2904446"/>
            <a:chExt cx="2184400" cy="1980622"/>
          </a:xfrm>
        </p:grpSpPr>
        <p:sp>
          <p:nvSpPr>
            <p:cNvPr id="4" name="Rectangle 2"/>
            <p:cNvSpPr>
              <a:spLocks noChangeArrowheads="1"/>
            </p:cNvSpPr>
            <p:nvPr/>
          </p:nvSpPr>
          <p:spPr bwMode="auto">
            <a:xfrm>
              <a:off x="9125404" y="2904446"/>
              <a:ext cx="2184400" cy="1730375"/>
            </a:xfrm>
            <a:prstGeom prst="rect">
              <a:avLst/>
            </a:prstGeom>
            <a:solidFill>
              <a:srgbClr val="FF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9125404" y="2946076"/>
              <a:ext cx="2079625" cy="1938992"/>
            </a:xfrm>
            <a:prstGeom prst="rect">
              <a:avLst/>
            </a:prstGeom>
            <a:noFill/>
          </p:spPr>
          <p:txBody>
            <a:bodyPr wrap="square" rtlCol="0">
              <a:spAutoFit/>
            </a:bodyPr>
            <a:lstStyle/>
            <a:p>
              <a:pPr lvl="0" eaLnBrk="0" fontAlgn="base" hangingPunct="0">
                <a:spcBef>
                  <a:spcPts val="538"/>
                </a:spcBef>
                <a:spcAft>
                  <a:spcPts val="800"/>
                </a:spcAft>
              </a:pPr>
              <a:r>
                <a:rPr kumimoji="0" lang="vi-VN" altLang="en-US" sz="2400" b="0" i="0" u="none" strike="noStrike" cap="none" normalizeH="0" baseline="0" dirty="0">
                  <a:ln>
                    <a:noFill/>
                  </a:ln>
                  <a:solidFill>
                    <a:schemeClr val="tx1"/>
                  </a:solidFill>
                  <a:effectLst/>
                  <a:latin typeface="Bree Serif" panose="02000503040000020004" pitchFamily="50" charset="-93"/>
                </a:rPr>
                <a:t>Hãy</a:t>
              </a:r>
              <a:r>
                <a:rPr kumimoji="0" lang="vi-VN" altLang="en-US" sz="2400" b="0" i="0" u="none" strike="noStrike" cap="none" normalizeH="0" dirty="0">
                  <a:ln>
                    <a:noFill/>
                  </a:ln>
                  <a:solidFill>
                    <a:schemeClr val="tx1"/>
                  </a:solidFill>
                  <a:effectLst/>
                  <a:latin typeface="Bree Serif" panose="02000503040000020004" pitchFamily="50" charset="-93"/>
                </a:rPr>
                <a:t> liệt kê những tác hại khác liên quan đến sử dụng internet</a:t>
              </a:r>
              <a:endParaRPr kumimoji="0" lang="en-US" altLang="en-US" sz="2000" b="0" i="0" u="none" strike="noStrike" cap="none" normalizeH="0" baseline="0" dirty="0">
                <a:ln>
                  <a:noFill/>
                </a:ln>
                <a:solidFill>
                  <a:schemeClr val="tx1"/>
                </a:solidFill>
                <a:effectLst/>
                <a:latin typeface="Bree Serif" panose="02000503040000020004" pitchFamily="50" charset="-93"/>
              </a:endParaRPr>
            </a:p>
          </p:txBody>
        </p:sp>
      </p:grpSp>
      <p:grpSp>
        <p:nvGrpSpPr>
          <p:cNvPr id="14" name="Group 13"/>
          <p:cNvGrpSpPr/>
          <p:nvPr/>
        </p:nvGrpSpPr>
        <p:grpSpPr>
          <a:xfrm>
            <a:off x="8634867" y="4710462"/>
            <a:ext cx="2780359" cy="1938992"/>
            <a:chOff x="9073017" y="4710462"/>
            <a:chExt cx="2240077" cy="1938992"/>
          </a:xfrm>
        </p:grpSpPr>
        <p:sp>
          <p:nvSpPr>
            <p:cNvPr id="11" name="TextBox 10"/>
            <p:cNvSpPr txBox="1"/>
            <p:nvPr/>
          </p:nvSpPr>
          <p:spPr>
            <a:xfrm>
              <a:off x="9233469" y="4710462"/>
              <a:ext cx="2079625" cy="1938992"/>
            </a:xfrm>
            <a:prstGeom prst="rect">
              <a:avLst/>
            </a:prstGeom>
            <a:noFill/>
          </p:spPr>
          <p:txBody>
            <a:bodyPr wrap="square" rtlCol="0">
              <a:spAutoFit/>
            </a:bodyPr>
            <a:lstStyle/>
            <a:p>
              <a:pPr algn="just">
                <a:tabLst>
                  <a:tab pos="1712913" algn="l"/>
                </a:tabLst>
              </a:pPr>
              <a:r>
                <a:rPr lang="vi-VN" sz="2400" dirty="0">
                  <a:latin typeface="Bree Serif" panose="02000503040000020004" pitchFamily="50" charset="-93"/>
                </a:rPr>
                <a:t>..........................................................................................................................................................................</a:t>
              </a:r>
              <a:endParaRPr lang="en-US" sz="2400" dirty="0">
                <a:latin typeface="Bree Serif" panose="02000503040000020004" pitchFamily="50" charset="-93"/>
              </a:endParaRPr>
            </a:p>
          </p:txBody>
        </p:sp>
        <p:grpSp>
          <p:nvGrpSpPr>
            <p:cNvPr id="9" name="Group 7"/>
            <p:cNvGrpSpPr>
              <a:grpSpLocks/>
            </p:cNvGrpSpPr>
            <p:nvPr/>
          </p:nvGrpSpPr>
          <p:grpSpPr bwMode="auto">
            <a:xfrm>
              <a:off x="9073017" y="4738433"/>
              <a:ext cx="939800" cy="896938"/>
              <a:chOff x="19840" y="1207"/>
              <a:chExt cx="1480" cy="1412"/>
            </a:xfrm>
          </p:grpSpPr>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0" y="1206"/>
                <a:ext cx="1412" cy="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9"/>
              <p:cNvSpPr>
                <a:spLocks noChangeShapeType="1"/>
              </p:cNvSpPr>
              <p:nvPr/>
            </p:nvSpPr>
            <p:spPr bwMode="auto">
              <a:xfrm>
                <a:off x="21320" y="162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0"/>
              <p:cNvSpPr>
                <a:spLocks noChangeShapeType="1"/>
              </p:cNvSpPr>
              <p:nvPr/>
            </p:nvSpPr>
            <p:spPr bwMode="auto">
              <a:xfrm>
                <a:off x="21320" y="222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34" name="Text Box 21"/>
          <p:cNvSpPr txBox="1">
            <a:spLocks noChangeArrowheads="1"/>
          </p:cNvSpPr>
          <p:nvPr/>
        </p:nvSpPr>
        <p:spPr bwMode="auto">
          <a:xfrm>
            <a:off x="2903585" y="499170"/>
            <a:ext cx="4285692" cy="64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r>
              <a:rPr lang="vi-VN" altLang="en-US" sz="2400" dirty="0">
                <a:latin typeface="Bree Serif" panose="02000503040000020004" pitchFamily="50" charset="-93"/>
              </a:rPr>
              <a:t>Chia sẻ địa chỉ cá nhân hoặc ảnh và video riêng tư của chúng ta</a:t>
            </a:r>
            <a:endParaRPr kumimoji="0" lang="en-US" altLang="en-US" sz="2400" b="0" i="0" u="none" strike="noStrike" cap="none" normalizeH="0" baseline="0" dirty="0">
              <a:ln>
                <a:noFill/>
              </a:ln>
              <a:solidFill>
                <a:schemeClr val="tx1"/>
              </a:solidFill>
              <a:effectLst/>
              <a:latin typeface="Bree Serif" panose="02000503040000020004" pitchFamily="50" charset="-93"/>
            </a:endParaRPr>
          </a:p>
        </p:txBody>
      </p:sp>
      <p:sp>
        <p:nvSpPr>
          <p:cNvPr id="35" name="Text Box 21"/>
          <p:cNvSpPr txBox="1">
            <a:spLocks noChangeArrowheads="1"/>
          </p:cNvSpPr>
          <p:nvPr/>
        </p:nvSpPr>
        <p:spPr bwMode="auto">
          <a:xfrm>
            <a:off x="2869216" y="1963840"/>
            <a:ext cx="4285692" cy="64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r>
              <a:rPr lang="vi-VN" altLang="en-US" sz="2400" dirty="0">
                <a:latin typeface="Bree Serif" panose="02000503040000020004" pitchFamily="50" charset="-93"/>
              </a:rPr>
              <a:t>Làm lộ các bí mật và thông tin riêng tư</a:t>
            </a:r>
            <a:endParaRPr kumimoji="0" lang="en-US" altLang="en-US" sz="2400" b="0" i="0" u="none" strike="noStrike" cap="none" normalizeH="0" baseline="0" dirty="0">
              <a:ln>
                <a:noFill/>
              </a:ln>
              <a:solidFill>
                <a:schemeClr val="tx1"/>
              </a:solidFill>
              <a:effectLst/>
              <a:latin typeface="Bree Serif" panose="02000503040000020004" pitchFamily="50" charset="-93"/>
            </a:endParaRPr>
          </a:p>
        </p:txBody>
      </p:sp>
      <p:sp>
        <p:nvSpPr>
          <p:cNvPr id="36" name="Text Box 21"/>
          <p:cNvSpPr txBox="1">
            <a:spLocks noChangeArrowheads="1"/>
          </p:cNvSpPr>
          <p:nvPr/>
        </p:nvSpPr>
        <p:spPr bwMode="auto">
          <a:xfrm>
            <a:off x="2869216" y="3277210"/>
            <a:ext cx="4285692" cy="64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r>
              <a:rPr lang="vi-VN" altLang="en-US" sz="2400" dirty="0">
                <a:latin typeface="Bree Serif" panose="02000503040000020004" pitchFamily="50" charset="-93"/>
              </a:rPr>
              <a:t>Nói những điều xấu và không đúng về chúng ta</a:t>
            </a:r>
            <a:endParaRPr kumimoji="0" lang="en-US" altLang="en-US" sz="2400" b="0" i="0" u="none" strike="noStrike" cap="none" normalizeH="0" baseline="0" dirty="0">
              <a:ln>
                <a:noFill/>
              </a:ln>
              <a:solidFill>
                <a:schemeClr val="tx1"/>
              </a:solidFill>
              <a:effectLst/>
              <a:latin typeface="Bree Serif" panose="02000503040000020004" pitchFamily="50" charset="-93"/>
            </a:endParaRPr>
          </a:p>
        </p:txBody>
      </p:sp>
      <p:sp>
        <p:nvSpPr>
          <p:cNvPr id="37" name="Text Box 21"/>
          <p:cNvSpPr txBox="1">
            <a:spLocks noChangeArrowheads="1"/>
          </p:cNvSpPr>
          <p:nvPr/>
        </p:nvSpPr>
        <p:spPr bwMode="auto">
          <a:xfrm>
            <a:off x="2903585" y="4542028"/>
            <a:ext cx="4285692" cy="64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r>
              <a:rPr lang="vi-VN" altLang="en-US" sz="2400" dirty="0">
                <a:latin typeface="Bree Serif" panose="02000503040000020004" pitchFamily="50" charset="-93"/>
              </a:rPr>
              <a:t>Lôi kéo tham gia vào các hoạt động khủng bố</a:t>
            </a:r>
            <a:endParaRPr kumimoji="0" lang="en-US" altLang="en-US" sz="2400" b="0" i="0" u="none" strike="noStrike" cap="none" normalizeH="0" baseline="0" dirty="0">
              <a:ln>
                <a:noFill/>
              </a:ln>
              <a:solidFill>
                <a:schemeClr val="tx1"/>
              </a:solidFill>
              <a:effectLst/>
              <a:latin typeface="Bree Serif" panose="02000503040000020004" pitchFamily="50" charset="-93"/>
            </a:endParaRPr>
          </a:p>
        </p:txBody>
      </p:sp>
      <p:sp>
        <p:nvSpPr>
          <p:cNvPr id="38" name="Text Box 21"/>
          <p:cNvSpPr txBox="1">
            <a:spLocks noChangeArrowheads="1"/>
          </p:cNvSpPr>
          <p:nvPr/>
        </p:nvSpPr>
        <p:spPr bwMode="auto">
          <a:xfrm>
            <a:off x="2869216" y="5855398"/>
            <a:ext cx="4285692" cy="64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ts val="800"/>
              </a:spcAft>
              <a:buClrTx/>
              <a:buSzTx/>
              <a:buFontTx/>
              <a:buNone/>
              <a:tabLst/>
            </a:pPr>
            <a:r>
              <a:rPr lang="vi-VN" altLang="en-US" sz="2400" dirty="0">
                <a:latin typeface="Bree Serif" panose="02000503040000020004" pitchFamily="50" charset="-93"/>
              </a:rPr>
              <a:t>Khiến chúng ta tin vào những thông tin sai lệch</a:t>
            </a:r>
            <a:endParaRPr kumimoji="0" lang="en-US" altLang="en-US" sz="2400" b="0" i="0" u="none" strike="noStrike" cap="none" normalizeH="0" baseline="0" dirty="0">
              <a:ln>
                <a:noFill/>
              </a:ln>
              <a:solidFill>
                <a:schemeClr val="tx1"/>
              </a:solidFill>
              <a:effectLst/>
              <a:latin typeface="Bree Serif" panose="02000503040000020004" pitchFamily="50" charset="-93"/>
            </a:endParaRPr>
          </a:p>
        </p:txBody>
      </p:sp>
      <p:sp>
        <p:nvSpPr>
          <p:cNvPr id="6" name="Freeform 4"/>
          <p:cNvSpPr>
            <a:spLocks/>
          </p:cNvSpPr>
          <p:nvPr/>
        </p:nvSpPr>
        <p:spPr bwMode="auto">
          <a:xfrm>
            <a:off x="275154" y="1543664"/>
            <a:ext cx="547250" cy="269952"/>
          </a:xfrm>
          <a:custGeom>
            <a:avLst/>
            <a:gdLst>
              <a:gd name="T0" fmla="+- 0 21970 21375"/>
              <a:gd name="T1" fmla="*/ T0 w 862"/>
              <a:gd name="T2" fmla="+- 0 2600 2600"/>
              <a:gd name="T3" fmla="*/ 2600 h 425"/>
              <a:gd name="T4" fmla="+- 0 21375 21375"/>
              <a:gd name="T5" fmla="*/ T4 w 862"/>
              <a:gd name="T6" fmla="+- 0 3024 2600"/>
              <a:gd name="T7" fmla="*/ 3024 h 425"/>
              <a:gd name="T8" fmla="+- 0 22236 21375"/>
              <a:gd name="T9" fmla="*/ T8 w 862"/>
              <a:gd name="T10" fmla="+- 0 2812 2600"/>
              <a:gd name="T11" fmla="*/ 2812 h 425"/>
              <a:gd name="T12" fmla="+- 0 21970 21375"/>
              <a:gd name="T13" fmla="*/ T12 w 862"/>
              <a:gd name="T14" fmla="+- 0 2600 2600"/>
              <a:gd name="T15" fmla="*/ 2600 h 425"/>
            </a:gdLst>
            <a:ahLst/>
            <a:cxnLst>
              <a:cxn ang="0">
                <a:pos x="T1" y="T3"/>
              </a:cxn>
              <a:cxn ang="0">
                <a:pos x="T5" y="T7"/>
              </a:cxn>
              <a:cxn ang="0">
                <a:pos x="T9" y="T11"/>
              </a:cxn>
              <a:cxn ang="0">
                <a:pos x="T13" y="T15"/>
              </a:cxn>
            </a:cxnLst>
            <a:rect l="0" t="0" r="r" b="b"/>
            <a:pathLst>
              <a:path w="862" h="425">
                <a:moveTo>
                  <a:pt x="595" y="0"/>
                </a:moveTo>
                <a:lnTo>
                  <a:pt x="0" y="424"/>
                </a:lnTo>
                <a:lnTo>
                  <a:pt x="861" y="212"/>
                </a:lnTo>
                <a:lnTo>
                  <a:pt x="5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3" name="Group 32"/>
          <p:cNvGrpSpPr/>
          <p:nvPr/>
        </p:nvGrpSpPr>
        <p:grpSpPr>
          <a:xfrm>
            <a:off x="7909319" y="-55"/>
            <a:ext cx="3844530" cy="2995341"/>
            <a:chOff x="8347469" y="-55"/>
            <a:chExt cx="3844530" cy="2995341"/>
          </a:xfrm>
        </p:grpSpPr>
        <p:grpSp>
          <p:nvGrpSpPr>
            <p:cNvPr id="32" name="Group 31"/>
            <p:cNvGrpSpPr/>
            <p:nvPr/>
          </p:nvGrpSpPr>
          <p:grpSpPr>
            <a:xfrm>
              <a:off x="8982932" y="-55"/>
              <a:ext cx="3209067" cy="1813671"/>
              <a:chOff x="138658" y="160876"/>
              <a:chExt cx="1902044" cy="1652740"/>
            </a:xfrm>
          </p:grpSpPr>
          <p:sp>
            <p:nvSpPr>
              <p:cNvPr id="3" name="Freeform 3"/>
              <p:cNvSpPr>
                <a:spLocks/>
              </p:cNvSpPr>
              <p:nvPr/>
            </p:nvSpPr>
            <p:spPr bwMode="auto">
              <a:xfrm>
                <a:off x="138658" y="160876"/>
                <a:ext cx="1902044" cy="1560639"/>
              </a:xfrm>
              <a:custGeom>
                <a:avLst/>
                <a:gdLst>
                  <a:gd name="T0" fmla="+- 0 22770 21160"/>
                  <a:gd name="T1" fmla="*/ T0 w 2996"/>
                  <a:gd name="T2" fmla="+- 0 2879 423"/>
                  <a:gd name="T3" fmla="*/ 2879 h 2457"/>
                  <a:gd name="T4" fmla="+- 0 22978 21160"/>
                  <a:gd name="T5" fmla="*/ T4 w 2996"/>
                  <a:gd name="T6" fmla="+- 0 2868 423"/>
                  <a:gd name="T7" fmla="*/ 2868 h 2457"/>
                  <a:gd name="T8" fmla="+- 0 23166 21160"/>
                  <a:gd name="T9" fmla="*/ T8 w 2996"/>
                  <a:gd name="T10" fmla="+- 0 2844 423"/>
                  <a:gd name="T11" fmla="*/ 2844 h 2457"/>
                  <a:gd name="T12" fmla="+- 0 23335 21160"/>
                  <a:gd name="T13" fmla="*/ T12 w 2996"/>
                  <a:gd name="T14" fmla="+- 0 2807 423"/>
                  <a:gd name="T15" fmla="*/ 2807 h 2457"/>
                  <a:gd name="T16" fmla="+- 0 23484 21160"/>
                  <a:gd name="T17" fmla="*/ T16 w 2996"/>
                  <a:gd name="T18" fmla="+- 0 2758 423"/>
                  <a:gd name="T19" fmla="*/ 2758 h 2457"/>
                  <a:gd name="T20" fmla="+- 0 23616 21160"/>
                  <a:gd name="T21" fmla="*/ T20 w 2996"/>
                  <a:gd name="T22" fmla="+- 0 2698 423"/>
                  <a:gd name="T23" fmla="*/ 2698 h 2457"/>
                  <a:gd name="T24" fmla="+- 0 23731 21160"/>
                  <a:gd name="T25" fmla="*/ T24 w 2996"/>
                  <a:gd name="T26" fmla="+- 0 2628 423"/>
                  <a:gd name="T27" fmla="*/ 2628 h 2457"/>
                  <a:gd name="T28" fmla="+- 0 23830 21160"/>
                  <a:gd name="T29" fmla="*/ T28 w 2996"/>
                  <a:gd name="T30" fmla="+- 0 2548 423"/>
                  <a:gd name="T31" fmla="*/ 2548 h 2457"/>
                  <a:gd name="T32" fmla="+- 0 23914 21160"/>
                  <a:gd name="T33" fmla="*/ T32 w 2996"/>
                  <a:gd name="T34" fmla="+- 0 2459 423"/>
                  <a:gd name="T35" fmla="*/ 2459 h 2457"/>
                  <a:gd name="T36" fmla="+- 0 24040 21160"/>
                  <a:gd name="T37" fmla="*/ T36 w 2996"/>
                  <a:gd name="T38" fmla="+- 0 2257 423"/>
                  <a:gd name="T39" fmla="*/ 2257 h 2457"/>
                  <a:gd name="T40" fmla="+- 0 24101 21160"/>
                  <a:gd name="T41" fmla="*/ T40 w 2996"/>
                  <a:gd name="T42" fmla="+- 0 2089 423"/>
                  <a:gd name="T43" fmla="*/ 2089 h 2457"/>
                  <a:gd name="T44" fmla="+- 0 24129 21160"/>
                  <a:gd name="T45" fmla="*/ T44 w 2996"/>
                  <a:gd name="T46" fmla="+- 0 1969 423"/>
                  <a:gd name="T47" fmla="*/ 1969 h 2457"/>
                  <a:gd name="T48" fmla="+- 0 24146 21160"/>
                  <a:gd name="T49" fmla="*/ T48 w 2996"/>
                  <a:gd name="T50" fmla="+- 0 1845 423"/>
                  <a:gd name="T51" fmla="*/ 1845 h 2457"/>
                  <a:gd name="T52" fmla="+- 0 24154 21160"/>
                  <a:gd name="T53" fmla="*/ T52 w 2996"/>
                  <a:gd name="T54" fmla="+- 0 1717 423"/>
                  <a:gd name="T55" fmla="*/ 1717 h 2457"/>
                  <a:gd name="T56" fmla="+- 0 24154 21160"/>
                  <a:gd name="T57" fmla="*/ T56 w 2996"/>
                  <a:gd name="T58" fmla="+- 0 1587 423"/>
                  <a:gd name="T59" fmla="*/ 1587 h 2457"/>
                  <a:gd name="T60" fmla="+- 0 24148 21160"/>
                  <a:gd name="T61" fmla="*/ T60 w 2996"/>
                  <a:gd name="T62" fmla="+- 0 1461 423"/>
                  <a:gd name="T63" fmla="*/ 1461 h 2457"/>
                  <a:gd name="T64" fmla="+- 0 24133 21160"/>
                  <a:gd name="T65" fmla="*/ T64 w 2996"/>
                  <a:gd name="T66" fmla="+- 0 1339 423"/>
                  <a:gd name="T67" fmla="*/ 1339 h 2457"/>
                  <a:gd name="T68" fmla="+- 0 24074 21160"/>
                  <a:gd name="T69" fmla="*/ T68 w 2996"/>
                  <a:gd name="T70" fmla="+- 0 1113 423"/>
                  <a:gd name="T71" fmla="*/ 1113 h 2457"/>
                  <a:gd name="T72" fmla="+- 0 23969 21160"/>
                  <a:gd name="T73" fmla="*/ T72 w 2996"/>
                  <a:gd name="T74" fmla="+- 0 913 423"/>
                  <a:gd name="T75" fmla="*/ 913 h 2457"/>
                  <a:gd name="T76" fmla="+- 0 23807 21160"/>
                  <a:gd name="T77" fmla="*/ T76 w 2996"/>
                  <a:gd name="T78" fmla="+- 0 742 423"/>
                  <a:gd name="T79" fmla="*/ 742 h 2457"/>
                  <a:gd name="T80" fmla="+- 0 23702 21160"/>
                  <a:gd name="T81" fmla="*/ T80 w 2996"/>
                  <a:gd name="T82" fmla="+- 0 669 423"/>
                  <a:gd name="T83" fmla="*/ 669 h 2457"/>
                  <a:gd name="T84" fmla="+- 0 23579 21160"/>
                  <a:gd name="T85" fmla="*/ T84 w 2996"/>
                  <a:gd name="T86" fmla="+- 0 604 423"/>
                  <a:gd name="T87" fmla="*/ 604 h 2457"/>
                  <a:gd name="T88" fmla="+- 0 23438 21160"/>
                  <a:gd name="T89" fmla="*/ T88 w 2996"/>
                  <a:gd name="T90" fmla="+- 0 548 423"/>
                  <a:gd name="T91" fmla="*/ 548 h 2457"/>
                  <a:gd name="T92" fmla="+- 0 23276 21160"/>
                  <a:gd name="T93" fmla="*/ T92 w 2996"/>
                  <a:gd name="T94" fmla="+- 0 502 423"/>
                  <a:gd name="T95" fmla="*/ 502 h 2457"/>
                  <a:gd name="T96" fmla="+- 0 23093 21160"/>
                  <a:gd name="T97" fmla="*/ T96 w 2996"/>
                  <a:gd name="T98" fmla="+- 0 466 423"/>
                  <a:gd name="T99" fmla="*/ 466 h 2457"/>
                  <a:gd name="T100" fmla="+- 0 22887 21160"/>
                  <a:gd name="T101" fmla="*/ T100 w 2996"/>
                  <a:gd name="T102" fmla="+- 0 440 423"/>
                  <a:gd name="T103" fmla="*/ 440 h 2457"/>
                  <a:gd name="T104" fmla="+- 0 22658 21160"/>
                  <a:gd name="T105" fmla="*/ T104 w 2996"/>
                  <a:gd name="T106" fmla="+- 0 425 423"/>
                  <a:gd name="T107" fmla="*/ 425 h 2457"/>
                  <a:gd name="T108" fmla="+- 0 22447 21160"/>
                  <a:gd name="T109" fmla="*/ T108 w 2996"/>
                  <a:gd name="T110" fmla="+- 0 424 423"/>
                  <a:gd name="T111" fmla="*/ 424 h 2457"/>
                  <a:gd name="T112" fmla="+- 0 22256 21160"/>
                  <a:gd name="T113" fmla="*/ T112 w 2996"/>
                  <a:gd name="T114" fmla="+- 0 437 423"/>
                  <a:gd name="T115" fmla="*/ 437 h 2457"/>
                  <a:gd name="T116" fmla="+- 0 22084 21160"/>
                  <a:gd name="T117" fmla="*/ T116 w 2996"/>
                  <a:gd name="T118" fmla="+- 0 464 423"/>
                  <a:gd name="T119" fmla="*/ 464 h 2457"/>
                  <a:gd name="T120" fmla="+- 0 21929 21160"/>
                  <a:gd name="T121" fmla="*/ T120 w 2996"/>
                  <a:gd name="T122" fmla="+- 0 503 423"/>
                  <a:gd name="T123" fmla="*/ 503 h 2457"/>
                  <a:gd name="T124" fmla="+- 0 21790 21160"/>
                  <a:gd name="T125" fmla="*/ T124 w 2996"/>
                  <a:gd name="T126" fmla="+- 0 553 423"/>
                  <a:gd name="T127" fmla="*/ 553 h 2457"/>
                  <a:gd name="T128" fmla="+- 0 21668 21160"/>
                  <a:gd name="T129" fmla="*/ T128 w 2996"/>
                  <a:gd name="T130" fmla="+- 0 615 423"/>
                  <a:gd name="T131" fmla="*/ 615 h 2457"/>
                  <a:gd name="T132" fmla="+- 0 21561 21160"/>
                  <a:gd name="T133" fmla="*/ T132 w 2996"/>
                  <a:gd name="T134" fmla="+- 0 687 423"/>
                  <a:gd name="T135" fmla="*/ 687 h 2457"/>
                  <a:gd name="T136" fmla="+- 0 21469 21160"/>
                  <a:gd name="T137" fmla="*/ T136 w 2996"/>
                  <a:gd name="T138" fmla="+- 0 768 423"/>
                  <a:gd name="T139" fmla="*/ 768 h 2457"/>
                  <a:gd name="T140" fmla="+- 0 21324 21160"/>
                  <a:gd name="T141" fmla="*/ T140 w 2996"/>
                  <a:gd name="T142" fmla="+- 0 954 423"/>
                  <a:gd name="T143" fmla="*/ 954 h 2457"/>
                  <a:gd name="T144" fmla="+- 0 21229 21160"/>
                  <a:gd name="T145" fmla="*/ T144 w 2996"/>
                  <a:gd name="T146" fmla="+- 0 1168 423"/>
                  <a:gd name="T147" fmla="*/ 1168 h 2457"/>
                  <a:gd name="T148" fmla="+- 0 21186 21160"/>
                  <a:gd name="T149" fmla="*/ T148 w 2996"/>
                  <a:gd name="T150" fmla="+- 0 1343 423"/>
                  <a:gd name="T151" fmla="*/ 1343 h 2457"/>
                  <a:gd name="T152" fmla="+- 0 21169 21160"/>
                  <a:gd name="T153" fmla="*/ T152 w 2996"/>
                  <a:gd name="T154" fmla="+- 0 1464 423"/>
                  <a:gd name="T155" fmla="*/ 1464 h 2457"/>
                  <a:gd name="T156" fmla="+- 0 21161 21160"/>
                  <a:gd name="T157" fmla="*/ T156 w 2996"/>
                  <a:gd name="T158" fmla="+- 0 1589 423"/>
                  <a:gd name="T159" fmla="*/ 1589 h 2457"/>
                  <a:gd name="T160" fmla="+- 0 21160 21160"/>
                  <a:gd name="T161" fmla="*/ T160 w 2996"/>
                  <a:gd name="T162" fmla="+- 0 1715 423"/>
                  <a:gd name="T163" fmla="*/ 1715 h 2457"/>
                  <a:gd name="T164" fmla="+- 0 21165 21160"/>
                  <a:gd name="T165" fmla="*/ T164 w 2996"/>
                  <a:gd name="T166" fmla="+- 0 1838 423"/>
                  <a:gd name="T167" fmla="*/ 1838 h 2457"/>
                  <a:gd name="T168" fmla="+- 0 21185 21160"/>
                  <a:gd name="T169" fmla="*/ T168 w 2996"/>
                  <a:gd name="T170" fmla="+- 0 2015 423"/>
                  <a:gd name="T171" fmla="*/ 2015 h 2457"/>
                  <a:gd name="T172" fmla="+- 0 21241 21160"/>
                  <a:gd name="T173" fmla="*/ T172 w 2996"/>
                  <a:gd name="T174" fmla="+- 0 2233 423"/>
                  <a:gd name="T175" fmla="*/ 2233 h 2457"/>
                  <a:gd name="T176" fmla="+- 0 21342 21160"/>
                  <a:gd name="T177" fmla="*/ T176 w 2996"/>
                  <a:gd name="T178" fmla="+- 0 2426 423"/>
                  <a:gd name="T179" fmla="*/ 2426 h 2457"/>
                  <a:gd name="T180" fmla="+- 0 21500 21160"/>
                  <a:gd name="T181" fmla="*/ T180 w 2996"/>
                  <a:gd name="T182" fmla="+- 0 2591 423"/>
                  <a:gd name="T183" fmla="*/ 2591 h 2457"/>
                  <a:gd name="T184" fmla="+- 0 21603 21160"/>
                  <a:gd name="T185" fmla="*/ T184 w 2996"/>
                  <a:gd name="T186" fmla="+- 0 2661 423"/>
                  <a:gd name="T187" fmla="*/ 2661 h 2457"/>
                  <a:gd name="T188" fmla="+- 0 21725 21160"/>
                  <a:gd name="T189" fmla="*/ T188 w 2996"/>
                  <a:gd name="T190" fmla="+- 0 2722 423"/>
                  <a:gd name="T191" fmla="*/ 2722 h 2457"/>
                  <a:gd name="T192" fmla="+- 0 21866 21160"/>
                  <a:gd name="T193" fmla="*/ T192 w 2996"/>
                  <a:gd name="T194" fmla="+- 0 2775 423"/>
                  <a:gd name="T195" fmla="*/ 2775 h 2457"/>
                  <a:gd name="T196" fmla="+- 0 22029 21160"/>
                  <a:gd name="T197" fmla="*/ T196 w 2996"/>
                  <a:gd name="T198" fmla="+- 0 2817 423"/>
                  <a:gd name="T199" fmla="*/ 2817 h 2457"/>
                  <a:gd name="T200" fmla="+- 0 22214 21160"/>
                  <a:gd name="T201" fmla="*/ T200 w 2996"/>
                  <a:gd name="T202" fmla="+- 0 2849 423"/>
                  <a:gd name="T203" fmla="*/ 2849 h 2457"/>
                  <a:gd name="T204" fmla="+- 0 22423 21160"/>
                  <a:gd name="T205" fmla="*/ T204 w 2996"/>
                  <a:gd name="T206" fmla="+- 0 2870 423"/>
                  <a:gd name="T207" fmla="*/ 2870 h 2457"/>
                  <a:gd name="T208" fmla="+- 0 22658 21160"/>
                  <a:gd name="T209" fmla="*/ T208 w 2996"/>
                  <a:gd name="T210" fmla="+- 0 2879 423"/>
                  <a:gd name="T211" fmla="*/ 2879 h 24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2996" h="2457">
                    <a:moveTo>
                      <a:pt x="1498" y="2456"/>
                    </a:moveTo>
                    <a:lnTo>
                      <a:pt x="1610" y="2456"/>
                    </a:lnTo>
                    <a:lnTo>
                      <a:pt x="1717" y="2452"/>
                    </a:lnTo>
                    <a:lnTo>
                      <a:pt x="1818" y="2445"/>
                    </a:lnTo>
                    <a:lnTo>
                      <a:pt x="1915" y="2435"/>
                    </a:lnTo>
                    <a:lnTo>
                      <a:pt x="2006" y="2421"/>
                    </a:lnTo>
                    <a:lnTo>
                      <a:pt x="2093" y="2404"/>
                    </a:lnTo>
                    <a:lnTo>
                      <a:pt x="2175" y="2384"/>
                    </a:lnTo>
                    <a:lnTo>
                      <a:pt x="2252" y="2361"/>
                    </a:lnTo>
                    <a:lnTo>
                      <a:pt x="2324" y="2335"/>
                    </a:lnTo>
                    <a:lnTo>
                      <a:pt x="2392" y="2306"/>
                    </a:lnTo>
                    <a:lnTo>
                      <a:pt x="2456" y="2275"/>
                    </a:lnTo>
                    <a:lnTo>
                      <a:pt x="2516" y="2241"/>
                    </a:lnTo>
                    <a:lnTo>
                      <a:pt x="2571" y="2205"/>
                    </a:lnTo>
                    <a:lnTo>
                      <a:pt x="2622" y="2166"/>
                    </a:lnTo>
                    <a:lnTo>
                      <a:pt x="2670" y="2125"/>
                    </a:lnTo>
                    <a:lnTo>
                      <a:pt x="2714" y="2081"/>
                    </a:lnTo>
                    <a:lnTo>
                      <a:pt x="2754" y="2036"/>
                    </a:lnTo>
                    <a:lnTo>
                      <a:pt x="2823" y="1939"/>
                    </a:lnTo>
                    <a:lnTo>
                      <a:pt x="2880" y="1834"/>
                    </a:lnTo>
                    <a:lnTo>
                      <a:pt x="2924" y="1723"/>
                    </a:lnTo>
                    <a:lnTo>
                      <a:pt x="2941" y="1666"/>
                    </a:lnTo>
                    <a:lnTo>
                      <a:pt x="2956" y="1607"/>
                    </a:lnTo>
                    <a:lnTo>
                      <a:pt x="2969" y="1546"/>
                    </a:lnTo>
                    <a:lnTo>
                      <a:pt x="2979" y="1485"/>
                    </a:lnTo>
                    <a:lnTo>
                      <a:pt x="2986" y="1422"/>
                    </a:lnTo>
                    <a:lnTo>
                      <a:pt x="2991" y="1359"/>
                    </a:lnTo>
                    <a:lnTo>
                      <a:pt x="2994" y="1294"/>
                    </a:lnTo>
                    <a:lnTo>
                      <a:pt x="2995" y="1229"/>
                    </a:lnTo>
                    <a:lnTo>
                      <a:pt x="2994" y="1164"/>
                    </a:lnTo>
                    <a:lnTo>
                      <a:pt x="2992" y="1100"/>
                    </a:lnTo>
                    <a:lnTo>
                      <a:pt x="2988" y="1038"/>
                    </a:lnTo>
                    <a:lnTo>
                      <a:pt x="2981" y="976"/>
                    </a:lnTo>
                    <a:lnTo>
                      <a:pt x="2973" y="916"/>
                    </a:lnTo>
                    <a:lnTo>
                      <a:pt x="2949" y="800"/>
                    </a:lnTo>
                    <a:lnTo>
                      <a:pt x="2914" y="690"/>
                    </a:lnTo>
                    <a:lnTo>
                      <a:pt x="2868" y="587"/>
                    </a:lnTo>
                    <a:lnTo>
                      <a:pt x="2809" y="490"/>
                    </a:lnTo>
                    <a:lnTo>
                      <a:pt x="2735" y="401"/>
                    </a:lnTo>
                    <a:lnTo>
                      <a:pt x="2647" y="319"/>
                    </a:lnTo>
                    <a:lnTo>
                      <a:pt x="2597" y="281"/>
                    </a:lnTo>
                    <a:lnTo>
                      <a:pt x="2542" y="246"/>
                    </a:lnTo>
                    <a:lnTo>
                      <a:pt x="2483" y="212"/>
                    </a:lnTo>
                    <a:lnTo>
                      <a:pt x="2419" y="181"/>
                    </a:lnTo>
                    <a:lnTo>
                      <a:pt x="2351" y="152"/>
                    </a:lnTo>
                    <a:lnTo>
                      <a:pt x="2278" y="125"/>
                    </a:lnTo>
                    <a:lnTo>
                      <a:pt x="2199" y="101"/>
                    </a:lnTo>
                    <a:lnTo>
                      <a:pt x="2116" y="79"/>
                    </a:lnTo>
                    <a:lnTo>
                      <a:pt x="2027" y="59"/>
                    </a:lnTo>
                    <a:lnTo>
                      <a:pt x="1933" y="43"/>
                    </a:lnTo>
                    <a:lnTo>
                      <a:pt x="1833" y="28"/>
                    </a:lnTo>
                    <a:lnTo>
                      <a:pt x="1727" y="17"/>
                    </a:lnTo>
                    <a:lnTo>
                      <a:pt x="1615" y="8"/>
                    </a:lnTo>
                    <a:lnTo>
                      <a:pt x="1498" y="2"/>
                    </a:lnTo>
                    <a:lnTo>
                      <a:pt x="1390" y="0"/>
                    </a:lnTo>
                    <a:lnTo>
                      <a:pt x="1287" y="1"/>
                    </a:lnTo>
                    <a:lnTo>
                      <a:pt x="1190" y="6"/>
                    </a:lnTo>
                    <a:lnTo>
                      <a:pt x="1096" y="14"/>
                    </a:lnTo>
                    <a:lnTo>
                      <a:pt x="1008" y="26"/>
                    </a:lnTo>
                    <a:lnTo>
                      <a:pt x="924" y="41"/>
                    </a:lnTo>
                    <a:lnTo>
                      <a:pt x="844" y="59"/>
                    </a:lnTo>
                    <a:lnTo>
                      <a:pt x="769" y="80"/>
                    </a:lnTo>
                    <a:lnTo>
                      <a:pt x="697" y="103"/>
                    </a:lnTo>
                    <a:lnTo>
                      <a:pt x="630" y="130"/>
                    </a:lnTo>
                    <a:lnTo>
                      <a:pt x="567" y="160"/>
                    </a:lnTo>
                    <a:lnTo>
                      <a:pt x="508" y="192"/>
                    </a:lnTo>
                    <a:lnTo>
                      <a:pt x="453" y="226"/>
                    </a:lnTo>
                    <a:lnTo>
                      <a:pt x="401" y="264"/>
                    </a:lnTo>
                    <a:lnTo>
                      <a:pt x="353" y="303"/>
                    </a:lnTo>
                    <a:lnTo>
                      <a:pt x="309" y="345"/>
                    </a:lnTo>
                    <a:lnTo>
                      <a:pt x="230" y="434"/>
                    </a:lnTo>
                    <a:lnTo>
                      <a:pt x="164" y="531"/>
                    </a:lnTo>
                    <a:lnTo>
                      <a:pt x="111" y="635"/>
                    </a:lnTo>
                    <a:lnTo>
                      <a:pt x="69" y="745"/>
                    </a:lnTo>
                    <a:lnTo>
                      <a:pt x="38" y="860"/>
                    </a:lnTo>
                    <a:lnTo>
                      <a:pt x="26" y="920"/>
                    </a:lnTo>
                    <a:lnTo>
                      <a:pt x="16" y="980"/>
                    </a:lnTo>
                    <a:lnTo>
                      <a:pt x="9" y="1041"/>
                    </a:lnTo>
                    <a:lnTo>
                      <a:pt x="4" y="1103"/>
                    </a:lnTo>
                    <a:lnTo>
                      <a:pt x="1" y="1166"/>
                    </a:lnTo>
                    <a:lnTo>
                      <a:pt x="0" y="1229"/>
                    </a:lnTo>
                    <a:lnTo>
                      <a:pt x="0" y="1292"/>
                    </a:lnTo>
                    <a:lnTo>
                      <a:pt x="2" y="1354"/>
                    </a:lnTo>
                    <a:lnTo>
                      <a:pt x="5" y="1415"/>
                    </a:lnTo>
                    <a:lnTo>
                      <a:pt x="10" y="1476"/>
                    </a:lnTo>
                    <a:lnTo>
                      <a:pt x="25" y="1592"/>
                    </a:lnTo>
                    <a:lnTo>
                      <a:pt x="48" y="1704"/>
                    </a:lnTo>
                    <a:lnTo>
                      <a:pt x="81" y="1810"/>
                    </a:lnTo>
                    <a:lnTo>
                      <a:pt x="126" y="1910"/>
                    </a:lnTo>
                    <a:lnTo>
                      <a:pt x="182" y="2003"/>
                    </a:lnTo>
                    <a:lnTo>
                      <a:pt x="253" y="2089"/>
                    </a:lnTo>
                    <a:lnTo>
                      <a:pt x="340" y="2168"/>
                    </a:lnTo>
                    <a:lnTo>
                      <a:pt x="389" y="2204"/>
                    </a:lnTo>
                    <a:lnTo>
                      <a:pt x="443" y="2238"/>
                    </a:lnTo>
                    <a:lnTo>
                      <a:pt x="502" y="2270"/>
                    </a:lnTo>
                    <a:lnTo>
                      <a:pt x="565" y="2299"/>
                    </a:lnTo>
                    <a:lnTo>
                      <a:pt x="633" y="2327"/>
                    </a:lnTo>
                    <a:lnTo>
                      <a:pt x="706" y="2352"/>
                    </a:lnTo>
                    <a:lnTo>
                      <a:pt x="785" y="2374"/>
                    </a:lnTo>
                    <a:lnTo>
                      <a:pt x="869" y="2394"/>
                    </a:lnTo>
                    <a:lnTo>
                      <a:pt x="959" y="2411"/>
                    </a:lnTo>
                    <a:lnTo>
                      <a:pt x="1054" y="2426"/>
                    </a:lnTo>
                    <a:lnTo>
                      <a:pt x="1155" y="2437"/>
                    </a:lnTo>
                    <a:lnTo>
                      <a:pt x="1263" y="2447"/>
                    </a:lnTo>
                    <a:lnTo>
                      <a:pt x="1377" y="2453"/>
                    </a:lnTo>
                    <a:lnTo>
                      <a:pt x="1498" y="2456"/>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5"/>
              <p:cNvSpPr>
                <a:spLocks/>
              </p:cNvSpPr>
              <p:nvPr/>
            </p:nvSpPr>
            <p:spPr bwMode="auto">
              <a:xfrm>
                <a:off x="275154" y="1543664"/>
                <a:ext cx="547250" cy="269952"/>
              </a:xfrm>
              <a:custGeom>
                <a:avLst/>
                <a:gdLst>
                  <a:gd name="T0" fmla="+- 0 21970 21375"/>
                  <a:gd name="T1" fmla="*/ T0 w 862"/>
                  <a:gd name="T2" fmla="+- 0 2600 2600"/>
                  <a:gd name="T3" fmla="*/ 2600 h 425"/>
                  <a:gd name="T4" fmla="+- 0 21375 21375"/>
                  <a:gd name="T5" fmla="*/ T4 w 862"/>
                  <a:gd name="T6" fmla="+- 0 3024 2600"/>
                  <a:gd name="T7" fmla="*/ 3024 h 425"/>
                  <a:gd name="T8" fmla="+- 0 22236 21375"/>
                  <a:gd name="T9" fmla="*/ T8 w 862"/>
                  <a:gd name="T10" fmla="+- 0 2812 2600"/>
                  <a:gd name="T11" fmla="*/ 2812 h 425"/>
                </a:gdLst>
                <a:ahLst/>
                <a:cxnLst>
                  <a:cxn ang="0">
                    <a:pos x="T1" y="T3"/>
                  </a:cxn>
                  <a:cxn ang="0">
                    <a:pos x="T5" y="T7"/>
                  </a:cxn>
                  <a:cxn ang="0">
                    <a:pos x="T9" y="T11"/>
                  </a:cxn>
                </a:cxnLst>
                <a:rect l="0" t="0" r="r" b="b"/>
                <a:pathLst>
                  <a:path w="862" h="425">
                    <a:moveTo>
                      <a:pt x="595" y="0"/>
                    </a:moveTo>
                    <a:lnTo>
                      <a:pt x="0" y="424"/>
                    </a:lnTo>
                    <a:lnTo>
                      <a:pt x="861" y="212"/>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1" name="Group 30"/>
            <p:cNvGrpSpPr/>
            <p:nvPr/>
          </p:nvGrpSpPr>
          <p:grpSpPr>
            <a:xfrm>
              <a:off x="8347469" y="1520396"/>
              <a:ext cx="1061488" cy="1474890"/>
              <a:chOff x="-733641" y="1143500"/>
              <a:chExt cx="1061488" cy="1474890"/>
            </a:xfrm>
          </p:grpSpPr>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41" y="1143500"/>
                <a:ext cx="1061488" cy="147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129" y="1980668"/>
                <a:ext cx="352983" cy="506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641" y="2201076"/>
                <a:ext cx="504715" cy="417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 Box 10"/>
            <p:cNvSpPr txBox="1">
              <a:spLocks noChangeArrowheads="1"/>
            </p:cNvSpPr>
            <p:nvPr/>
          </p:nvSpPr>
          <p:spPr bwMode="auto">
            <a:xfrm>
              <a:off x="9233469" y="192001"/>
              <a:ext cx="2773381" cy="108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28575" lvl="0" indent="0" algn="ctr" defTabSz="914400" rtl="0" eaLnBrk="0" fontAlgn="base" latinLnBrk="0" hangingPunct="0">
                <a:lnSpc>
                  <a:spcPct val="100000"/>
                </a:lnSpc>
                <a:spcBef>
                  <a:spcPts val="25"/>
                </a:spcBef>
                <a:spcAft>
                  <a:spcPts val="800"/>
                </a:spcAft>
                <a:buClrTx/>
                <a:buSzTx/>
                <a:buFontTx/>
                <a:buNone/>
                <a:tabLst/>
              </a:pPr>
              <a:r>
                <a:rPr kumimoji="0" lang="en-US" altLang="en-US" sz="2000" b="0" i="0" u="none" strike="noStrike" cap="none" normalizeH="0" baseline="0" dirty="0" err="1">
                  <a:ln>
                    <a:noFill/>
                  </a:ln>
                  <a:solidFill>
                    <a:schemeClr val="tx1"/>
                  </a:solidFill>
                  <a:effectLst/>
                  <a:latin typeface="Bree Serif" panose="02000503040000020004" pitchFamily="50" charset="-93"/>
                </a:rPr>
                <a:t>Bạn</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có</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biết</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những</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cách</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nào</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khác</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mà</a:t>
              </a:r>
              <a:r>
                <a:rPr kumimoji="0" lang="en-US" altLang="en-US" sz="2000" b="0" i="0" u="none" strike="noStrike" cap="none" normalizeH="0" baseline="0" dirty="0">
                  <a:ln>
                    <a:noFill/>
                  </a:ln>
                  <a:solidFill>
                    <a:schemeClr val="tx1"/>
                  </a:solidFill>
                  <a:effectLst/>
                  <a:latin typeface="Bree Serif" panose="02000503040000020004" pitchFamily="50" charset="-93"/>
                </a:rPr>
                <a:t> internet </a:t>
              </a:r>
              <a:r>
                <a:rPr kumimoji="0" lang="en-US" altLang="en-US" sz="2000" b="0" i="0" u="none" strike="noStrike" cap="none" normalizeH="0" baseline="0" dirty="0" err="1">
                  <a:ln>
                    <a:noFill/>
                  </a:ln>
                  <a:solidFill>
                    <a:schemeClr val="tx1"/>
                  </a:solidFill>
                  <a:effectLst/>
                  <a:latin typeface="Bree Serif" panose="02000503040000020004" pitchFamily="50" charset="-93"/>
                </a:rPr>
                <a:t>có</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thể</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gây</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ảnh</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hưởng</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xấu</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cho</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chúng</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mình</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nữa</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không</a:t>
              </a:r>
              <a:r>
                <a:rPr kumimoji="0" lang="en-US" altLang="en-US" sz="2000" b="0" i="0" u="none" strike="noStrike" cap="none" normalizeH="0" baseline="0" dirty="0">
                  <a:ln>
                    <a:noFill/>
                  </a:ln>
                  <a:solidFill>
                    <a:schemeClr val="tx1"/>
                  </a:solidFill>
                  <a:effectLst/>
                  <a:latin typeface="Bree Serif" panose="02000503040000020004" pitchFamily="50" charset="-93"/>
                </a:rPr>
                <a:t>?</a:t>
              </a:r>
            </a:p>
          </p:txBody>
        </p:sp>
      </p:grpSp>
      <p:grpSp>
        <p:nvGrpSpPr>
          <p:cNvPr id="39" name="Group 12"/>
          <p:cNvGrpSpPr>
            <a:grpSpLocks/>
          </p:cNvGrpSpPr>
          <p:nvPr/>
        </p:nvGrpSpPr>
        <p:grpSpPr bwMode="auto">
          <a:xfrm>
            <a:off x="1397043" y="434541"/>
            <a:ext cx="1160198" cy="1065708"/>
            <a:chOff x="13268" y="282"/>
            <a:chExt cx="2425" cy="2228"/>
          </a:xfrm>
        </p:grpSpPr>
        <p:sp>
          <p:nvSpPr>
            <p:cNvPr id="40" name="Freeform 13"/>
            <p:cNvSpPr>
              <a:spLocks/>
            </p:cNvSpPr>
            <p:nvPr/>
          </p:nvSpPr>
          <p:spPr bwMode="auto">
            <a:xfrm>
              <a:off x="13366" y="282"/>
              <a:ext cx="2228" cy="2228"/>
            </a:xfrm>
            <a:custGeom>
              <a:avLst/>
              <a:gdLst>
                <a:gd name="T0" fmla="+- 0 14404 13367"/>
                <a:gd name="T1" fmla="*/ T0 w 2228"/>
                <a:gd name="T2" fmla="+- 0 285 282"/>
                <a:gd name="T3" fmla="*/ 285 h 2228"/>
                <a:gd name="T4" fmla="+- 0 14256 13367"/>
                <a:gd name="T5" fmla="*/ T4 w 2228"/>
                <a:gd name="T6" fmla="+- 0 305 282"/>
                <a:gd name="T7" fmla="*/ 305 h 2228"/>
                <a:gd name="T8" fmla="+- 0 14114 13367"/>
                <a:gd name="T9" fmla="*/ T8 w 2228"/>
                <a:gd name="T10" fmla="+- 0 344 282"/>
                <a:gd name="T11" fmla="*/ 344 h 2228"/>
                <a:gd name="T12" fmla="+- 0 13981 13367"/>
                <a:gd name="T13" fmla="*/ T12 w 2228"/>
                <a:gd name="T14" fmla="+- 0 400 282"/>
                <a:gd name="T15" fmla="*/ 400 h 2228"/>
                <a:gd name="T16" fmla="+- 0 13858 13367"/>
                <a:gd name="T17" fmla="*/ T16 w 2228"/>
                <a:gd name="T18" fmla="+- 0 472 282"/>
                <a:gd name="T19" fmla="*/ 472 h 2228"/>
                <a:gd name="T20" fmla="+- 0 13745 13367"/>
                <a:gd name="T21" fmla="*/ T20 w 2228"/>
                <a:gd name="T22" fmla="+- 0 559 282"/>
                <a:gd name="T23" fmla="*/ 559 h 2228"/>
                <a:gd name="T24" fmla="+- 0 13644 13367"/>
                <a:gd name="T25" fmla="*/ T24 w 2228"/>
                <a:gd name="T26" fmla="+- 0 660 282"/>
                <a:gd name="T27" fmla="*/ 660 h 2228"/>
                <a:gd name="T28" fmla="+- 0 13557 13367"/>
                <a:gd name="T29" fmla="*/ T28 w 2228"/>
                <a:gd name="T30" fmla="+- 0 773 282"/>
                <a:gd name="T31" fmla="*/ 773 h 2228"/>
                <a:gd name="T32" fmla="+- 0 13484 13367"/>
                <a:gd name="T33" fmla="*/ T32 w 2228"/>
                <a:gd name="T34" fmla="+- 0 897 282"/>
                <a:gd name="T35" fmla="*/ 897 h 2228"/>
                <a:gd name="T36" fmla="+- 0 13428 13367"/>
                <a:gd name="T37" fmla="*/ T36 w 2228"/>
                <a:gd name="T38" fmla="+- 0 1030 282"/>
                <a:gd name="T39" fmla="*/ 1030 h 2228"/>
                <a:gd name="T40" fmla="+- 0 13389 13367"/>
                <a:gd name="T41" fmla="*/ T40 w 2228"/>
                <a:gd name="T42" fmla="+- 0 1171 282"/>
                <a:gd name="T43" fmla="*/ 1171 h 2228"/>
                <a:gd name="T44" fmla="+- 0 13369 13367"/>
                <a:gd name="T45" fmla="*/ T44 w 2228"/>
                <a:gd name="T46" fmla="+- 0 1319 282"/>
                <a:gd name="T47" fmla="*/ 1319 h 2228"/>
                <a:gd name="T48" fmla="+- 0 13369 13367"/>
                <a:gd name="T49" fmla="*/ T48 w 2228"/>
                <a:gd name="T50" fmla="+- 0 1472 282"/>
                <a:gd name="T51" fmla="*/ 1472 h 2228"/>
                <a:gd name="T52" fmla="+- 0 13389 13367"/>
                <a:gd name="T53" fmla="*/ T52 w 2228"/>
                <a:gd name="T54" fmla="+- 0 1620 282"/>
                <a:gd name="T55" fmla="*/ 1620 h 2228"/>
                <a:gd name="T56" fmla="+- 0 13428 13367"/>
                <a:gd name="T57" fmla="*/ T56 w 2228"/>
                <a:gd name="T58" fmla="+- 0 1761 282"/>
                <a:gd name="T59" fmla="*/ 1761 h 2228"/>
                <a:gd name="T60" fmla="+- 0 13484 13367"/>
                <a:gd name="T61" fmla="*/ T60 w 2228"/>
                <a:gd name="T62" fmla="+- 0 1895 282"/>
                <a:gd name="T63" fmla="*/ 1895 h 2228"/>
                <a:gd name="T64" fmla="+- 0 13557 13367"/>
                <a:gd name="T65" fmla="*/ T64 w 2228"/>
                <a:gd name="T66" fmla="+- 0 2018 282"/>
                <a:gd name="T67" fmla="*/ 2018 h 2228"/>
                <a:gd name="T68" fmla="+- 0 13644 13367"/>
                <a:gd name="T69" fmla="*/ T68 w 2228"/>
                <a:gd name="T70" fmla="+- 0 2131 282"/>
                <a:gd name="T71" fmla="*/ 2131 h 2228"/>
                <a:gd name="T72" fmla="+- 0 13745 13367"/>
                <a:gd name="T73" fmla="*/ T72 w 2228"/>
                <a:gd name="T74" fmla="+- 0 2232 282"/>
                <a:gd name="T75" fmla="*/ 2232 h 2228"/>
                <a:gd name="T76" fmla="+- 0 13858 13367"/>
                <a:gd name="T77" fmla="*/ T76 w 2228"/>
                <a:gd name="T78" fmla="+- 0 2319 282"/>
                <a:gd name="T79" fmla="*/ 2319 h 2228"/>
                <a:gd name="T80" fmla="+- 0 13981 13367"/>
                <a:gd name="T81" fmla="*/ T80 w 2228"/>
                <a:gd name="T82" fmla="+- 0 2391 282"/>
                <a:gd name="T83" fmla="*/ 2391 h 2228"/>
                <a:gd name="T84" fmla="+- 0 14114 13367"/>
                <a:gd name="T85" fmla="*/ T84 w 2228"/>
                <a:gd name="T86" fmla="+- 0 2448 282"/>
                <a:gd name="T87" fmla="*/ 2448 h 2228"/>
                <a:gd name="T88" fmla="+- 0 14256 13367"/>
                <a:gd name="T89" fmla="*/ T88 w 2228"/>
                <a:gd name="T90" fmla="+- 0 2487 282"/>
                <a:gd name="T91" fmla="*/ 2487 h 2228"/>
                <a:gd name="T92" fmla="+- 0 14404 13367"/>
                <a:gd name="T93" fmla="*/ T92 w 2228"/>
                <a:gd name="T94" fmla="+- 0 2507 282"/>
                <a:gd name="T95" fmla="*/ 2507 h 2228"/>
                <a:gd name="T96" fmla="+- 0 14556 13367"/>
                <a:gd name="T97" fmla="*/ T96 w 2228"/>
                <a:gd name="T98" fmla="+- 0 2507 282"/>
                <a:gd name="T99" fmla="*/ 2507 h 2228"/>
                <a:gd name="T100" fmla="+- 0 14705 13367"/>
                <a:gd name="T101" fmla="*/ T100 w 2228"/>
                <a:gd name="T102" fmla="+- 0 2487 282"/>
                <a:gd name="T103" fmla="*/ 2487 h 2228"/>
                <a:gd name="T104" fmla="+- 0 14846 13367"/>
                <a:gd name="T105" fmla="*/ T104 w 2228"/>
                <a:gd name="T106" fmla="+- 0 2448 282"/>
                <a:gd name="T107" fmla="*/ 2448 h 2228"/>
                <a:gd name="T108" fmla="+- 0 14979 13367"/>
                <a:gd name="T109" fmla="*/ T108 w 2228"/>
                <a:gd name="T110" fmla="+- 0 2391 282"/>
                <a:gd name="T111" fmla="*/ 2391 h 2228"/>
                <a:gd name="T112" fmla="+- 0 15103 13367"/>
                <a:gd name="T113" fmla="*/ T112 w 2228"/>
                <a:gd name="T114" fmla="+- 0 2319 282"/>
                <a:gd name="T115" fmla="*/ 2319 h 2228"/>
                <a:gd name="T116" fmla="+- 0 15216 13367"/>
                <a:gd name="T117" fmla="*/ T116 w 2228"/>
                <a:gd name="T118" fmla="+- 0 2232 282"/>
                <a:gd name="T119" fmla="*/ 2232 h 2228"/>
                <a:gd name="T120" fmla="+- 0 15316 13367"/>
                <a:gd name="T121" fmla="*/ T120 w 2228"/>
                <a:gd name="T122" fmla="+- 0 2131 282"/>
                <a:gd name="T123" fmla="*/ 2131 h 2228"/>
                <a:gd name="T124" fmla="+- 0 15404 13367"/>
                <a:gd name="T125" fmla="*/ T124 w 2228"/>
                <a:gd name="T126" fmla="+- 0 2018 282"/>
                <a:gd name="T127" fmla="*/ 2018 h 2228"/>
                <a:gd name="T128" fmla="+- 0 15476 13367"/>
                <a:gd name="T129" fmla="*/ T128 w 2228"/>
                <a:gd name="T130" fmla="+- 0 1895 282"/>
                <a:gd name="T131" fmla="*/ 1895 h 2228"/>
                <a:gd name="T132" fmla="+- 0 15532 13367"/>
                <a:gd name="T133" fmla="*/ T132 w 2228"/>
                <a:gd name="T134" fmla="+- 0 1761 282"/>
                <a:gd name="T135" fmla="*/ 1761 h 2228"/>
                <a:gd name="T136" fmla="+- 0 15571 13367"/>
                <a:gd name="T137" fmla="*/ T136 w 2228"/>
                <a:gd name="T138" fmla="+- 0 1620 282"/>
                <a:gd name="T139" fmla="*/ 1620 h 2228"/>
                <a:gd name="T140" fmla="+- 0 15591 13367"/>
                <a:gd name="T141" fmla="*/ T140 w 2228"/>
                <a:gd name="T142" fmla="+- 0 1472 282"/>
                <a:gd name="T143" fmla="*/ 1472 h 2228"/>
                <a:gd name="T144" fmla="+- 0 15591 13367"/>
                <a:gd name="T145" fmla="*/ T144 w 2228"/>
                <a:gd name="T146" fmla="+- 0 1319 282"/>
                <a:gd name="T147" fmla="*/ 1319 h 2228"/>
                <a:gd name="T148" fmla="+- 0 15571 13367"/>
                <a:gd name="T149" fmla="*/ T148 w 2228"/>
                <a:gd name="T150" fmla="+- 0 1171 282"/>
                <a:gd name="T151" fmla="*/ 1171 h 2228"/>
                <a:gd name="T152" fmla="+- 0 15532 13367"/>
                <a:gd name="T153" fmla="*/ T152 w 2228"/>
                <a:gd name="T154" fmla="+- 0 1030 282"/>
                <a:gd name="T155" fmla="*/ 1030 h 2228"/>
                <a:gd name="T156" fmla="+- 0 15476 13367"/>
                <a:gd name="T157" fmla="*/ T156 w 2228"/>
                <a:gd name="T158" fmla="+- 0 897 282"/>
                <a:gd name="T159" fmla="*/ 897 h 2228"/>
                <a:gd name="T160" fmla="+- 0 15404 13367"/>
                <a:gd name="T161" fmla="*/ T160 w 2228"/>
                <a:gd name="T162" fmla="+- 0 773 282"/>
                <a:gd name="T163" fmla="*/ 773 h 2228"/>
                <a:gd name="T164" fmla="+- 0 15316 13367"/>
                <a:gd name="T165" fmla="*/ T164 w 2228"/>
                <a:gd name="T166" fmla="+- 0 660 282"/>
                <a:gd name="T167" fmla="*/ 660 h 2228"/>
                <a:gd name="T168" fmla="+- 0 15216 13367"/>
                <a:gd name="T169" fmla="*/ T168 w 2228"/>
                <a:gd name="T170" fmla="+- 0 559 282"/>
                <a:gd name="T171" fmla="*/ 559 h 2228"/>
                <a:gd name="T172" fmla="+- 0 15103 13367"/>
                <a:gd name="T173" fmla="*/ T172 w 2228"/>
                <a:gd name="T174" fmla="+- 0 472 282"/>
                <a:gd name="T175" fmla="*/ 472 h 2228"/>
                <a:gd name="T176" fmla="+- 0 14979 13367"/>
                <a:gd name="T177" fmla="*/ T176 w 2228"/>
                <a:gd name="T178" fmla="+- 0 400 282"/>
                <a:gd name="T179" fmla="*/ 400 h 2228"/>
                <a:gd name="T180" fmla="+- 0 14846 13367"/>
                <a:gd name="T181" fmla="*/ T180 w 2228"/>
                <a:gd name="T182" fmla="+- 0 344 282"/>
                <a:gd name="T183" fmla="*/ 344 h 2228"/>
                <a:gd name="T184" fmla="+- 0 14705 13367"/>
                <a:gd name="T185" fmla="*/ T184 w 2228"/>
                <a:gd name="T186" fmla="+- 0 305 282"/>
                <a:gd name="T187" fmla="*/ 305 h 2228"/>
                <a:gd name="T188" fmla="+- 0 14556 13367"/>
                <a:gd name="T189" fmla="*/ T188 w 2228"/>
                <a:gd name="T190" fmla="+- 0 285 282"/>
                <a:gd name="T191" fmla="*/ 285 h 22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2228" h="2228">
                  <a:moveTo>
                    <a:pt x="1113" y="0"/>
                  </a:moveTo>
                  <a:lnTo>
                    <a:pt x="1037" y="3"/>
                  </a:lnTo>
                  <a:lnTo>
                    <a:pt x="962" y="10"/>
                  </a:lnTo>
                  <a:lnTo>
                    <a:pt x="889" y="23"/>
                  </a:lnTo>
                  <a:lnTo>
                    <a:pt x="817" y="40"/>
                  </a:lnTo>
                  <a:lnTo>
                    <a:pt x="747" y="62"/>
                  </a:lnTo>
                  <a:lnTo>
                    <a:pt x="680" y="88"/>
                  </a:lnTo>
                  <a:lnTo>
                    <a:pt x="614" y="118"/>
                  </a:lnTo>
                  <a:lnTo>
                    <a:pt x="551" y="152"/>
                  </a:lnTo>
                  <a:lnTo>
                    <a:pt x="491" y="190"/>
                  </a:lnTo>
                  <a:lnTo>
                    <a:pt x="433" y="232"/>
                  </a:lnTo>
                  <a:lnTo>
                    <a:pt x="378" y="277"/>
                  </a:lnTo>
                  <a:lnTo>
                    <a:pt x="326" y="326"/>
                  </a:lnTo>
                  <a:lnTo>
                    <a:pt x="277" y="378"/>
                  </a:lnTo>
                  <a:lnTo>
                    <a:pt x="232" y="433"/>
                  </a:lnTo>
                  <a:lnTo>
                    <a:pt x="190" y="491"/>
                  </a:lnTo>
                  <a:lnTo>
                    <a:pt x="152" y="552"/>
                  </a:lnTo>
                  <a:lnTo>
                    <a:pt x="117" y="615"/>
                  </a:lnTo>
                  <a:lnTo>
                    <a:pt x="87" y="680"/>
                  </a:lnTo>
                  <a:lnTo>
                    <a:pt x="61" y="748"/>
                  </a:lnTo>
                  <a:lnTo>
                    <a:pt x="39" y="818"/>
                  </a:lnTo>
                  <a:lnTo>
                    <a:pt x="22" y="889"/>
                  </a:lnTo>
                  <a:lnTo>
                    <a:pt x="10" y="963"/>
                  </a:lnTo>
                  <a:lnTo>
                    <a:pt x="2" y="1037"/>
                  </a:lnTo>
                  <a:lnTo>
                    <a:pt x="0" y="1114"/>
                  </a:lnTo>
                  <a:lnTo>
                    <a:pt x="2" y="1190"/>
                  </a:lnTo>
                  <a:lnTo>
                    <a:pt x="10" y="1265"/>
                  </a:lnTo>
                  <a:lnTo>
                    <a:pt x="22" y="1338"/>
                  </a:lnTo>
                  <a:lnTo>
                    <a:pt x="39" y="1410"/>
                  </a:lnTo>
                  <a:lnTo>
                    <a:pt x="61" y="1479"/>
                  </a:lnTo>
                  <a:lnTo>
                    <a:pt x="87" y="1547"/>
                  </a:lnTo>
                  <a:lnTo>
                    <a:pt x="117" y="1613"/>
                  </a:lnTo>
                  <a:lnTo>
                    <a:pt x="152" y="1676"/>
                  </a:lnTo>
                  <a:lnTo>
                    <a:pt x="190" y="1736"/>
                  </a:lnTo>
                  <a:lnTo>
                    <a:pt x="232" y="1794"/>
                  </a:lnTo>
                  <a:lnTo>
                    <a:pt x="277" y="1849"/>
                  </a:lnTo>
                  <a:lnTo>
                    <a:pt x="326" y="1901"/>
                  </a:lnTo>
                  <a:lnTo>
                    <a:pt x="378" y="1950"/>
                  </a:lnTo>
                  <a:lnTo>
                    <a:pt x="433" y="1995"/>
                  </a:lnTo>
                  <a:lnTo>
                    <a:pt x="491" y="2037"/>
                  </a:lnTo>
                  <a:lnTo>
                    <a:pt x="551" y="2075"/>
                  </a:lnTo>
                  <a:lnTo>
                    <a:pt x="614" y="2109"/>
                  </a:lnTo>
                  <a:lnTo>
                    <a:pt x="680" y="2140"/>
                  </a:lnTo>
                  <a:lnTo>
                    <a:pt x="747" y="2166"/>
                  </a:lnTo>
                  <a:lnTo>
                    <a:pt x="817" y="2187"/>
                  </a:lnTo>
                  <a:lnTo>
                    <a:pt x="889" y="2205"/>
                  </a:lnTo>
                  <a:lnTo>
                    <a:pt x="962" y="2217"/>
                  </a:lnTo>
                  <a:lnTo>
                    <a:pt x="1037" y="2225"/>
                  </a:lnTo>
                  <a:lnTo>
                    <a:pt x="1113" y="2227"/>
                  </a:lnTo>
                  <a:lnTo>
                    <a:pt x="1189" y="2225"/>
                  </a:lnTo>
                  <a:lnTo>
                    <a:pt x="1264" y="2217"/>
                  </a:lnTo>
                  <a:lnTo>
                    <a:pt x="1338" y="2205"/>
                  </a:lnTo>
                  <a:lnTo>
                    <a:pt x="1409" y="2187"/>
                  </a:lnTo>
                  <a:lnTo>
                    <a:pt x="1479" y="2166"/>
                  </a:lnTo>
                  <a:lnTo>
                    <a:pt x="1547" y="2140"/>
                  </a:lnTo>
                  <a:lnTo>
                    <a:pt x="1612" y="2109"/>
                  </a:lnTo>
                  <a:lnTo>
                    <a:pt x="1675" y="2075"/>
                  </a:lnTo>
                  <a:lnTo>
                    <a:pt x="1736" y="2037"/>
                  </a:lnTo>
                  <a:lnTo>
                    <a:pt x="1794" y="1995"/>
                  </a:lnTo>
                  <a:lnTo>
                    <a:pt x="1849" y="1950"/>
                  </a:lnTo>
                  <a:lnTo>
                    <a:pt x="1901" y="1901"/>
                  </a:lnTo>
                  <a:lnTo>
                    <a:pt x="1949" y="1849"/>
                  </a:lnTo>
                  <a:lnTo>
                    <a:pt x="1995" y="1794"/>
                  </a:lnTo>
                  <a:lnTo>
                    <a:pt x="2037" y="1736"/>
                  </a:lnTo>
                  <a:lnTo>
                    <a:pt x="2075" y="1676"/>
                  </a:lnTo>
                  <a:lnTo>
                    <a:pt x="2109" y="1613"/>
                  </a:lnTo>
                  <a:lnTo>
                    <a:pt x="2139" y="1547"/>
                  </a:lnTo>
                  <a:lnTo>
                    <a:pt x="2165" y="1479"/>
                  </a:lnTo>
                  <a:lnTo>
                    <a:pt x="2187" y="1410"/>
                  </a:lnTo>
                  <a:lnTo>
                    <a:pt x="2204" y="1338"/>
                  </a:lnTo>
                  <a:lnTo>
                    <a:pt x="2217" y="1265"/>
                  </a:lnTo>
                  <a:lnTo>
                    <a:pt x="2224" y="1190"/>
                  </a:lnTo>
                  <a:lnTo>
                    <a:pt x="2227" y="1114"/>
                  </a:lnTo>
                  <a:lnTo>
                    <a:pt x="2224" y="1037"/>
                  </a:lnTo>
                  <a:lnTo>
                    <a:pt x="2217" y="963"/>
                  </a:lnTo>
                  <a:lnTo>
                    <a:pt x="2204" y="889"/>
                  </a:lnTo>
                  <a:lnTo>
                    <a:pt x="2187" y="818"/>
                  </a:lnTo>
                  <a:lnTo>
                    <a:pt x="2165" y="748"/>
                  </a:lnTo>
                  <a:lnTo>
                    <a:pt x="2139" y="680"/>
                  </a:lnTo>
                  <a:lnTo>
                    <a:pt x="2109" y="615"/>
                  </a:lnTo>
                  <a:lnTo>
                    <a:pt x="2075" y="552"/>
                  </a:lnTo>
                  <a:lnTo>
                    <a:pt x="2037" y="491"/>
                  </a:lnTo>
                  <a:lnTo>
                    <a:pt x="1995" y="433"/>
                  </a:lnTo>
                  <a:lnTo>
                    <a:pt x="1949" y="378"/>
                  </a:lnTo>
                  <a:lnTo>
                    <a:pt x="1901" y="326"/>
                  </a:lnTo>
                  <a:lnTo>
                    <a:pt x="1849" y="277"/>
                  </a:lnTo>
                  <a:lnTo>
                    <a:pt x="1794" y="232"/>
                  </a:lnTo>
                  <a:lnTo>
                    <a:pt x="1736" y="190"/>
                  </a:lnTo>
                  <a:lnTo>
                    <a:pt x="1675" y="152"/>
                  </a:lnTo>
                  <a:lnTo>
                    <a:pt x="1612" y="118"/>
                  </a:lnTo>
                  <a:lnTo>
                    <a:pt x="1547" y="88"/>
                  </a:lnTo>
                  <a:lnTo>
                    <a:pt x="1479" y="62"/>
                  </a:lnTo>
                  <a:lnTo>
                    <a:pt x="1409" y="40"/>
                  </a:lnTo>
                  <a:lnTo>
                    <a:pt x="1338" y="23"/>
                  </a:lnTo>
                  <a:lnTo>
                    <a:pt x="1264" y="10"/>
                  </a:lnTo>
                  <a:lnTo>
                    <a:pt x="1189" y="3"/>
                  </a:lnTo>
                  <a:lnTo>
                    <a:pt x="1113"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134"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267" y="426"/>
              <a:ext cx="2425" cy="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 name="Group 15"/>
          <p:cNvGrpSpPr>
            <a:grpSpLocks/>
          </p:cNvGrpSpPr>
          <p:nvPr/>
        </p:nvGrpSpPr>
        <p:grpSpPr bwMode="auto">
          <a:xfrm>
            <a:off x="1443929" y="1678640"/>
            <a:ext cx="1115377" cy="1151680"/>
            <a:chOff x="13367" y="85"/>
            <a:chExt cx="2228" cy="2300"/>
          </a:xfrm>
        </p:grpSpPr>
        <p:sp>
          <p:nvSpPr>
            <p:cNvPr id="42" name="Freeform 16"/>
            <p:cNvSpPr>
              <a:spLocks/>
            </p:cNvSpPr>
            <p:nvPr/>
          </p:nvSpPr>
          <p:spPr bwMode="auto">
            <a:xfrm>
              <a:off x="13366" y="115"/>
              <a:ext cx="2228" cy="2228"/>
            </a:xfrm>
            <a:custGeom>
              <a:avLst/>
              <a:gdLst>
                <a:gd name="T0" fmla="+- 0 14404 13367"/>
                <a:gd name="T1" fmla="*/ T0 w 2228"/>
                <a:gd name="T2" fmla="+- 0 118 115"/>
                <a:gd name="T3" fmla="*/ 118 h 2228"/>
                <a:gd name="T4" fmla="+- 0 14256 13367"/>
                <a:gd name="T5" fmla="*/ T4 w 2228"/>
                <a:gd name="T6" fmla="+- 0 138 115"/>
                <a:gd name="T7" fmla="*/ 138 h 2228"/>
                <a:gd name="T8" fmla="+- 0 14114 13367"/>
                <a:gd name="T9" fmla="*/ T8 w 2228"/>
                <a:gd name="T10" fmla="+- 0 176 115"/>
                <a:gd name="T11" fmla="*/ 176 h 2228"/>
                <a:gd name="T12" fmla="+- 0 13981 13367"/>
                <a:gd name="T13" fmla="*/ T12 w 2228"/>
                <a:gd name="T14" fmla="+- 0 233 115"/>
                <a:gd name="T15" fmla="*/ 233 h 2228"/>
                <a:gd name="T16" fmla="+- 0 13858 13367"/>
                <a:gd name="T17" fmla="*/ T16 w 2228"/>
                <a:gd name="T18" fmla="+- 0 305 115"/>
                <a:gd name="T19" fmla="*/ 305 h 2228"/>
                <a:gd name="T20" fmla="+- 0 13745 13367"/>
                <a:gd name="T21" fmla="*/ T20 w 2228"/>
                <a:gd name="T22" fmla="+- 0 392 115"/>
                <a:gd name="T23" fmla="*/ 392 h 2228"/>
                <a:gd name="T24" fmla="+- 0 13644 13367"/>
                <a:gd name="T25" fmla="*/ T24 w 2228"/>
                <a:gd name="T26" fmla="+- 0 493 115"/>
                <a:gd name="T27" fmla="*/ 493 h 2228"/>
                <a:gd name="T28" fmla="+- 0 13557 13367"/>
                <a:gd name="T29" fmla="*/ T28 w 2228"/>
                <a:gd name="T30" fmla="+- 0 606 115"/>
                <a:gd name="T31" fmla="*/ 606 h 2228"/>
                <a:gd name="T32" fmla="+- 0 13484 13367"/>
                <a:gd name="T33" fmla="*/ T32 w 2228"/>
                <a:gd name="T34" fmla="+- 0 730 115"/>
                <a:gd name="T35" fmla="*/ 730 h 2228"/>
                <a:gd name="T36" fmla="+- 0 13428 13367"/>
                <a:gd name="T37" fmla="*/ T36 w 2228"/>
                <a:gd name="T38" fmla="+- 0 863 115"/>
                <a:gd name="T39" fmla="*/ 863 h 2228"/>
                <a:gd name="T40" fmla="+- 0 13389 13367"/>
                <a:gd name="T41" fmla="*/ T40 w 2228"/>
                <a:gd name="T42" fmla="+- 0 1004 115"/>
                <a:gd name="T43" fmla="*/ 1004 h 2228"/>
                <a:gd name="T44" fmla="+- 0 13369 13367"/>
                <a:gd name="T45" fmla="*/ T44 w 2228"/>
                <a:gd name="T46" fmla="+- 0 1152 115"/>
                <a:gd name="T47" fmla="*/ 1152 h 2228"/>
                <a:gd name="T48" fmla="+- 0 13369 13367"/>
                <a:gd name="T49" fmla="*/ T48 w 2228"/>
                <a:gd name="T50" fmla="+- 0 1305 115"/>
                <a:gd name="T51" fmla="*/ 1305 h 2228"/>
                <a:gd name="T52" fmla="+- 0 13389 13367"/>
                <a:gd name="T53" fmla="*/ T52 w 2228"/>
                <a:gd name="T54" fmla="+- 0 1453 115"/>
                <a:gd name="T55" fmla="*/ 1453 h 2228"/>
                <a:gd name="T56" fmla="+- 0 13428 13367"/>
                <a:gd name="T57" fmla="*/ T56 w 2228"/>
                <a:gd name="T58" fmla="+- 0 1594 115"/>
                <a:gd name="T59" fmla="*/ 1594 h 2228"/>
                <a:gd name="T60" fmla="+- 0 13484 13367"/>
                <a:gd name="T61" fmla="*/ T60 w 2228"/>
                <a:gd name="T62" fmla="+- 0 1728 115"/>
                <a:gd name="T63" fmla="*/ 1728 h 2228"/>
                <a:gd name="T64" fmla="+- 0 13557 13367"/>
                <a:gd name="T65" fmla="*/ T64 w 2228"/>
                <a:gd name="T66" fmla="+- 0 1851 115"/>
                <a:gd name="T67" fmla="*/ 1851 h 2228"/>
                <a:gd name="T68" fmla="+- 0 13644 13367"/>
                <a:gd name="T69" fmla="*/ T68 w 2228"/>
                <a:gd name="T70" fmla="+- 0 1964 115"/>
                <a:gd name="T71" fmla="*/ 1964 h 2228"/>
                <a:gd name="T72" fmla="+- 0 13745 13367"/>
                <a:gd name="T73" fmla="*/ T72 w 2228"/>
                <a:gd name="T74" fmla="+- 0 2065 115"/>
                <a:gd name="T75" fmla="*/ 2065 h 2228"/>
                <a:gd name="T76" fmla="+- 0 13858 13367"/>
                <a:gd name="T77" fmla="*/ T76 w 2228"/>
                <a:gd name="T78" fmla="+- 0 2152 115"/>
                <a:gd name="T79" fmla="*/ 2152 h 2228"/>
                <a:gd name="T80" fmla="+- 0 13981 13367"/>
                <a:gd name="T81" fmla="*/ T80 w 2228"/>
                <a:gd name="T82" fmla="+- 0 2224 115"/>
                <a:gd name="T83" fmla="*/ 2224 h 2228"/>
                <a:gd name="T84" fmla="+- 0 14114 13367"/>
                <a:gd name="T85" fmla="*/ T84 w 2228"/>
                <a:gd name="T86" fmla="+- 0 2281 115"/>
                <a:gd name="T87" fmla="*/ 2281 h 2228"/>
                <a:gd name="T88" fmla="+- 0 14256 13367"/>
                <a:gd name="T89" fmla="*/ T88 w 2228"/>
                <a:gd name="T90" fmla="+- 0 2320 115"/>
                <a:gd name="T91" fmla="*/ 2320 h 2228"/>
                <a:gd name="T92" fmla="+- 0 14404 13367"/>
                <a:gd name="T93" fmla="*/ T92 w 2228"/>
                <a:gd name="T94" fmla="+- 0 2340 115"/>
                <a:gd name="T95" fmla="*/ 2340 h 2228"/>
                <a:gd name="T96" fmla="+- 0 14556 13367"/>
                <a:gd name="T97" fmla="*/ T96 w 2228"/>
                <a:gd name="T98" fmla="+- 0 2340 115"/>
                <a:gd name="T99" fmla="*/ 2340 h 2228"/>
                <a:gd name="T100" fmla="+- 0 14705 13367"/>
                <a:gd name="T101" fmla="*/ T100 w 2228"/>
                <a:gd name="T102" fmla="+- 0 2320 115"/>
                <a:gd name="T103" fmla="*/ 2320 h 2228"/>
                <a:gd name="T104" fmla="+- 0 14846 13367"/>
                <a:gd name="T105" fmla="*/ T104 w 2228"/>
                <a:gd name="T106" fmla="+- 0 2281 115"/>
                <a:gd name="T107" fmla="*/ 2281 h 2228"/>
                <a:gd name="T108" fmla="+- 0 14979 13367"/>
                <a:gd name="T109" fmla="*/ T108 w 2228"/>
                <a:gd name="T110" fmla="+- 0 2224 115"/>
                <a:gd name="T111" fmla="*/ 2224 h 2228"/>
                <a:gd name="T112" fmla="+- 0 15103 13367"/>
                <a:gd name="T113" fmla="*/ T112 w 2228"/>
                <a:gd name="T114" fmla="+- 0 2152 115"/>
                <a:gd name="T115" fmla="*/ 2152 h 2228"/>
                <a:gd name="T116" fmla="+- 0 15216 13367"/>
                <a:gd name="T117" fmla="*/ T116 w 2228"/>
                <a:gd name="T118" fmla="+- 0 2065 115"/>
                <a:gd name="T119" fmla="*/ 2065 h 2228"/>
                <a:gd name="T120" fmla="+- 0 15316 13367"/>
                <a:gd name="T121" fmla="*/ T120 w 2228"/>
                <a:gd name="T122" fmla="+- 0 1964 115"/>
                <a:gd name="T123" fmla="*/ 1964 h 2228"/>
                <a:gd name="T124" fmla="+- 0 15404 13367"/>
                <a:gd name="T125" fmla="*/ T124 w 2228"/>
                <a:gd name="T126" fmla="+- 0 1851 115"/>
                <a:gd name="T127" fmla="*/ 1851 h 2228"/>
                <a:gd name="T128" fmla="+- 0 15476 13367"/>
                <a:gd name="T129" fmla="*/ T128 w 2228"/>
                <a:gd name="T130" fmla="+- 0 1728 115"/>
                <a:gd name="T131" fmla="*/ 1728 h 2228"/>
                <a:gd name="T132" fmla="+- 0 15532 13367"/>
                <a:gd name="T133" fmla="*/ T132 w 2228"/>
                <a:gd name="T134" fmla="+- 0 1594 115"/>
                <a:gd name="T135" fmla="*/ 1594 h 2228"/>
                <a:gd name="T136" fmla="+- 0 15571 13367"/>
                <a:gd name="T137" fmla="*/ T136 w 2228"/>
                <a:gd name="T138" fmla="+- 0 1453 115"/>
                <a:gd name="T139" fmla="*/ 1453 h 2228"/>
                <a:gd name="T140" fmla="+- 0 15591 13367"/>
                <a:gd name="T141" fmla="*/ T140 w 2228"/>
                <a:gd name="T142" fmla="+- 0 1305 115"/>
                <a:gd name="T143" fmla="*/ 1305 h 2228"/>
                <a:gd name="T144" fmla="+- 0 15591 13367"/>
                <a:gd name="T145" fmla="*/ T144 w 2228"/>
                <a:gd name="T146" fmla="+- 0 1152 115"/>
                <a:gd name="T147" fmla="*/ 1152 h 2228"/>
                <a:gd name="T148" fmla="+- 0 15571 13367"/>
                <a:gd name="T149" fmla="*/ T148 w 2228"/>
                <a:gd name="T150" fmla="+- 0 1004 115"/>
                <a:gd name="T151" fmla="*/ 1004 h 2228"/>
                <a:gd name="T152" fmla="+- 0 15532 13367"/>
                <a:gd name="T153" fmla="*/ T152 w 2228"/>
                <a:gd name="T154" fmla="+- 0 863 115"/>
                <a:gd name="T155" fmla="*/ 863 h 2228"/>
                <a:gd name="T156" fmla="+- 0 15476 13367"/>
                <a:gd name="T157" fmla="*/ T156 w 2228"/>
                <a:gd name="T158" fmla="+- 0 730 115"/>
                <a:gd name="T159" fmla="*/ 730 h 2228"/>
                <a:gd name="T160" fmla="+- 0 15404 13367"/>
                <a:gd name="T161" fmla="*/ T160 w 2228"/>
                <a:gd name="T162" fmla="+- 0 606 115"/>
                <a:gd name="T163" fmla="*/ 606 h 2228"/>
                <a:gd name="T164" fmla="+- 0 15316 13367"/>
                <a:gd name="T165" fmla="*/ T164 w 2228"/>
                <a:gd name="T166" fmla="+- 0 493 115"/>
                <a:gd name="T167" fmla="*/ 493 h 2228"/>
                <a:gd name="T168" fmla="+- 0 15216 13367"/>
                <a:gd name="T169" fmla="*/ T168 w 2228"/>
                <a:gd name="T170" fmla="+- 0 392 115"/>
                <a:gd name="T171" fmla="*/ 392 h 2228"/>
                <a:gd name="T172" fmla="+- 0 15103 13367"/>
                <a:gd name="T173" fmla="*/ T172 w 2228"/>
                <a:gd name="T174" fmla="+- 0 305 115"/>
                <a:gd name="T175" fmla="*/ 305 h 2228"/>
                <a:gd name="T176" fmla="+- 0 14979 13367"/>
                <a:gd name="T177" fmla="*/ T176 w 2228"/>
                <a:gd name="T178" fmla="+- 0 233 115"/>
                <a:gd name="T179" fmla="*/ 233 h 2228"/>
                <a:gd name="T180" fmla="+- 0 14846 13367"/>
                <a:gd name="T181" fmla="*/ T180 w 2228"/>
                <a:gd name="T182" fmla="+- 0 176 115"/>
                <a:gd name="T183" fmla="*/ 176 h 2228"/>
                <a:gd name="T184" fmla="+- 0 14705 13367"/>
                <a:gd name="T185" fmla="*/ T184 w 2228"/>
                <a:gd name="T186" fmla="+- 0 138 115"/>
                <a:gd name="T187" fmla="*/ 138 h 2228"/>
                <a:gd name="T188" fmla="+- 0 14556 13367"/>
                <a:gd name="T189" fmla="*/ T188 w 2228"/>
                <a:gd name="T190" fmla="+- 0 118 115"/>
                <a:gd name="T191" fmla="*/ 118 h 22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2228" h="2228">
                  <a:moveTo>
                    <a:pt x="1113" y="0"/>
                  </a:moveTo>
                  <a:lnTo>
                    <a:pt x="1037" y="3"/>
                  </a:lnTo>
                  <a:lnTo>
                    <a:pt x="962" y="10"/>
                  </a:lnTo>
                  <a:lnTo>
                    <a:pt x="889" y="23"/>
                  </a:lnTo>
                  <a:lnTo>
                    <a:pt x="817" y="40"/>
                  </a:lnTo>
                  <a:lnTo>
                    <a:pt x="747" y="61"/>
                  </a:lnTo>
                  <a:lnTo>
                    <a:pt x="680" y="88"/>
                  </a:lnTo>
                  <a:lnTo>
                    <a:pt x="614" y="118"/>
                  </a:lnTo>
                  <a:lnTo>
                    <a:pt x="551" y="152"/>
                  </a:lnTo>
                  <a:lnTo>
                    <a:pt x="491" y="190"/>
                  </a:lnTo>
                  <a:lnTo>
                    <a:pt x="433" y="232"/>
                  </a:lnTo>
                  <a:lnTo>
                    <a:pt x="378" y="277"/>
                  </a:lnTo>
                  <a:lnTo>
                    <a:pt x="326" y="326"/>
                  </a:lnTo>
                  <a:lnTo>
                    <a:pt x="277" y="378"/>
                  </a:lnTo>
                  <a:lnTo>
                    <a:pt x="232" y="433"/>
                  </a:lnTo>
                  <a:lnTo>
                    <a:pt x="190" y="491"/>
                  </a:lnTo>
                  <a:lnTo>
                    <a:pt x="152" y="552"/>
                  </a:lnTo>
                  <a:lnTo>
                    <a:pt x="117" y="615"/>
                  </a:lnTo>
                  <a:lnTo>
                    <a:pt x="87" y="680"/>
                  </a:lnTo>
                  <a:lnTo>
                    <a:pt x="61" y="748"/>
                  </a:lnTo>
                  <a:lnTo>
                    <a:pt x="39" y="818"/>
                  </a:lnTo>
                  <a:lnTo>
                    <a:pt x="22" y="889"/>
                  </a:lnTo>
                  <a:lnTo>
                    <a:pt x="10" y="963"/>
                  </a:lnTo>
                  <a:lnTo>
                    <a:pt x="2" y="1037"/>
                  </a:lnTo>
                  <a:lnTo>
                    <a:pt x="0" y="1114"/>
                  </a:lnTo>
                  <a:lnTo>
                    <a:pt x="2" y="1190"/>
                  </a:lnTo>
                  <a:lnTo>
                    <a:pt x="10" y="1265"/>
                  </a:lnTo>
                  <a:lnTo>
                    <a:pt x="22" y="1338"/>
                  </a:lnTo>
                  <a:lnTo>
                    <a:pt x="39" y="1410"/>
                  </a:lnTo>
                  <a:lnTo>
                    <a:pt x="61" y="1479"/>
                  </a:lnTo>
                  <a:lnTo>
                    <a:pt x="87" y="1547"/>
                  </a:lnTo>
                  <a:lnTo>
                    <a:pt x="117" y="1613"/>
                  </a:lnTo>
                  <a:lnTo>
                    <a:pt x="152" y="1676"/>
                  </a:lnTo>
                  <a:lnTo>
                    <a:pt x="190" y="1736"/>
                  </a:lnTo>
                  <a:lnTo>
                    <a:pt x="232" y="1794"/>
                  </a:lnTo>
                  <a:lnTo>
                    <a:pt x="277" y="1849"/>
                  </a:lnTo>
                  <a:lnTo>
                    <a:pt x="326" y="1901"/>
                  </a:lnTo>
                  <a:lnTo>
                    <a:pt x="378" y="1950"/>
                  </a:lnTo>
                  <a:lnTo>
                    <a:pt x="433" y="1995"/>
                  </a:lnTo>
                  <a:lnTo>
                    <a:pt x="491" y="2037"/>
                  </a:lnTo>
                  <a:lnTo>
                    <a:pt x="551" y="2075"/>
                  </a:lnTo>
                  <a:lnTo>
                    <a:pt x="614" y="2109"/>
                  </a:lnTo>
                  <a:lnTo>
                    <a:pt x="680" y="2140"/>
                  </a:lnTo>
                  <a:lnTo>
                    <a:pt x="747" y="2166"/>
                  </a:lnTo>
                  <a:lnTo>
                    <a:pt x="817" y="2187"/>
                  </a:lnTo>
                  <a:lnTo>
                    <a:pt x="889" y="2205"/>
                  </a:lnTo>
                  <a:lnTo>
                    <a:pt x="962" y="2217"/>
                  </a:lnTo>
                  <a:lnTo>
                    <a:pt x="1037" y="2225"/>
                  </a:lnTo>
                  <a:lnTo>
                    <a:pt x="1113" y="2227"/>
                  </a:lnTo>
                  <a:lnTo>
                    <a:pt x="1189" y="2225"/>
                  </a:lnTo>
                  <a:lnTo>
                    <a:pt x="1264" y="2217"/>
                  </a:lnTo>
                  <a:lnTo>
                    <a:pt x="1338" y="2205"/>
                  </a:lnTo>
                  <a:lnTo>
                    <a:pt x="1409" y="2187"/>
                  </a:lnTo>
                  <a:lnTo>
                    <a:pt x="1479" y="2166"/>
                  </a:lnTo>
                  <a:lnTo>
                    <a:pt x="1547" y="2140"/>
                  </a:lnTo>
                  <a:lnTo>
                    <a:pt x="1612" y="2109"/>
                  </a:lnTo>
                  <a:lnTo>
                    <a:pt x="1675" y="2075"/>
                  </a:lnTo>
                  <a:lnTo>
                    <a:pt x="1736" y="2037"/>
                  </a:lnTo>
                  <a:lnTo>
                    <a:pt x="1794" y="1995"/>
                  </a:lnTo>
                  <a:lnTo>
                    <a:pt x="1849" y="1950"/>
                  </a:lnTo>
                  <a:lnTo>
                    <a:pt x="1901" y="1901"/>
                  </a:lnTo>
                  <a:lnTo>
                    <a:pt x="1949" y="1849"/>
                  </a:lnTo>
                  <a:lnTo>
                    <a:pt x="1995" y="1794"/>
                  </a:lnTo>
                  <a:lnTo>
                    <a:pt x="2037" y="1736"/>
                  </a:lnTo>
                  <a:lnTo>
                    <a:pt x="2075" y="1676"/>
                  </a:lnTo>
                  <a:lnTo>
                    <a:pt x="2109" y="1613"/>
                  </a:lnTo>
                  <a:lnTo>
                    <a:pt x="2139" y="1547"/>
                  </a:lnTo>
                  <a:lnTo>
                    <a:pt x="2165" y="1479"/>
                  </a:lnTo>
                  <a:lnTo>
                    <a:pt x="2187" y="1410"/>
                  </a:lnTo>
                  <a:lnTo>
                    <a:pt x="2204" y="1338"/>
                  </a:lnTo>
                  <a:lnTo>
                    <a:pt x="2217" y="1265"/>
                  </a:lnTo>
                  <a:lnTo>
                    <a:pt x="2224" y="1190"/>
                  </a:lnTo>
                  <a:lnTo>
                    <a:pt x="2227" y="1114"/>
                  </a:lnTo>
                  <a:lnTo>
                    <a:pt x="2224" y="1037"/>
                  </a:lnTo>
                  <a:lnTo>
                    <a:pt x="2217" y="963"/>
                  </a:lnTo>
                  <a:lnTo>
                    <a:pt x="2204" y="889"/>
                  </a:lnTo>
                  <a:lnTo>
                    <a:pt x="2187" y="818"/>
                  </a:lnTo>
                  <a:lnTo>
                    <a:pt x="2165" y="748"/>
                  </a:lnTo>
                  <a:lnTo>
                    <a:pt x="2139" y="680"/>
                  </a:lnTo>
                  <a:lnTo>
                    <a:pt x="2109" y="615"/>
                  </a:lnTo>
                  <a:lnTo>
                    <a:pt x="2075" y="552"/>
                  </a:lnTo>
                  <a:lnTo>
                    <a:pt x="2037" y="491"/>
                  </a:lnTo>
                  <a:lnTo>
                    <a:pt x="1995" y="433"/>
                  </a:lnTo>
                  <a:lnTo>
                    <a:pt x="1949" y="378"/>
                  </a:lnTo>
                  <a:lnTo>
                    <a:pt x="1901" y="326"/>
                  </a:lnTo>
                  <a:lnTo>
                    <a:pt x="1849" y="277"/>
                  </a:lnTo>
                  <a:lnTo>
                    <a:pt x="1794" y="232"/>
                  </a:lnTo>
                  <a:lnTo>
                    <a:pt x="1736" y="190"/>
                  </a:lnTo>
                  <a:lnTo>
                    <a:pt x="1675" y="152"/>
                  </a:lnTo>
                  <a:lnTo>
                    <a:pt x="1612" y="118"/>
                  </a:lnTo>
                  <a:lnTo>
                    <a:pt x="1547" y="88"/>
                  </a:lnTo>
                  <a:lnTo>
                    <a:pt x="1479" y="61"/>
                  </a:lnTo>
                  <a:lnTo>
                    <a:pt x="1409" y="40"/>
                  </a:lnTo>
                  <a:lnTo>
                    <a:pt x="1338" y="23"/>
                  </a:lnTo>
                  <a:lnTo>
                    <a:pt x="1264" y="10"/>
                  </a:lnTo>
                  <a:lnTo>
                    <a:pt x="1189" y="3"/>
                  </a:lnTo>
                  <a:lnTo>
                    <a:pt x="1113"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137"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00" y="84"/>
              <a:ext cx="1740" cy="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 name="Group 18"/>
          <p:cNvGrpSpPr>
            <a:grpSpLocks/>
          </p:cNvGrpSpPr>
          <p:nvPr/>
        </p:nvGrpSpPr>
        <p:grpSpPr bwMode="auto">
          <a:xfrm>
            <a:off x="1443428" y="3059584"/>
            <a:ext cx="1157085" cy="1049340"/>
            <a:chOff x="13263" y="-332"/>
            <a:chExt cx="2470" cy="2238"/>
          </a:xfrm>
        </p:grpSpPr>
        <p:sp>
          <p:nvSpPr>
            <p:cNvPr id="44" name="Freeform 19"/>
            <p:cNvSpPr>
              <a:spLocks/>
            </p:cNvSpPr>
            <p:nvPr/>
          </p:nvSpPr>
          <p:spPr bwMode="auto">
            <a:xfrm>
              <a:off x="13366" y="-333"/>
              <a:ext cx="2228" cy="2228"/>
            </a:xfrm>
            <a:custGeom>
              <a:avLst/>
              <a:gdLst>
                <a:gd name="T0" fmla="+- 0 14404 13367"/>
                <a:gd name="T1" fmla="*/ T0 w 2228"/>
                <a:gd name="T2" fmla="+- 0 -330 -332"/>
                <a:gd name="T3" fmla="*/ -330 h 2228"/>
                <a:gd name="T4" fmla="+- 0 14256 13367"/>
                <a:gd name="T5" fmla="*/ T4 w 2228"/>
                <a:gd name="T6" fmla="+- 0 -310 -332"/>
                <a:gd name="T7" fmla="*/ -310 h 2228"/>
                <a:gd name="T8" fmla="+- 0 14114 13367"/>
                <a:gd name="T9" fmla="*/ T8 w 2228"/>
                <a:gd name="T10" fmla="+- 0 -271 -332"/>
                <a:gd name="T11" fmla="*/ -271 h 2228"/>
                <a:gd name="T12" fmla="+- 0 13981 13367"/>
                <a:gd name="T13" fmla="*/ T12 w 2228"/>
                <a:gd name="T14" fmla="+- 0 -214 -332"/>
                <a:gd name="T15" fmla="*/ -214 h 2228"/>
                <a:gd name="T16" fmla="+- 0 13858 13367"/>
                <a:gd name="T17" fmla="*/ T16 w 2228"/>
                <a:gd name="T18" fmla="+- 0 -142 -332"/>
                <a:gd name="T19" fmla="*/ -142 h 2228"/>
                <a:gd name="T20" fmla="+- 0 13745 13367"/>
                <a:gd name="T21" fmla="*/ T20 w 2228"/>
                <a:gd name="T22" fmla="+- 0 -55 -332"/>
                <a:gd name="T23" fmla="*/ -55 h 2228"/>
                <a:gd name="T24" fmla="+- 0 13644 13367"/>
                <a:gd name="T25" fmla="*/ T24 w 2228"/>
                <a:gd name="T26" fmla="+- 0 46 -332"/>
                <a:gd name="T27" fmla="*/ 46 h 2228"/>
                <a:gd name="T28" fmla="+- 0 13557 13367"/>
                <a:gd name="T29" fmla="*/ T28 w 2228"/>
                <a:gd name="T30" fmla="+- 0 159 -332"/>
                <a:gd name="T31" fmla="*/ 159 h 2228"/>
                <a:gd name="T32" fmla="+- 0 13484 13367"/>
                <a:gd name="T33" fmla="*/ T32 w 2228"/>
                <a:gd name="T34" fmla="+- 0 283 -332"/>
                <a:gd name="T35" fmla="*/ 283 h 2228"/>
                <a:gd name="T36" fmla="+- 0 13428 13367"/>
                <a:gd name="T37" fmla="*/ T36 w 2228"/>
                <a:gd name="T38" fmla="+- 0 416 -332"/>
                <a:gd name="T39" fmla="*/ 416 h 2228"/>
                <a:gd name="T40" fmla="+- 0 13389 13367"/>
                <a:gd name="T41" fmla="*/ T40 w 2228"/>
                <a:gd name="T42" fmla="+- 0 557 -332"/>
                <a:gd name="T43" fmla="*/ 557 h 2228"/>
                <a:gd name="T44" fmla="+- 0 13369 13367"/>
                <a:gd name="T45" fmla="*/ T44 w 2228"/>
                <a:gd name="T46" fmla="+- 0 705 -332"/>
                <a:gd name="T47" fmla="*/ 705 h 2228"/>
                <a:gd name="T48" fmla="+- 0 13369 13367"/>
                <a:gd name="T49" fmla="*/ T48 w 2228"/>
                <a:gd name="T50" fmla="+- 0 858 -332"/>
                <a:gd name="T51" fmla="*/ 858 h 2228"/>
                <a:gd name="T52" fmla="+- 0 13389 13367"/>
                <a:gd name="T53" fmla="*/ T52 w 2228"/>
                <a:gd name="T54" fmla="+- 0 1006 -332"/>
                <a:gd name="T55" fmla="*/ 1006 h 2228"/>
                <a:gd name="T56" fmla="+- 0 13428 13367"/>
                <a:gd name="T57" fmla="*/ T56 w 2228"/>
                <a:gd name="T58" fmla="+- 0 1147 -332"/>
                <a:gd name="T59" fmla="*/ 1147 h 2228"/>
                <a:gd name="T60" fmla="+- 0 13484 13367"/>
                <a:gd name="T61" fmla="*/ T60 w 2228"/>
                <a:gd name="T62" fmla="+- 0 1280 -332"/>
                <a:gd name="T63" fmla="*/ 1280 h 2228"/>
                <a:gd name="T64" fmla="+- 0 13557 13367"/>
                <a:gd name="T65" fmla="*/ T64 w 2228"/>
                <a:gd name="T66" fmla="+- 0 1404 -332"/>
                <a:gd name="T67" fmla="*/ 1404 h 2228"/>
                <a:gd name="T68" fmla="+- 0 13644 13367"/>
                <a:gd name="T69" fmla="*/ T68 w 2228"/>
                <a:gd name="T70" fmla="+- 0 1517 -332"/>
                <a:gd name="T71" fmla="*/ 1517 h 2228"/>
                <a:gd name="T72" fmla="+- 0 13745 13367"/>
                <a:gd name="T73" fmla="*/ T72 w 2228"/>
                <a:gd name="T74" fmla="+- 0 1618 -332"/>
                <a:gd name="T75" fmla="*/ 1618 h 2228"/>
                <a:gd name="T76" fmla="+- 0 13858 13367"/>
                <a:gd name="T77" fmla="*/ T76 w 2228"/>
                <a:gd name="T78" fmla="+- 0 1705 -332"/>
                <a:gd name="T79" fmla="*/ 1705 h 2228"/>
                <a:gd name="T80" fmla="+- 0 13981 13367"/>
                <a:gd name="T81" fmla="*/ T80 w 2228"/>
                <a:gd name="T82" fmla="+- 0 1777 -332"/>
                <a:gd name="T83" fmla="*/ 1777 h 2228"/>
                <a:gd name="T84" fmla="+- 0 14114 13367"/>
                <a:gd name="T85" fmla="*/ T84 w 2228"/>
                <a:gd name="T86" fmla="+- 0 1834 -332"/>
                <a:gd name="T87" fmla="*/ 1834 h 2228"/>
                <a:gd name="T88" fmla="+- 0 14256 13367"/>
                <a:gd name="T89" fmla="*/ T88 w 2228"/>
                <a:gd name="T90" fmla="+- 0 1872 -332"/>
                <a:gd name="T91" fmla="*/ 1872 h 2228"/>
                <a:gd name="T92" fmla="+- 0 14404 13367"/>
                <a:gd name="T93" fmla="*/ T92 w 2228"/>
                <a:gd name="T94" fmla="+- 0 1893 -332"/>
                <a:gd name="T95" fmla="*/ 1893 h 2228"/>
                <a:gd name="T96" fmla="+- 0 14556 13367"/>
                <a:gd name="T97" fmla="*/ T96 w 2228"/>
                <a:gd name="T98" fmla="+- 0 1893 -332"/>
                <a:gd name="T99" fmla="*/ 1893 h 2228"/>
                <a:gd name="T100" fmla="+- 0 14705 13367"/>
                <a:gd name="T101" fmla="*/ T100 w 2228"/>
                <a:gd name="T102" fmla="+- 0 1872 -332"/>
                <a:gd name="T103" fmla="*/ 1872 h 2228"/>
                <a:gd name="T104" fmla="+- 0 14846 13367"/>
                <a:gd name="T105" fmla="*/ T104 w 2228"/>
                <a:gd name="T106" fmla="+- 0 1834 -332"/>
                <a:gd name="T107" fmla="*/ 1834 h 2228"/>
                <a:gd name="T108" fmla="+- 0 14979 13367"/>
                <a:gd name="T109" fmla="*/ T108 w 2228"/>
                <a:gd name="T110" fmla="+- 0 1777 -332"/>
                <a:gd name="T111" fmla="*/ 1777 h 2228"/>
                <a:gd name="T112" fmla="+- 0 15103 13367"/>
                <a:gd name="T113" fmla="*/ T112 w 2228"/>
                <a:gd name="T114" fmla="+- 0 1705 -332"/>
                <a:gd name="T115" fmla="*/ 1705 h 2228"/>
                <a:gd name="T116" fmla="+- 0 15216 13367"/>
                <a:gd name="T117" fmla="*/ T116 w 2228"/>
                <a:gd name="T118" fmla="+- 0 1618 -332"/>
                <a:gd name="T119" fmla="*/ 1618 h 2228"/>
                <a:gd name="T120" fmla="+- 0 15316 13367"/>
                <a:gd name="T121" fmla="*/ T120 w 2228"/>
                <a:gd name="T122" fmla="+- 0 1517 -332"/>
                <a:gd name="T123" fmla="*/ 1517 h 2228"/>
                <a:gd name="T124" fmla="+- 0 15404 13367"/>
                <a:gd name="T125" fmla="*/ T124 w 2228"/>
                <a:gd name="T126" fmla="+- 0 1404 -332"/>
                <a:gd name="T127" fmla="*/ 1404 h 2228"/>
                <a:gd name="T128" fmla="+- 0 15476 13367"/>
                <a:gd name="T129" fmla="*/ T128 w 2228"/>
                <a:gd name="T130" fmla="+- 0 1280 -332"/>
                <a:gd name="T131" fmla="*/ 1280 h 2228"/>
                <a:gd name="T132" fmla="+- 0 15532 13367"/>
                <a:gd name="T133" fmla="*/ T132 w 2228"/>
                <a:gd name="T134" fmla="+- 0 1147 -332"/>
                <a:gd name="T135" fmla="*/ 1147 h 2228"/>
                <a:gd name="T136" fmla="+- 0 15571 13367"/>
                <a:gd name="T137" fmla="*/ T136 w 2228"/>
                <a:gd name="T138" fmla="+- 0 1006 -332"/>
                <a:gd name="T139" fmla="*/ 1006 h 2228"/>
                <a:gd name="T140" fmla="+- 0 15591 13367"/>
                <a:gd name="T141" fmla="*/ T140 w 2228"/>
                <a:gd name="T142" fmla="+- 0 858 -332"/>
                <a:gd name="T143" fmla="*/ 858 h 2228"/>
                <a:gd name="T144" fmla="+- 0 15591 13367"/>
                <a:gd name="T145" fmla="*/ T144 w 2228"/>
                <a:gd name="T146" fmla="+- 0 705 -332"/>
                <a:gd name="T147" fmla="*/ 705 h 2228"/>
                <a:gd name="T148" fmla="+- 0 15571 13367"/>
                <a:gd name="T149" fmla="*/ T148 w 2228"/>
                <a:gd name="T150" fmla="+- 0 557 -332"/>
                <a:gd name="T151" fmla="*/ 557 h 2228"/>
                <a:gd name="T152" fmla="+- 0 15532 13367"/>
                <a:gd name="T153" fmla="*/ T152 w 2228"/>
                <a:gd name="T154" fmla="+- 0 416 -332"/>
                <a:gd name="T155" fmla="*/ 416 h 2228"/>
                <a:gd name="T156" fmla="+- 0 15476 13367"/>
                <a:gd name="T157" fmla="*/ T156 w 2228"/>
                <a:gd name="T158" fmla="+- 0 283 -332"/>
                <a:gd name="T159" fmla="*/ 283 h 2228"/>
                <a:gd name="T160" fmla="+- 0 15404 13367"/>
                <a:gd name="T161" fmla="*/ T160 w 2228"/>
                <a:gd name="T162" fmla="+- 0 159 -332"/>
                <a:gd name="T163" fmla="*/ 159 h 2228"/>
                <a:gd name="T164" fmla="+- 0 15316 13367"/>
                <a:gd name="T165" fmla="*/ T164 w 2228"/>
                <a:gd name="T166" fmla="+- 0 46 -332"/>
                <a:gd name="T167" fmla="*/ 46 h 2228"/>
                <a:gd name="T168" fmla="+- 0 15216 13367"/>
                <a:gd name="T169" fmla="*/ T168 w 2228"/>
                <a:gd name="T170" fmla="+- 0 -55 -332"/>
                <a:gd name="T171" fmla="*/ -55 h 2228"/>
                <a:gd name="T172" fmla="+- 0 15103 13367"/>
                <a:gd name="T173" fmla="*/ T172 w 2228"/>
                <a:gd name="T174" fmla="+- 0 -142 -332"/>
                <a:gd name="T175" fmla="*/ -142 h 2228"/>
                <a:gd name="T176" fmla="+- 0 14979 13367"/>
                <a:gd name="T177" fmla="*/ T176 w 2228"/>
                <a:gd name="T178" fmla="+- 0 -214 -332"/>
                <a:gd name="T179" fmla="*/ -214 h 2228"/>
                <a:gd name="T180" fmla="+- 0 14846 13367"/>
                <a:gd name="T181" fmla="*/ T180 w 2228"/>
                <a:gd name="T182" fmla="+- 0 -271 -332"/>
                <a:gd name="T183" fmla="*/ -271 h 2228"/>
                <a:gd name="T184" fmla="+- 0 14705 13367"/>
                <a:gd name="T185" fmla="*/ T184 w 2228"/>
                <a:gd name="T186" fmla="+- 0 -310 -332"/>
                <a:gd name="T187" fmla="*/ -310 h 2228"/>
                <a:gd name="T188" fmla="+- 0 14556 13367"/>
                <a:gd name="T189" fmla="*/ T188 w 2228"/>
                <a:gd name="T190" fmla="+- 0 -330 -332"/>
                <a:gd name="T191" fmla="*/ -330 h 22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2228" h="2228">
                  <a:moveTo>
                    <a:pt x="1113" y="0"/>
                  </a:moveTo>
                  <a:lnTo>
                    <a:pt x="1037" y="2"/>
                  </a:lnTo>
                  <a:lnTo>
                    <a:pt x="962" y="10"/>
                  </a:lnTo>
                  <a:lnTo>
                    <a:pt x="889" y="22"/>
                  </a:lnTo>
                  <a:lnTo>
                    <a:pt x="817" y="40"/>
                  </a:lnTo>
                  <a:lnTo>
                    <a:pt x="747" y="61"/>
                  </a:lnTo>
                  <a:lnTo>
                    <a:pt x="680" y="87"/>
                  </a:lnTo>
                  <a:lnTo>
                    <a:pt x="614" y="118"/>
                  </a:lnTo>
                  <a:lnTo>
                    <a:pt x="551" y="152"/>
                  </a:lnTo>
                  <a:lnTo>
                    <a:pt x="491" y="190"/>
                  </a:lnTo>
                  <a:lnTo>
                    <a:pt x="433" y="232"/>
                  </a:lnTo>
                  <a:lnTo>
                    <a:pt x="378" y="277"/>
                  </a:lnTo>
                  <a:lnTo>
                    <a:pt x="326" y="326"/>
                  </a:lnTo>
                  <a:lnTo>
                    <a:pt x="277" y="378"/>
                  </a:lnTo>
                  <a:lnTo>
                    <a:pt x="232" y="433"/>
                  </a:lnTo>
                  <a:lnTo>
                    <a:pt x="190" y="491"/>
                  </a:lnTo>
                  <a:lnTo>
                    <a:pt x="152" y="551"/>
                  </a:lnTo>
                  <a:lnTo>
                    <a:pt x="117" y="615"/>
                  </a:lnTo>
                  <a:lnTo>
                    <a:pt x="87" y="680"/>
                  </a:lnTo>
                  <a:lnTo>
                    <a:pt x="61" y="748"/>
                  </a:lnTo>
                  <a:lnTo>
                    <a:pt x="39" y="817"/>
                  </a:lnTo>
                  <a:lnTo>
                    <a:pt x="22" y="889"/>
                  </a:lnTo>
                  <a:lnTo>
                    <a:pt x="10" y="962"/>
                  </a:lnTo>
                  <a:lnTo>
                    <a:pt x="2" y="1037"/>
                  </a:lnTo>
                  <a:lnTo>
                    <a:pt x="0" y="1113"/>
                  </a:lnTo>
                  <a:lnTo>
                    <a:pt x="2" y="1190"/>
                  </a:lnTo>
                  <a:lnTo>
                    <a:pt x="10" y="1265"/>
                  </a:lnTo>
                  <a:lnTo>
                    <a:pt x="22" y="1338"/>
                  </a:lnTo>
                  <a:lnTo>
                    <a:pt x="39" y="1410"/>
                  </a:lnTo>
                  <a:lnTo>
                    <a:pt x="61" y="1479"/>
                  </a:lnTo>
                  <a:lnTo>
                    <a:pt x="87" y="1547"/>
                  </a:lnTo>
                  <a:lnTo>
                    <a:pt x="117" y="1612"/>
                  </a:lnTo>
                  <a:lnTo>
                    <a:pt x="152" y="1676"/>
                  </a:lnTo>
                  <a:lnTo>
                    <a:pt x="190" y="1736"/>
                  </a:lnTo>
                  <a:lnTo>
                    <a:pt x="232" y="1794"/>
                  </a:lnTo>
                  <a:lnTo>
                    <a:pt x="277" y="1849"/>
                  </a:lnTo>
                  <a:lnTo>
                    <a:pt x="326" y="1901"/>
                  </a:lnTo>
                  <a:lnTo>
                    <a:pt x="378" y="1950"/>
                  </a:lnTo>
                  <a:lnTo>
                    <a:pt x="433" y="1995"/>
                  </a:lnTo>
                  <a:lnTo>
                    <a:pt x="491" y="2037"/>
                  </a:lnTo>
                  <a:lnTo>
                    <a:pt x="551" y="2075"/>
                  </a:lnTo>
                  <a:lnTo>
                    <a:pt x="614" y="2109"/>
                  </a:lnTo>
                  <a:lnTo>
                    <a:pt x="680" y="2140"/>
                  </a:lnTo>
                  <a:lnTo>
                    <a:pt x="747" y="2166"/>
                  </a:lnTo>
                  <a:lnTo>
                    <a:pt x="817" y="2187"/>
                  </a:lnTo>
                  <a:lnTo>
                    <a:pt x="889" y="2204"/>
                  </a:lnTo>
                  <a:lnTo>
                    <a:pt x="962" y="2217"/>
                  </a:lnTo>
                  <a:lnTo>
                    <a:pt x="1037" y="2225"/>
                  </a:lnTo>
                  <a:lnTo>
                    <a:pt x="1113" y="2227"/>
                  </a:lnTo>
                  <a:lnTo>
                    <a:pt x="1189" y="2225"/>
                  </a:lnTo>
                  <a:lnTo>
                    <a:pt x="1264" y="2217"/>
                  </a:lnTo>
                  <a:lnTo>
                    <a:pt x="1338" y="2204"/>
                  </a:lnTo>
                  <a:lnTo>
                    <a:pt x="1409" y="2187"/>
                  </a:lnTo>
                  <a:lnTo>
                    <a:pt x="1479" y="2166"/>
                  </a:lnTo>
                  <a:lnTo>
                    <a:pt x="1547" y="2140"/>
                  </a:lnTo>
                  <a:lnTo>
                    <a:pt x="1612" y="2109"/>
                  </a:lnTo>
                  <a:lnTo>
                    <a:pt x="1675" y="2075"/>
                  </a:lnTo>
                  <a:lnTo>
                    <a:pt x="1736" y="2037"/>
                  </a:lnTo>
                  <a:lnTo>
                    <a:pt x="1794" y="1995"/>
                  </a:lnTo>
                  <a:lnTo>
                    <a:pt x="1849" y="1950"/>
                  </a:lnTo>
                  <a:lnTo>
                    <a:pt x="1901" y="1901"/>
                  </a:lnTo>
                  <a:lnTo>
                    <a:pt x="1949" y="1849"/>
                  </a:lnTo>
                  <a:lnTo>
                    <a:pt x="1995" y="1794"/>
                  </a:lnTo>
                  <a:lnTo>
                    <a:pt x="2037" y="1736"/>
                  </a:lnTo>
                  <a:lnTo>
                    <a:pt x="2075" y="1676"/>
                  </a:lnTo>
                  <a:lnTo>
                    <a:pt x="2109" y="1612"/>
                  </a:lnTo>
                  <a:lnTo>
                    <a:pt x="2139" y="1547"/>
                  </a:lnTo>
                  <a:lnTo>
                    <a:pt x="2165" y="1479"/>
                  </a:lnTo>
                  <a:lnTo>
                    <a:pt x="2187" y="1410"/>
                  </a:lnTo>
                  <a:lnTo>
                    <a:pt x="2204" y="1338"/>
                  </a:lnTo>
                  <a:lnTo>
                    <a:pt x="2217" y="1265"/>
                  </a:lnTo>
                  <a:lnTo>
                    <a:pt x="2224" y="1190"/>
                  </a:lnTo>
                  <a:lnTo>
                    <a:pt x="2227" y="1113"/>
                  </a:lnTo>
                  <a:lnTo>
                    <a:pt x="2224" y="1037"/>
                  </a:lnTo>
                  <a:lnTo>
                    <a:pt x="2217" y="962"/>
                  </a:lnTo>
                  <a:lnTo>
                    <a:pt x="2204" y="889"/>
                  </a:lnTo>
                  <a:lnTo>
                    <a:pt x="2187" y="817"/>
                  </a:lnTo>
                  <a:lnTo>
                    <a:pt x="2165" y="748"/>
                  </a:lnTo>
                  <a:lnTo>
                    <a:pt x="2139" y="680"/>
                  </a:lnTo>
                  <a:lnTo>
                    <a:pt x="2109" y="615"/>
                  </a:lnTo>
                  <a:lnTo>
                    <a:pt x="2075" y="551"/>
                  </a:lnTo>
                  <a:lnTo>
                    <a:pt x="2037" y="491"/>
                  </a:lnTo>
                  <a:lnTo>
                    <a:pt x="1995" y="433"/>
                  </a:lnTo>
                  <a:lnTo>
                    <a:pt x="1949" y="378"/>
                  </a:lnTo>
                  <a:lnTo>
                    <a:pt x="1901" y="326"/>
                  </a:lnTo>
                  <a:lnTo>
                    <a:pt x="1849" y="277"/>
                  </a:lnTo>
                  <a:lnTo>
                    <a:pt x="1794" y="232"/>
                  </a:lnTo>
                  <a:lnTo>
                    <a:pt x="1736" y="190"/>
                  </a:lnTo>
                  <a:lnTo>
                    <a:pt x="1675" y="152"/>
                  </a:lnTo>
                  <a:lnTo>
                    <a:pt x="1612" y="118"/>
                  </a:lnTo>
                  <a:lnTo>
                    <a:pt x="1547" y="87"/>
                  </a:lnTo>
                  <a:lnTo>
                    <a:pt x="1479" y="61"/>
                  </a:lnTo>
                  <a:lnTo>
                    <a:pt x="1409" y="40"/>
                  </a:lnTo>
                  <a:lnTo>
                    <a:pt x="1338" y="22"/>
                  </a:lnTo>
                  <a:lnTo>
                    <a:pt x="1264" y="10"/>
                  </a:lnTo>
                  <a:lnTo>
                    <a:pt x="1189" y="2"/>
                  </a:lnTo>
                  <a:lnTo>
                    <a:pt x="1113"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0"/>
            <p:cNvSpPr>
              <a:spLocks/>
            </p:cNvSpPr>
            <p:nvPr/>
          </p:nvSpPr>
          <p:spPr bwMode="auto">
            <a:xfrm>
              <a:off x="13263" y="-291"/>
              <a:ext cx="2470" cy="2197"/>
            </a:xfrm>
            <a:custGeom>
              <a:avLst/>
              <a:gdLst>
                <a:gd name="T0" fmla="+- 0 15182 13263"/>
                <a:gd name="T1" fmla="*/ T0 w 2470"/>
                <a:gd name="T2" fmla="+- 0 -291 -291"/>
                <a:gd name="T3" fmla="*/ -291 h 2197"/>
                <a:gd name="T4" fmla="+- 0 13263 13263"/>
                <a:gd name="T5" fmla="*/ T4 w 2470"/>
                <a:gd name="T6" fmla="+- 0 566 -291"/>
                <a:gd name="T7" fmla="*/ 566 h 2197"/>
                <a:gd name="T8" fmla="+- 0 13784 13263"/>
                <a:gd name="T9" fmla="*/ T8 w 2470"/>
                <a:gd name="T10" fmla="+- 0 1906 -291"/>
                <a:gd name="T11" fmla="*/ 1906 h 2197"/>
                <a:gd name="T12" fmla="+- 0 15732 13263"/>
                <a:gd name="T13" fmla="*/ T12 w 2470"/>
                <a:gd name="T14" fmla="+- 0 1020 -291"/>
                <a:gd name="T15" fmla="*/ 1020 h 2197"/>
                <a:gd name="T16" fmla="+- 0 15182 13263"/>
                <a:gd name="T17" fmla="*/ T16 w 2470"/>
                <a:gd name="T18" fmla="+- 0 -291 -291"/>
                <a:gd name="T19" fmla="*/ -291 h 2197"/>
              </a:gdLst>
              <a:ahLst/>
              <a:cxnLst>
                <a:cxn ang="0">
                  <a:pos x="T1" y="T3"/>
                </a:cxn>
                <a:cxn ang="0">
                  <a:pos x="T5" y="T7"/>
                </a:cxn>
                <a:cxn ang="0">
                  <a:pos x="T9" y="T11"/>
                </a:cxn>
                <a:cxn ang="0">
                  <a:pos x="T13" y="T15"/>
                </a:cxn>
                <a:cxn ang="0">
                  <a:pos x="T17" y="T19"/>
                </a:cxn>
              </a:cxnLst>
              <a:rect l="0" t="0" r="r" b="b"/>
              <a:pathLst>
                <a:path w="2470" h="2197">
                  <a:moveTo>
                    <a:pt x="1919" y="0"/>
                  </a:moveTo>
                  <a:lnTo>
                    <a:pt x="0" y="857"/>
                  </a:lnTo>
                  <a:lnTo>
                    <a:pt x="521" y="2197"/>
                  </a:lnTo>
                  <a:lnTo>
                    <a:pt x="2469" y="1311"/>
                  </a:lnTo>
                  <a:lnTo>
                    <a:pt x="19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141" name="Picture 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322" y="-248"/>
              <a:ext cx="2357" cy="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2" name="Picture 2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150" y="764"/>
              <a:ext cx="444"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Picture 2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924" y="656"/>
              <a:ext cx="402"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4" name="Picture 2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263" y="488"/>
              <a:ext cx="439"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5" name="Picture 2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575" y="371"/>
              <a:ext cx="412"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6" name="Picture 2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877" y="192"/>
              <a:ext cx="471"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 name="Group 27"/>
          <p:cNvGrpSpPr>
            <a:grpSpLocks/>
          </p:cNvGrpSpPr>
          <p:nvPr/>
        </p:nvGrpSpPr>
        <p:grpSpPr bwMode="auto">
          <a:xfrm>
            <a:off x="1359736" y="4182537"/>
            <a:ext cx="1240777" cy="1197326"/>
            <a:chOff x="13156" y="-1256"/>
            <a:chExt cx="2568" cy="2479"/>
          </a:xfrm>
        </p:grpSpPr>
        <p:sp>
          <p:nvSpPr>
            <p:cNvPr id="47" name="Freeform 28"/>
            <p:cNvSpPr>
              <a:spLocks/>
            </p:cNvSpPr>
            <p:nvPr/>
          </p:nvSpPr>
          <p:spPr bwMode="auto">
            <a:xfrm>
              <a:off x="13366" y="-1006"/>
              <a:ext cx="2228" cy="2228"/>
            </a:xfrm>
            <a:custGeom>
              <a:avLst/>
              <a:gdLst>
                <a:gd name="T0" fmla="+- 0 14404 13367"/>
                <a:gd name="T1" fmla="*/ T0 w 2228"/>
                <a:gd name="T2" fmla="+- 0 -1003 -1005"/>
                <a:gd name="T3" fmla="*/ -1003 h 2228"/>
                <a:gd name="T4" fmla="+- 0 14256 13367"/>
                <a:gd name="T5" fmla="*/ T4 w 2228"/>
                <a:gd name="T6" fmla="+- 0 -983 -1005"/>
                <a:gd name="T7" fmla="*/ -983 h 2228"/>
                <a:gd name="T8" fmla="+- 0 14114 13367"/>
                <a:gd name="T9" fmla="*/ T8 w 2228"/>
                <a:gd name="T10" fmla="+- 0 -944 -1005"/>
                <a:gd name="T11" fmla="*/ -944 h 2228"/>
                <a:gd name="T12" fmla="+- 0 13981 13367"/>
                <a:gd name="T13" fmla="*/ T12 w 2228"/>
                <a:gd name="T14" fmla="+- 0 -888 -1005"/>
                <a:gd name="T15" fmla="*/ -888 h 2228"/>
                <a:gd name="T16" fmla="+- 0 13858 13367"/>
                <a:gd name="T17" fmla="*/ T16 w 2228"/>
                <a:gd name="T18" fmla="+- 0 -815 -1005"/>
                <a:gd name="T19" fmla="*/ -815 h 2228"/>
                <a:gd name="T20" fmla="+- 0 13745 13367"/>
                <a:gd name="T21" fmla="*/ T20 w 2228"/>
                <a:gd name="T22" fmla="+- 0 -728 -1005"/>
                <a:gd name="T23" fmla="*/ -728 h 2228"/>
                <a:gd name="T24" fmla="+- 0 13644 13367"/>
                <a:gd name="T25" fmla="*/ T24 w 2228"/>
                <a:gd name="T26" fmla="+- 0 -627 -1005"/>
                <a:gd name="T27" fmla="*/ -627 h 2228"/>
                <a:gd name="T28" fmla="+- 0 13557 13367"/>
                <a:gd name="T29" fmla="*/ T28 w 2228"/>
                <a:gd name="T30" fmla="+- 0 -514 -1005"/>
                <a:gd name="T31" fmla="*/ -514 h 2228"/>
                <a:gd name="T32" fmla="+- 0 13484 13367"/>
                <a:gd name="T33" fmla="*/ T32 w 2228"/>
                <a:gd name="T34" fmla="+- 0 -391 -1005"/>
                <a:gd name="T35" fmla="*/ -391 h 2228"/>
                <a:gd name="T36" fmla="+- 0 13428 13367"/>
                <a:gd name="T37" fmla="*/ T36 w 2228"/>
                <a:gd name="T38" fmla="+- 0 -258 -1005"/>
                <a:gd name="T39" fmla="*/ -258 h 2228"/>
                <a:gd name="T40" fmla="+- 0 13389 13367"/>
                <a:gd name="T41" fmla="*/ T40 w 2228"/>
                <a:gd name="T42" fmla="+- 0 -116 -1005"/>
                <a:gd name="T43" fmla="*/ -116 h 2228"/>
                <a:gd name="T44" fmla="+- 0 13369 13367"/>
                <a:gd name="T45" fmla="*/ T44 w 2228"/>
                <a:gd name="T46" fmla="+- 0 32 -1005"/>
                <a:gd name="T47" fmla="*/ 32 h 2228"/>
                <a:gd name="T48" fmla="+- 0 13369 13367"/>
                <a:gd name="T49" fmla="*/ T48 w 2228"/>
                <a:gd name="T50" fmla="+- 0 184 -1005"/>
                <a:gd name="T51" fmla="*/ 184 h 2228"/>
                <a:gd name="T52" fmla="+- 0 13389 13367"/>
                <a:gd name="T53" fmla="*/ T52 w 2228"/>
                <a:gd name="T54" fmla="+- 0 333 -1005"/>
                <a:gd name="T55" fmla="*/ 333 h 2228"/>
                <a:gd name="T56" fmla="+- 0 13428 13367"/>
                <a:gd name="T57" fmla="*/ T56 w 2228"/>
                <a:gd name="T58" fmla="+- 0 474 -1005"/>
                <a:gd name="T59" fmla="*/ 474 h 2228"/>
                <a:gd name="T60" fmla="+- 0 13484 13367"/>
                <a:gd name="T61" fmla="*/ T60 w 2228"/>
                <a:gd name="T62" fmla="+- 0 607 -1005"/>
                <a:gd name="T63" fmla="*/ 607 h 2228"/>
                <a:gd name="T64" fmla="+- 0 13557 13367"/>
                <a:gd name="T65" fmla="*/ T64 w 2228"/>
                <a:gd name="T66" fmla="+- 0 731 -1005"/>
                <a:gd name="T67" fmla="*/ 731 h 2228"/>
                <a:gd name="T68" fmla="+- 0 13644 13367"/>
                <a:gd name="T69" fmla="*/ T68 w 2228"/>
                <a:gd name="T70" fmla="+- 0 844 -1005"/>
                <a:gd name="T71" fmla="*/ 844 h 2228"/>
                <a:gd name="T72" fmla="+- 0 13745 13367"/>
                <a:gd name="T73" fmla="*/ T72 w 2228"/>
                <a:gd name="T74" fmla="+- 0 944 -1005"/>
                <a:gd name="T75" fmla="*/ 944 h 2228"/>
                <a:gd name="T76" fmla="+- 0 13858 13367"/>
                <a:gd name="T77" fmla="*/ T76 w 2228"/>
                <a:gd name="T78" fmla="+- 0 1032 -1005"/>
                <a:gd name="T79" fmla="*/ 1032 h 2228"/>
                <a:gd name="T80" fmla="+- 0 13981 13367"/>
                <a:gd name="T81" fmla="*/ T80 w 2228"/>
                <a:gd name="T82" fmla="+- 0 1104 -1005"/>
                <a:gd name="T83" fmla="*/ 1104 h 2228"/>
                <a:gd name="T84" fmla="+- 0 14114 13367"/>
                <a:gd name="T85" fmla="*/ T84 w 2228"/>
                <a:gd name="T86" fmla="+- 0 1160 -1005"/>
                <a:gd name="T87" fmla="*/ 1160 h 2228"/>
                <a:gd name="T88" fmla="+- 0 14256 13367"/>
                <a:gd name="T89" fmla="*/ T88 w 2228"/>
                <a:gd name="T90" fmla="+- 0 1199 -1005"/>
                <a:gd name="T91" fmla="*/ 1199 h 2228"/>
                <a:gd name="T92" fmla="+- 0 14404 13367"/>
                <a:gd name="T93" fmla="*/ T92 w 2228"/>
                <a:gd name="T94" fmla="+- 0 1219 -1005"/>
                <a:gd name="T95" fmla="*/ 1219 h 2228"/>
                <a:gd name="T96" fmla="+- 0 14556 13367"/>
                <a:gd name="T97" fmla="*/ T96 w 2228"/>
                <a:gd name="T98" fmla="+- 0 1219 -1005"/>
                <a:gd name="T99" fmla="*/ 1219 h 2228"/>
                <a:gd name="T100" fmla="+- 0 14705 13367"/>
                <a:gd name="T101" fmla="*/ T100 w 2228"/>
                <a:gd name="T102" fmla="+- 0 1199 -1005"/>
                <a:gd name="T103" fmla="*/ 1199 h 2228"/>
                <a:gd name="T104" fmla="+- 0 14846 13367"/>
                <a:gd name="T105" fmla="*/ T104 w 2228"/>
                <a:gd name="T106" fmla="+- 0 1160 -1005"/>
                <a:gd name="T107" fmla="*/ 1160 h 2228"/>
                <a:gd name="T108" fmla="+- 0 14979 13367"/>
                <a:gd name="T109" fmla="*/ T108 w 2228"/>
                <a:gd name="T110" fmla="+- 0 1104 -1005"/>
                <a:gd name="T111" fmla="*/ 1104 h 2228"/>
                <a:gd name="T112" fmla="+- 0 15103 13367"/>
                <a:gd name="T113" fmla="*/ T112 w 2228"/>
                <a:gd name="T114" fmla="+- 0 1032 -1005"/>
                <a:gd name="T115" fmla="*/ 1032 h 2228"/>
                <a:gd name="T116" fmla="+- 0 15216 13367"/>
                <a:gd name="T117" fmla="*/ T116 w 2228"/>
                <a:gd name="T118" fmla="+- 0 944 -1005"/>
                <a:gd name="T119" fmla="*/ 944 h 2228"/>
                <a:gd name="T120" fmla="+- 0 15316 13367"/>
                <a:gd name="T121" fmla="*/ T120 w 2228"/>
                <a:gd name="T122" fmla="+- 0 844 -1005"/>
                <a:gd name="T123" fmla="*/ 844 h 2228"/>
                <a:gd name="T124" fmla="+- 0 15404 13367"/>
                <a:gd name="T125" fmla="*/ T124 w 2228"/>
                <a:gd name="T126" fmla="+- 0 731 -1005"/>
                <a:gd name="T127" fmla="*/ 731 h 2228"/>
                <a:gd name="T128" fmla="+- 0 15476 13367"/>
                <a:gd name="T129" fmla="*/ T128 w 2228"/>
                <a:gd name="T130" fmla="+- 0 607 -1005"/>
                <a:gd name="T131" fmla="*/ 607 h 2228"/>
                <a:gd name="T132" fmla="+- 0 15532 13367"/>
                <a:gd name="T133" fmla="*/ T132 w 2228"/>
                <a:gd name="T134" fmla="+- 0 474 -1005"/>
                <a:gd name="T135" fmla="*/ 474 h 2228"/>
                <a:gd name="T136" fmla="+- 0 15571 13367"/>
                <a:gd name="T137" fmla="*/ T136 w 2228"/>
                <a:gd name="T138" fmla="+- 0 333 -1005"/>
                <a:gd name="T139" fmla="*/ 333 h 2228"/>
                <a:gd name="T140" fmla="+- 0 15591 13367"/>
                <a:gd name="T141" fmla="*/ T140 w 2228"/>
                <a:gd name="T142" fmla="+- 0 184 -1005"/>
                <a:gd name="T143" fmla="*/ 184 h 2228"/>
                <a:gd name="T144" fmla="+- 0 15591 13367"/>
                <a:gd name="T145" fmla="*/ T144 w 2228"/>
                <a:gd name="T146" fmla="+- 0 32 -1005"/>
                <a:gd name="T147" fmla="*/ 32 h 2228"/>
                <a:gd name="T148" fmla="+- 0 15571 13367"/>
                <a:gd name="T149" fmla="*/ T148 w 2228"/>
                <a:gd name="T150" fmla="+- 0 -116 -1005"/>
                <a:gd name="T151" fmla="*/ -116 h 2228"/>
                <a:gd name="T152" fmla="+- 0 15532 13367"/>
                <a:gd name="T153" fmla="*/ T152 w 2228"/>
                <a:gd name="T154" fmla="+- 0 -258 -1005"/>
                <a:gd name="T155" fmla="*/ -258 h 2228"/>
                <a:gd name="T156" fmla="+- 0 15476 13367"/>
                <a:gd name="T157" fmla="*/ T156 w 2228"/>
                <a:gd name="T158" fmla="+- 0 -391 -1005"/>
                <a:gd name="T159" fmla="*/ -391 h 2228"/>
                <a:gd name="T160" fmla="+- 0 15404 13367"/>
                <a:gd name="T161" fmla="*/ T160 w 2228"/>
                <a:gd name="T162" fmla="+- 0 -514 -1005"/>
                <a:gd name="T163" fmla="*/ -514 h 2228"/>
                <a:gd name="T164" fmla="+- 0 15316 13367"/>
                <a:gd name="T165" fmla="*/ T164 w 2228"/>
                <a:gd name="T166" fmla="+- 0 -627 -1005"/>
                <a:gd name="T167" fmla="*/ -627 h 2228"/>
                <a:gd name="T168" fmla="+- 0 15216 13367"/>
                <a:gd name="T169" fmla="*/ T168 w 2228"/>
                <a:gd name="T170" fmla="+- 0 -728 -1005"/>
                <a:gd name="T171" fmla="*/ -728 h 2228"/>
                <a:gd name="T172" fmla="+- 0 15103 13367"/>
                <a:gd name="T173" fmla="*/ T172 w 2228"/>
                <a:gd name="T174" fmla="+- 0 -815 -1005"/>
                <a:gd name="T175" fmla="*/ -815 h 2228"/>
                <a:gd name="T176" fmla="+- 0 14979 13367"/>
                <a:gd name="T177" fmla="*/ T176 w 2228"/>
                <a:gd name="T178" fmla="+- 0 -888 -1005"/>
                <a:gd name="T179" fmla="*/ -888 h 2228"/>
                <a:gd name="T180" fmla="+- 0 14846 13367"/>
                <a:gd name="T181" fmla="*/ T180 w 2228"/>
                <a:gd name="T182" fmla="+- 0 -944 -1005"/>
                <a:gd name="T183" fmla="*/ -944 h 2228"/>
                <a:gd name="T184" fmla="+- 0 14705 13367"/>
                <a:gd name="T185" fmla="*/ T184 w 2228"/>
                <a:gd name="T186" fmla="+- 0 -983 -1005"/>
                <a:gd name="T187" fmla="*/ -983 h 2228"/>
                <a:gd name="T188" fmla="+- 0 14556 13367"/>
                <a:gd name="T189" fmla="*/ T188 w 2228"/>
                <a:gd name="T190" fmla="+- 0 -1003 -1005"/>
                <a:gd name="T191" fmla="*/ -1003 h 22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2228" h="2228">
                  <a:moveTo>
                    <a:pt x="1113" y="0"/>
                  </a:moveTo>
                  <a:lnTo>
                    <a:pt x="1037" y="2"/>
                  </a:lnTo>
                  <a:lnTo>
                    <a:pt x="962" y="10"/>
                  </a:lnTo>
                  <a:lnTo>
                    <a:pt x="889" y="22"/>
                  </a:lnTo>
                  <a:lnTo>
                    <a:pt x="817" y="39"/>
                  </a:lnTo>
                  <a:lnTo>
                    <a:pt x="747" y="61"/>
                  </a:lnTo>
                  <a:lnTo>
                    <a:pt x="680" y="87"/>
                  </a:lnTo>
                  <a:lnTo>
                    <a:pt x="614" y="117"/>
                  </a:lnTo>
                  <a:lnTo>
                    <a:pt x="551" y="152"/>
                  </a:lnTo>
                  <a:lnTo>
                    <a:pt x="491" y="190"/>
                  </a:lnTo>
                  <a:lnTo>
                    <a:pt x="433" y="232"/>
                  </a:lnTo>
                  <a:lnTo>
                    <a:pt x="378" y="277"/>
                  </a:lnTo>
                  <a:lnTo>
                    <a:pt x="326" y="326"/>
                  </a:lnTo>
                  <a:lnTo>
                    <a:pt x="277" y="378"/>
                  </a:lnTo>
                  <a:lnTo>
                    <a:pt x="232" y="433"/>
                  </a:lnTo>
                  <a:lnTo>
                    <a:pt x="190" y="491"/>
                  </a:lnTo>
                  <a:lnTo>
                    <a:pt x="152" y="551"/>
                  </a:lnTo>
                  <a:lnTo>
                    <a:pt x="117" y="614"/>
                  </a:lnTo>
                  <a:lnTo>
                    <a:pt x="87" y="680"/>
                  </a:lnTo>
                  <a:lnTo>
                    <a:pt x="61" y="747"/>
                  </a:lnTo>
                  <a:lnTo>
                    <a:pt x="39" y="817"/>
                  </a:lnTo>
                  <a:lnTo>
                    <a:pt x="22" y="889"/>
                  </a:lnTo>
                  <a:lnTo>
                    <a:pt x="10" y="962"/>
                  </a:lnTo>
                  <a:lnTo>
                    <a:pt x="2" y="1037"/>
                  </a:lnTo>
                  <a:lnTo>
                    <a:pt x="0" y="1113"/>
                  </a:lnTo>
                  <a:lnTo>
                    <a:pt x="2" y="1189"/>
                  </a:lnTo>
                  <a:lnTo>
                    <a:pt x="10" y="1264"/>
                  </a:lnTo>
                  <a:lnTo>
                    <a:pt x="22" y="1338"/>
                  </a:lnTo>
                  <a:lnTo>
                    <a:pt x="39" y="1409"/>
                  </a:lnTo>
                  <a:lnTo>
                    <a:pt x="61" y="1479"/>
                  </a:lnTo>
                  <a:lnTo>
                    <a:pt x="87" y="1547"/>
                  </a:lnTo>
                  <a:lnTo>
                    <a:pt x="117" y="1612"/>
                  </a:lnTo>
                  <a:lnTo>
                    <a:pt x="152" y="1675"/>
                  </a:lnTo>
                  <a:lnTo>
                    <a:pt x="190" y="1736"/>
                  </a:lnTo>
                  <a:lnTo>
                    <a:pt x="232" y="1794"/>
                  </a:lnTo>
                  <a:lnTo>
                    <a:pt x="277" y="1849"/>
                  </a:lnTo>
                  <a:lnTo>
                    <a:pt x="326" y="1901"/>
                  </a:lnTo>
                  <a:lnTo>
                    <a:pt x="378" y="1949"/>
                  </a:lnTo>
                  <a:lnTo>
                    <a:pt x="433" y="1995"/>
                  </a:lnTo>
                  <a:lnTo>
                    <a:pt x="491" y="2037"/>
                  </a:lnTo>
                  <a:lnTo>
                    <a:pt x="551" y="2075"/>
                  </a:lnTo>
                  <a:lnTo>
                    <a:pt x="614" y="2109"/>
                  </a:lnTo>
                  <a:lnTo>
                    <a:pt x="680" y="2139"/>
                  </a:lnTo>
                  <a:lnTo>
                    <a:pt x="747" y="2165"/>
                  </a:lnTo>
                  <a:lnTo>
                    <a:pt x="817" y="2187"/>
                  </a:lnTo>
                  <a:lnTo>
                    <a:pt x="889" y="2204"/>
                  </a:lnTo>
                  <a:lnTo>
                    <a:pt x="962" y="2217"/>
                  </a:lnTo>
                  <a:lnTo>
                    <a:pt x="1037" y="2224"/>
                  </a:lnTo>
                  <a:lnTo>
                    <a:pt x="1113" y="2227"/>
                  </a:lnTo>
                  <a:lnTo>
                    <a:pt x="1189" y="2224"/>
                  </a:lnTo>
                  <a:lnTo>
                    <a:pt x="1264" y="2217"/>
                  </a:lnTo>
                  <a:lnTo>
                    <a:pt x="1338" y="2204"/>
                  </a:lnTo>
                  <a:lnTo>
                    <a:pt x="1409" y="2187"/>
                  </a:lnTo>
                  <a:lnTo>
                    <a:pt x="1479" y="2165"/>
                  </a:lnTo>
                  <a:lnTo>
                    <a:pt x="1547" y="2139"/>
                  </a:lnTo>
                  <a:lnTo>
                    <a:pt x="1612" y="2109"/>
                  </a:lnTo>
                  <a:lnTo>
                    <a:pt x="1675" y="2075"/>
                  </a:lnTo>
                  <a:lnTo>
                    <a:pt x="1736" y="2037"/>
                  </a:lnTo>
                  <a:lnTo>
                    <a:pt x="1794" y="1995"/>
                  </a:lnTo>
                  <a:lnTo>
                    <a:pt x="1849" y="1949"/>
                  </a:lnTo>
                  <a:lnTo>
                    <a:pt x="1901" y="1901"/>
                  </a:lnTo>
                  <a:lnTo>
                    <a:pt x="1949" y="1849"/>
                  </a:lnTo>
                  <a:lnTo>
                    <a:pt x="1995" y="1794"/>
                  </a:lnTo>
                  <a:lnTo>
                    <a:pt x="2037" y="1736"/>
                  </a:lnTo>
                  <a:lnTo>
                    <a:pt x="2075" y="1675"/>
                  </a:lnTo>
                  <a:lnTo>
                    <a:pt x="2109" y="1612"/>
                  </a:lnTo>
                  <a:lnTo>
                    <a:pt x="2139" y="1547"/>
                  </a:lnTo>
                  <a:lnTo>
                    <a:pt x="2165" y="1479"/>
                  </a:lnTo>
                  <a:lnTo>
                    <a:pt x="2187" y="1409"/>
                  </a:lnTo>
                  <a:lnTo>
                    <a:pt x="2204" y="1338"/>
                  </a:lnTo>
                  <a:lnTo>
                    <a:pt x="2217" y="1264"/>
                  </a:lnTo>
                  <a:lnTo>
                    <a:pt x="2224" y="1189"/>
                  </a:lnTo>
                  <a:lnTo>
                    <a:pt x="2227" y="1113"/>
                  </a:lnTo>
                  <a:lnTo>
                    <a:pt x="2224" y="1037"/>
                  </a:lnTo>
                  <a:lnTo>
                    <a:pt x="2217" y="962"/>
                  </a:lnTo>
                  <a:lnTo>
                    <a:pt x="2204" y="889"/>
                  </a:lnTo>
                  <a:lnTo>
                    <a:pt x="2187" y="817"/>
                  </a:lnTo>
                  <a:lnTo>
                    <a:pt x="2165" y="747"/>
                  </a:lnTo>
                  <a:lnTo>
                    <a:pt x="2139" y="680"/>
                  </a:lnTo>
                  <a:lnTo>
                    <a:pt x="2109" y="614"/>
                  </a:lnTo>
                  <a:lnTo>
                    <a:pt x="2075" y="551"/>
                  </a:lnTo>
                  <a:lnTo>
                    <a:pt x="2037" y="491"/>
                  </a:lnTo>
                  <a:lnTo>
                    <a:pt x="1995" y="433"/>
                  </a:lnTo>
                  <a:lnTo>
                    <a:pt x="1949" y="378"/>
                  </a:lnTo>
                  <a:lnTo>
                    <a:pt x="1901" y="326"/>
                  </a:lnTo>
                  <a:lnTo>
                    <a:pt x="1849" y="277"/>
                  </a:lnTo>
                  <a:lnTo>
                    <a:pt x="1794" y="232"/>
                  </a:lnTo>
                  <a:lnTo>
                    <a:pt x="1736" y="190"/>
                  </a:lnTo>
                  <a:lnTo>
                    <a:pt x="1675" y="152"/>
                  </a:lnTo>
                  <a:lnTo>
                    <a:pt x="1612" y="117"/>
                  </a:lnTo>
                  <a:lnTo>
                    <a:pt x="1547" y="87"/>
                  </a:lnTo>
                  <a:lnTo>
                    <a:pt x="1479" y="61"/>
                  </a:lnTo>
                  <a:lnTo>
                    <a:pt x="1409" y="39"/>
                  </a:lnTo>
                  <a:lnTo>
                    <a:pt x="1338" y="22"/>
                  </a:lnTo>
                  <a:lnTo>
                    <a:pt x="1264" y="10"/>
                  </a:lnTo>
                  <a:lnTo>
                    <a:pt x="1189" y="2"/>
                  </a:lnTo>
                  <a:lnTo>
                    <a:pt x="1113"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149" name="Picture 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156" y="-1257"/>
              <a:ext cx="2568" cy="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 name="Group 30"/>
          <p:cNvGrpSpPr>
            <a:grpSpLocks/>
          </p:cNvGrpSpPr>
          <p:nvPr/>
        </p:nvGrpSpPr>
        <p:grpSpPr bwMode="auto">
          <a:xfrm>
            <a:off x="1484920" y="5634736"/>
            <a:ext cx="1089483" cy="1018400"/>
            <a:chOff x="13367" y="1555"/>
            <a:chExt cx="2228" cy="2228"/>
          </a:xfrm>
        </p:grpSpPr>
        <p:sp>
          <p:nvSpPr>
            <p:cNvPr id="49" name="Freeform 31"/>
            <p:cNvSpPr>
              <a:spLocks/>
            </p:cNvSpPr>
            <p:nvPr/>
          </p:nvSpPr>
          <p:spPr bwMode="auto">
            <a:xfrm>
              <a:off x="13366" y="1554"/>
              <a:ext cx="2228" cy="2228"/>
            </a:xfrm>
            <a:custGeom>
              <a:avLst/>
              <a:gdLst>
                <a:gd name="T0" fmla="+- 0 14404 13367"/>
                <a:gd name="T1" fmla="*/ T0 w 2228"/>
                <a:gd name="T2" fmla="+- 0 1557 1555"/>
                <a:gd name="T3" fmla="*/ 1557 h 2228"/>
                <a:gd name="T4" fmla="+- 0 14256 13367"/>
                <a:gd name="T5" fmla="*/ T4 w 2228"/>
                <a:gd name="T6" fmla="+- 0 1577 1555"/>
                <a:gd name="T7" fmla="*/ 1577 h 2228"/>
                <a:gd name="T8" fmla="+- 0 14114 13367"/>
                <a:gd name="T9" fmla="*/ T8 w 2228"/>
                <a:gd name="T10" fmla="+- 0 1616 1555"/>
                <a:gd name="T11" fmla="*/ 1616 h 2228"/>
                <a:gd name="T12" fmla="+- 0 13981 13367"/>
                <a:gd name="T13" fmla="*/ T12 w 2228"/>
                <a:gd name="T14" fmla="+- 0 1672 1555"/>
                <a:gd name="T15" fmla="*/ 1672 h 2228"/>
                <a:gd name="T16" fmla="+- 0 13858 13367"/>
                <a:gd name="T17" fmla="*/ T16 w 2228"/>
                <a:gd name="T18" fmla="+- 0 1745 1555"/>
                <a:gd name="T19" fmla="*/ 1745 h 2228"/>
                <a:gd name="T20" fmla="+- 0 13745 13367"/>
                <a:gd name="T21" fmla="*/ T20 w 2228"/>
                <a:gd name="T22" fmla="+- 0 1832 1555"/>
                <a:gd name="T23" fmla="*/ 1832 h 2228"/>
                <a:gd name="T24" fmla="+- 0 13644 13367"/>
                <a:gd name="T25" fmla="*/ T24 w 2228"/>
                <a:gd name="T26" fmla="+- 0 1933 1555"/>
                <a:gd name="T27" fmla="*/ 1933 h 2228"/>
                <a:gd name="T28" fmla="+- 0 13557 13367"/>
                <a:gd name="T29" fmla="*/ T28 w 2228"/>
                <a:gd name="T30" fmla="+- 0 2046 1555"/>
                <a:gd name="T31" fmla="*/ 2046 h 2228"/>
                <a:gd name="T32" fmla="+- 0 13484 13367"/>
                <a:gd name="T33" fmla="*/ T32 w 2228"/>
                <a:gd name="T34" fmla="+- 0 2169 1555"/>
                <a:gd name="T35" fmla="*/ 2169 h 2228"/>
                <a:gd name="T36" fmla="+- 0 13428 13367"/>
                <a:gd name="T37" fmla="*/ T36 w 2228"/>
                <a:gd name="T38" fmla="+- 0 2302 1555"/>
                <a:gd name="T39" fmla="*/ 2302 h 2228"/>
                <a:gd name="T40" fmla="+- 0 13389 13367"/>
                <a:gd name="T41" fmla="*/ T40 w 2228"/>
                <a:gd name="T42" fmla="+- 0 2444 1555"/>
                <a:gd name="T43" fmla="*/ 2444 h 2228"/>
                <a:gd name="T44" fmla="+- 0 13369 13367"/>
                <a:gd name="T45" fmla="*/ T44 w 2228"/>
                <a:gd name="T46" fmla="+- 0 2592 1555"/>
                <a:gd name="T47" fmla="*/ 2592 h 2228"/>
                <a:gd name="T48" fmla="+- 0 13369 13367"/>
                <a:gd name="T49" fmla="*/ T48 w 2228"/>
                <a:gd name="T50" fmla="+- 0 2744 1555"/>
                <a:gd name="T51" fmla="*/ 2744 h 2228"/>
                <a:gd name="T52" fmla="+- 0 13389 13367"/>
                <a:gd name="T53" fmla="*/ T52 w 2228"/>
                <a:gd name="T54" fmla="+- 0 2893 1555"/>
                <a:gd name="T55" fmla="*/ 2893 h 2228"/>
                <a:gd name="T56" fmla="+- 0 13428 13367"/>
                <a:gd name="T57" fmla="*/ T56 w 2228"/>
                <a:gd name="T58" fmla="+- 0 3034 1555"/>
                <a:gd name="T59" fmla="*/ 3034 h 2228"/>
                <a:gd name="T60" fmla="+- 0 13484 13367"/>
                <a:gd name="T61" fmla="*/ T60 w 2228"/>
                <a:gd name="T62" fmla="+- 0 3167 1555"/>
                <a:gd name="T63" fmla="*/ 3167 h 2228"/>
                <a:gd name="T64" fmla="+- 0 13557 13367"/>
                <a:gd name="T65" fmla="*/ T64 w 2228"/>
                <a:gd name="T66" fmla="+- 0 3291 1555"/>
                <a:gd name="T67" fmla="*/ 3291 h 2228"/>
                <a:gd name="T68" fmla="+- 0 13644 13367"/>
                <a:gd name="T69" fmla="*/ T68 w 2228"/>
                <a:gd name="T70" fmla="+- 0 3404 1555"/>
                <a:gd name="T71" fmla="*/ 3404 h 2228"/>
                <a:gd name="T72" fmla="+- 0 13745 13367"/>
                <a:gd name="T73" fmla="*/ T72 w 2228"/>
                <a:gd name="T74" fmla="+- 0 3504 1555"/>
                <a:gd name="T75" fmla="*/ 3504 h 2228"/>
                <a:gd name="T76" fmla="+- 0 13858 13367"/>
                <a:gd name="T77" fmla="*/ T76 w 2228"/>
                <a:gd name="T78" fmla="+- 0 3592 1555"/>
                <a:gd name="T79" fmla="*/ 3592 h 2228"/>
                <a:gd name="T80" fmla="+- 0 13981 13367"/>
                <a:gd name="T81" fmla="*/ T80 w 2228"/>
                <a:gd name="T82" fmla="+- 0 3664 1555"/>
                <a:gd name="T83" fmla="*/ 3664 h 2228"/>
                <a:gd name="T84" fmla="+- 0 14114 13367"/>
                <a:gd name="T85" fmla="*/ T84 w 2228"/>
                <a:gd name="T86" fmla="+- 0 3720 1555"/>
                <a:gd name="T87" fmla="*/ 3720 h 2228"/>
                <a:gd name="T88" fmla="+- 0 14256 13367"/>
                <a:gd name="T89" fmla="*/ T88 w 2228"/>
                <a:gd name="T90" fmla="+- 0 3759 1555"/>
                <a:gd name="T91" fmla="*/ 3759 h 2228"/>
                <a:gd name="T92" fmla="+- 0 14404 13367"/>
                <a:gd name="T93" fmla="*/ T92 w 2228"/>
                <a:gd name="T94" fmla="+- 0 3779 1555"/>
                <a:gd name="T95" fmla="*/ 3779 h 2228"/>
                <a:gd name="T96" fmla="+- 0 14556 13367"/>
                <a:gd name="T97" fmla="*/ T96 w 2228"/>
                <a:gd name="T98" fmla="+- 0 3779 1555"/>
                <a:gd name="T99" fmla="*/ 3779 h 2228"/>
                <a:gd name="T100" fmla="+- 0 14705 13367"/>
                <a:gd name="T101" fmla="*/ T100 w 2228"/>
                <a:gd name="T102" fmla="+- 0 3759 1555"/>
                <a:gd name="T103" fmla="*/ 3759 h 2228"/>
                <a:gd name="T104" fmla="+- 0 14846 13367"/>
                <a:gd name="T105" fmla="*/ T104 w 2228"/>
                <a:gd name="T106" fmla="+- 0 3720 1555"/>
                <a:gd name="T107" fmla="*/ 3720 h 2228"/>
                <a:gd name="T108" fmla="+- 0 14979 13367"/>
                <a:gd name="T109" fmla="*/ T108 w 2228"/>
                <a:gd name="T110" fmla="+- 0 3664 1555"/>
                <a:gd name="T111" fmla="*/ 3664 h 2228"/>
                <a:gd name="T112" fmla="+- 0 15103 13367"/>
                <a:gd name="T113" fmla="*/ T112 w 2228"/>
                <a:gd name="T114" fmla="+- 0 3592 1555"/>
                <a:gd name="T115" fmla="*/ 3592 h 2228"/>
                <a:gd name="T116" fmla="+- 0 15216 13367"/>
                <a:gd name="T117" fmla="*/ T116 w 2228"/>
                <a:gd name="T118" fmla="+- 0 3504 1555"/>
                <a:gd name="T119" fmla="*/ 3504 h 2228"/>
                <a:gd name="T120" fmla="+- 0 15316 13367"/>
                <a:gd name="T121" fmla="*/ T120 w 2228"/>
                <a:gd name="T122" fmla="+- 0 3404 1555"/>
                <a:gd name="T123" fmla="*/ 3404 h 2228"/>
                <a:gd name="T124" fmla="+- 0 15404 13367"/>
                <a:gd name="T125" fmla="*/ T124 w 2228"/>
                <a:gd name="T126" fmla="+- 0 3291 1555"/>
                <a:gd name="T127" fmla="*/ 3291 h 2228"/>
                <a:gd name="T128" fmla="+- 0 15476 13367"/>
                <a:gd name="T129" fmla="*/ T128 w 2228"/>
                <a:gd name="T130" fmla="+- 0 3167 1555"/>
                <a:gd name="T131" fmla="*/ 3167 h 2228"/>
                <a:gd name="T132" fmla="+- 0 15532 13367"/>
                <a:gd name="T133" fmla="*/ T132 w 2228"/>
                <a:gd name="T134" fmla="+- 0 3034 1555"/>
                <a:gd name="T135" fmla="*/ 3034 h 2228"/>
                <a:gd name="T136" fmla="+- 0 15571 13367"/>
                <a:gd name="T137" fmla="*/ T136 w 2228"/>
                <a:gd name="T138" fmla="+- 0 2893 1555"/>
                <a:gd name="T139" fmla="*/ 2893 h 2228"/>
                <a:gd name="T140" fmla="+- 0 15591 13367"/>
                <a:gd name="T141" fmla="*/ T140 w 2228"/>
                <a:gd name="T142" fmla="+- 0 2744 1555"/>
                <a:gd name="T143" fmla="*/ 2744 h 2228"/>
                <a:gd name="T144" fmla="+- 0 15591 13367"/>
                <a:gd name="T145" fmla="*/ T144 w 2228"/>
                <a:gd name="T146" fmla="+- 0 2592 1555"/>
                <a:gd name="T147" fmla="*/ 2592 h 2228"/>
                <a:gd name="T148" fmla="+- 0 15571 13367"/>
                <a:gd name="T149" fmla="*/ T148 w 2228"/>
                <a:gd name="T150" fmla="+- 0 2444 1555"/>
                <a:gd name="T151" fmla="*/ 2444 h 2228"/>
                <a:gd name="T152" fmla="+- 0 15532 13367"/>
                <a:gd name="T153" fmla="*/ T152 w 2228"/>
                <a:gd name="T154" fmla="+- 0 2302 1555"/>
                <a:gd name="T155" fmla="*/ 2302 h 2228"/>
                <a:gd name="T156" fmla="+- 0 15476 13367"/>
                <a:gd name="T157" fmla="*/ T156 w 2228"/>
                <a:gd name="T158" fmla="+- 0 2169 1555"/>
                <a:gd name="T159" fmla="*/ 2169 h 2228"/>
                <a:gd name="T160" fmla="+- 0 15404 13367"/>
                <a:gd name="T161" fmla="*/ T160 w 2228"/>
                <a:gd name="T162" fmla="+- 0 2046 1555"/>
                <a:gd name="T163" fmla="*/ 2046 h 2228"/>
                <a:gd name="T164" fmla="+- 0 15316 13367"/>
                <a:gd name="T165" fmla="*/ T164 w 2228"/>
                <a:gd name="T166" fmla="+- 0 1933 1555"/>
                <a:gd name="T167" fmla="*/ 1933 h 2228"/>
                <a:gd name="T168" fmla="+- 0 15216 13367"/>
                <a:gd name="T169" fmla="*/ T168 w 2228"/>
                <a:gd name="T170" fmla="+- 0 1832 1555"/>
                <a:gd name="T171" fmla="*/ 1832 h 2228"/>
                <a:gd name="T172" fmla="+- 0 15103 13367"/>
                <a:gd name="T173" fmla="*/ T172 w 2228"/>
                <a:gd name="T174" fmla="+- 0 1745 1555"/>
                <a:gd name="T175" fmla="*/ 1745 h 2228"/>
                <a:gd name="T176" fmla="+- 0 14979 13367"/>
                <a:gd name="T177" fmla="*/ T176 w 2228"/>
                <a:gd name="T178" fmla="+- 0 1672 1555"/>
                <a:gd name="T179" fmla="*/ 1672 h 2228"/>
                <a:gd name="T180" fmla="+- 0 14846 13367"/>
                <a:gd name="T181" fmla="*/ T180 w 2228"/>
                <a:gd name="T182" fmla="+- 0 1616 1555"/>
                <a:gd name="T183" fmla="*/ 1616 h 2228"/>
                <a:gd name="T184" fmla="+- 0 14705 13367"/>
                <a:gd name="T185" fmla="*/ T184 w 2228"/>
                <a:gd name="T186" fmla="+- 0 1577 1555"/>
                <a:gd name="T187" fmla="*/ 1577 h 2228"/>
                <a:gd name="T188" fmla="+- 0 14556 13367"/>
                <a:gd name="T189" fmla="*/ T188 w 2228"/>
                <a:gd name="T190" fmla="+- 0 1557 1555"/>
                <a:gd name="T191" fmla="*/ 1557 h 22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2228" h="2228">
                  <a:moveTo>
                    <a:pt x="1113" y="0"/>
                  </a:moveTo>
                  <a:lnTo>
                    <a:pt x="1037" y="2"/>
                  </a:lnTo>
                  <a:lnTo>
                    <a:pt x="962" y="10"/>
                  </a:lnTo>
                  <a:lnTo>
                    <a:pt x="889" y="22"/>
                  </a:lnTo>
                  <a:lnTo>
                    <a:pt x="817" y="39"/>
                  </a:lnTo>
                  <a:lnTo>
                    <a:pt x="747" y="61"/>
                  </a:lnTo>
                  <a:lnTo>
                    <a:pt x="680" y="87"/>
                  </a:lnTo>
                  <a:lnTo>
                    <a:pt x="614" y="117"/>
                  </a:lnTo>
                  <a:lnTo>
                    <a:pt x="551" y="152"/>
                  </a:lnTo>
                  <a:lnTo>
                    <a:pt x="491" y="190"/>
                  </a:lnTo>
                  <a:lnTo>
                    <a:pt x="433" y="232"/>
                  </a:lnTo>
                  <a:lnTo>
                    <a:pt x="378" y="277"/>
                  </a:lnTo>
                  <a:lnTo>
                    <a:pt x="326" y="326"/>
                  </a:lnTo>
                  <a:lnTo>
                    <a:pt x="277" y="378"/>
                  </a:lnTo>
                  <a:lnTo>
                    <a:pt x="232" y="433"/>
                  </a:lnTo>
                  <a:lnTo>
                    <a:pt x="190" y="491"/>
                  </a:lnTo>
                  <a:lnTo>
                    <a:pt x="152" y="551"/>
                  </a:lnTo>
                  <a:lnTo>
                    <a:pt x="117" y="614"/>
                  </a:lnTo>
                  <a:lnTo>
                    <a:pt x="87" y="680"/>
                  </a:lnTo>
                  <a:lnTo>
                    <a:pt x="61" y="747"/>
                  </a:lnTo>
                  <a:lnTo>
                    <a:pt x="39" y="817"/>
                  </a:lnTo>
                  <a:lnTo>
                    <a:pt x="22" y="889"/>
                  </a:lnTo>
                  <a:lnTo>
                    <a:pt x="10" y="962"/>
                  </a:lnTo>
                  <a:lnTo>
                    <a:pt x="2" y="1037"/>
                  </a:lnTo>
                  <a:lnTo>
                    <a:pt x="0" y="1113"/>
                  </a:lnTo>
                  <a:lnTo>
                    <a:pt x="2" y="1189"/>
                  </a:lnTo>
                  <a:lnTo>
                    <a:pt x="10" y="1264"/>
                  </a:lnTo>
                  <a:lnTo>
                    <a:pt x="22" y="1338"/>
                  </a:lnTo>
                  <a:lnTo>
                    <a:pt x="39" y="1409"/>
                  </a:lnTo>
                  <a:lnTo>
                    <a:pt x="61" y="1479"/>
                  </a:lnTo>
                  <a:lnTo>
                    <a:pt x="87" y="1547"/>
                  </a:lnTo>
                  <a:lnTo>
                    <a:pt x="117" y="1612"/>
                  </a:lnTo>
                  <a:lnTo>
                    <a:pt x="152" y="1675"/>
                  </a:lnTo>
                  <a:lnTo>
                    <a:pt x="190" y="1736"/>
                  </a:lnTo>
                  <a:lnTo>
                    <a:pt x="232" y="1794"/>
                  </a:lnTo>
                  <a:lnTo>
                    <a:pt x="277" y="1849"/>
                  </a:lnTo>
                  <a:lnTo>
                    <a:pt x="326" y="1901"/>
                  </a:lnTo>
                  <a:lnTo>
                    <a:pt x="378" y="1949"/>
                  </a:lnTo>
                  <a:lnTo>
                    <a:pt x="433" y="1995"/>
                  </a:lnTo>
                  <a:lnTo>
                    <a:pt x="491" y="2037"/>
                  </a:lnTo>
                  <a:lnTo>
                    <a:pt x="551" y="2075"/>
                  </a:lnTo>
                  <a:lnTo>
                    <a:pt x="614" y="2109"/>
                  </a:lnTo>
                  <a:lnTo>
                    <a:pt x="680" y="2139"/>
                  </a:lnTo>
                  <a:lnTo>
                    <a:pt x="747" y="2165"/>
                  </a:lnTo>
                  <a:lnTo>
                    <a:pt x="817" y="2187"/>
                  </a:lnTo>
                  <a:lnTo>
                    <a:pt x="889" y="2204"/>
                  </a:lnTo>
                  <a:lnTo>
                    <a:pt x="962" y="2217"/>
                  </a:lnTo>
                  <a:lnTo>
                    <a:pt x="1037" y="2224"/>
                  </a:lnTo>
                  <a:lnTo>
                    <a:pt x="1113" y="2227"/>
                  </a:lnTo>
                  <a:lnTo>
                    <a:pt x="1189" y="2224"/>
                  </a:lnTo>
                  <a:lnTo>
                    <a:pt x="1264" y="2217"/>
                  </a:lnTo>
                  <a:lnTo>
                    <a:pt x="1338" y="2204"/>
                  </a:lnTo>
                  <a:lnTo>
                    <a:pt x="1409" y="2187"/>
                  </a:lnTo>
                  <a:lnTo>
                    <a:pt x="1479" y="2165"/>
                  </a:lnTo>
                  <a:lnTo>
                    <a:pt x="1547" y="2139"/>
                  </a:lnTo>
                  <a:lnTo>
                    <a:pt x="1612" y="2109"/>
                  </a:lnTo>
                  <a:lnTo>
                    <a:pt x="1675" y="2075"/>
                  </a:lnTo>
                  <a:lnTo>
                    <a:pt x="1736" y="2037"/>
                  </a:lnTo>
                  <a:lnTo>
                    <a:pt x="1794" y="1995"/>
                  </a:lnTo>
                  <a:lnTo>
                    <a:pt x="1849" y="1949"/>
                  </a:lnTo>
                  <a:lnTo>
                    <a:pt x="1901" y="1901"/>
                  </a:lnTo>
                  <a:lnTo>
                    <a:pt x="1949" y="1849"/>
                  </a:lnTo>
                  <a:lnTo>
                    <a:pt x="1995" y="1794"/>
                  </a:lnTo>
                  <a:lnTo>
                    <a:pt x="2037" y="1736"/>
                  </a:lnTo>
                  <a:lnTo>
                    <a:pt x="2075" y="1675"/>
                  </a:lnTo>
                  <a:lnTo>
                    <a:pt x="2109" y="1612"/>
                  </a:lnTo>
                  <a:lnTo>
                    <a:pt x="2139" y="1547"/>
                  </a:lnTo>
                  <a:lnTo>
                    <a:pt x="2165" y="1479"/>
                  </a:lnTo>
                  <a:lnTo>
                    <a:pt x="2187" y="1409"/>
                  </a:lnTo>
                  <a:lnTo>
                    <a:pt x="2204" y="1338"/>
                  </a:lnTo>
                  <a:lnTo>
                    <a:pt x="2217" y="1264"/>
                  </a:lnTo>
                  <a:lnTo>
                    <a:pt x="2224" y="1189"/>
                  </a:lnTo>
                  <a:lnTo>
                    <a:pt x="2227" y="1113"/>
                  </a:lnTo>
                  <a:lnTo>
                    <a:pt x="2224" y="1037"/>
                  </a:lnTo>
                  <a:lnTo>
                    <a:pt x="2217" y="962"/>
                  </a:lnTo>
                  <a:lnTo>
                    <a:pt x="2204" y="889"/>
                  </a:lnTo>
                  <a:lnTo>
                    <a:pt x="2187" y="817"/>
                  </a:lnTo>
                  <a:lnTo>
                    <a:pt x="2165" y="747"/>
                  </a:lnTo>
                  <a:lnTo>
                    <a:pt x="2139" y="680"/>
                  </a:lnTo>
                  <a:lnTo>
                    <a:pt x="2109" y="614"/>
                  </a:lnTo>
                  <a:lnTo>
                    <a:pt x="2075" y="551"/>
                  </a:lnTo>
                  <a:lnTo>
                    <a:pt x="2037" y="491"/>
                  </a:lnTo>
                  <a:lnTo>
                    <a:pt x="1995" y="433"/>
                  </a:lnTo>
                  <a:lnTo>
                    <a:pt x="1949" y="378"/>
                  </a:lnTo>
                  <a:lnTo>
                    <a:pt x="1901" y="326"/>
                  </a:lnTo>
                  <a:lnTo>
                    <a:pt x="1849" y="277"/>
                  </a:lnTo>
                  <a:lnTo>
                    <a:pt x="1794" y="232"/>
                  </a:lnTo>
                  <a:lnTo>
                    <a:pt x="1736" y="190"/>
                  </a:lnTo>
                  <a:lnTo>
                    <a:pt x="1675" y="152"/>
                  </a:lnTo>
                  <a:lnTo>
                    <a:pt x="1612" y="117"/>
                  </a:lnTo>
                  <a:lnTo>
                    <a:pt x="1547" y="87"/>
                  </a:lnTo>
                  <a:lnTo>
                    <a:pt x="1479" y="61"/>
                  </a:lnTo>
                  <a:lnTo>
                    <a:pt x="1409" y="39"/>
                  </a:lnTo>
                  <a:lnTo>
                    <a:pt x="1338" y="22"/>
                  </a:lnTo>
                  <a:lnTo>
                    <a:pt x="1264" y="10"/>
                  </a:lnTo>
                  <a:lnTo>
                    <a:pt x="1189" y="2"/>
                  </a:lnTo>
                  <a:lnTo>
                    <a:pt x="1113"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152" name="Picture 3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720" y="1669"/>
              <a:ext cx="1620" cy="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692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500"/>
                                        <p:tgtEl>
                                          <p:spTgt spid="41"/>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left)">
                                      <p:cBhvr>
                                        <p:cTn id="44" dur="500"/>
                                        <p:tgtEl>
                                          <p:spTgt spid="46"/>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left)">
                                      <p:cBhvr>
                                        <p:cTn id="53" dur="500"/>
                                        <p:tgtEl>
                                          <p:spTgt spid="48"/>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left)">
                                      <p:cBhvr>
                                        <p:cTn id="5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0" y="4253"/>
            <a:ext cx="5853101" cy="1396500"/>
            <a:chOff x="0" y="-3994"/>
            <a:chExt cx="12240" cy="3433"/>
          </a:xfrm>
        </p:grpSpPr>
        <p:sp>
          <p:nvSpPr>
            <p:cNvPr id="5" name="Rectangle 3"/>
            <p:cNvSpPr>
              <a:spLocks noChangeArrowheads="1"/>
            </p:cNvSpPr>
            <p:nvPr/>
          </p:nvSpPr>
          <p:spPr bwMode="auto">
            <a:xfrm>
              <a:off x="0" y="-3994"/>
              <a:ext cx="12240" cy="3433"/>
            </a:xfrm>
            <a:prstGeom prst="rect">
              <a:avLst/>
            </a:prstGeom>
            <a:solidFill>
              <a:srgbClr val="00C0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4"/>
            <p:cNvSpPr>
              <a:spLocks/>
            </p:cNvSpPr>
            <p:nvPr/>
          </p:nvSpPr>
          <p:spPr bwMode="auto">
            <a:xfrm>
              <a:off x="720" y="-3756"/>
              <a:ext cx="10746" cy="2883"/>
            </a:xfrm>
            <a:custGeom>
              <a:avLst/>
              <a:gdLst>
                <a:gd name="T0" fmla="+- 0 11196 720"/>
                <a:gd name="T1" fmla="*/ T0 w 10746"/>
                <a:gd name="T2" fmla="+- 0 -3755 -3755"/>
                <a:gd name="T3" fmla="*/ -3755 h 2883"/>
                <a:gd name="T4" fmla="+- 0 990 720"/>
                <a:gd name="T5" fmla="*/ T4 w 10746"/>
                <a:gd name="T6" fmla="+- 0 -3755 -3755"/>
                <a:gd name="T7" fmla="*/ -3755 h 2883"/>
                <a:gd name="T8" fmla="+- 0 834 720"/>
                <a:gd name="T9" fmla="*/ T8 w 10746"/>
                <a:gd name="T10" fmla="+- 0 -3751 -3755"/>
                <a:gd name="T11" fmla="*/ -3751 h 2883"/>
                <a:gd name="T12" fmla="+- 0 754 720"/>
                <a:gd name="T13" fmla="*/ T12 w 10746"/>
                <a:gd name="T14" fmla="+- 0 -3722 -3755"/>
                <a:gd name="T15" fmla="*/ -3722 h 2883"/>
                <a:gd name="T16" fmla="+- 0 724 720"/>
                <a:gd name="T17" fmla="*/ T16 w 10746"/>
                <a:gd name="T18" fmla="+- 0 -3642 -3755"/>
                <a:gd name="T19" fmla="*/ -3642 h 2883"/>
                <a:gd name="T20" fmla="+- 0 720 720"/>
                <a:gd name="T21" fmla="*/ T20 w 10746"/>
                <a:gd name="T22" fmla="+- 0 -3485 -3755"/>
                <a:gd name="T23" fmla="*/ -3485 h 2883"/>
                <a:gd name="T24" fmla="+- 0 720 720"/>
                <a:gd name="T25" fmla="*/ T24 w 10746"/>
                <a:gd name="T26" fmla="+- 0 -1143 -3755"/>
                <a:gd name="T27" fmla="*/ -1143 h 2883"/>
                <a:gd name="T28" fmla="+- 0 724 720"/>
                <a:gd name="T29" fmla="*/ T28 w 10746"/>
                <a:gd name="T30" fmla="+- 0 -987 -3755"/>
                <a:gd name="T31" fmla="*/ -987 h 2883"/>
                <a:gd name="T32" fmla="+- 0 754 720"/>
                <a:gd name="T33" fmla="*/ T32 w 10746"/>
                <a:gd name="T34" fmla="+- 0 -907 -3755"/>
                <a:gd name="T35" fmla="*/ -907 h 2883"/>
                <a:gd name="T36" fmla="+- 0 834 720"/>
                <a:gd name="T37" fmla="*/ T36 w 10746"/>
                <a:gd name="T38" fmla="+- 0 -878 -3755"/>
                <a:gd name="T39" fmla="*/ -878 h 2883"/>
                <a:gd name="T40" fmla="+- 0 990 720"/>
                <a:gd name="T41" fmla="*/ T40 w 10746"/>
                <a:gd name="T42" fmla="+- 0 -873 -3755"/>
                <a:gd name="T43" fmla="*/ -873 h 2883"/>
                <a:gd name="T44" fmla="+- 0 11196 720"/>
                <a:gd name="T45" fmla="*/ T44 w 10746"/>
                <a:gd name="T46" fmla="+- 0 -873 -3755"/>
                <a:gd name="T47" fmla="*/ -873 h 2883"/>
                <a:gd name="T48" fmla="+- 0 11352 720"/>
                <a:gd name="T49" fmla="*/ T48 w 10746"/>
                <a:gd name="T50" fmla="+- 0 -878 -3755"/>
                <a:gd name="T51" fmla="*/ -878 h 2883"/>
                <a:gd name="T52" fmla="+- 0 11432 720"/>
                <a:gd name="T53" fmla="*/ T52 w 10746"/>
                <a:gd name="T54" fmla="+- 0 -907 -3755"/>
                <a:gd name="T55" fmla="*/ -907 h 2883"/>
                <a:gd name="T56" fmla="+- 0 11462 720"/>
                <a:gd name="T57" fmla="*/ T56 w 10746"/>
                <a:gd name="T58" fmla="+- 0 -987 -3755"/>
                <a:gd name="T59" fmla="*/ -987 h 2883"/>
                <a:gd name="T60" fmla="+- 0 11466 720"/>
                <a:gd name="T61" fmla="*/ T60 w 10746"/>
                <a:gd name="T62" fmla="+- 0 -1143 -3755"/>
                <a:gd name="T63" fmla="*/ -1143 h 2883"/>
                <a:gd name="T64" fmla="+- 0 11466 720"/>
                <a:gd name="T65" fmla="*/ T64 w 10746"/>
                <a:gd name="T66" fmla="+- 0 -3485 -3755"/>
                <a:gd name="T67" fmla="*/ -3485 h 2883"/>
                <a:gd name="T68" fmla="+- 0 11462 720"/>
                <a:gd name="T69" fmla="*/ T68 w 10746"/>
                <a:gd name="T70" fmla="+- 0 -3642 -3755"/>
                <a:gd name="T71" fmla="*/ -3642 h 2883"/>
                <a:gd name="T72" fmla="+- 0 11432 720"/>
                <a:gd name="T73" fmla="*/ T72 w 10746"/>
                <a:gd name="T74" fmla="+- 0 -3722 -3755"/>
                <a:gd name="T75" fmla="*/ -3722 h 2883"/>
                <a:gd name="T76" fmla="+- 0 11352 720"/>
                <a:gd name="T77" fmla="*/ T76 w 10746"/>
                <a:gd name="T78" fmla="+- 0 -3751 -3755"/>
                <a:gd name="T79" fmla="*/ -3751 h 2883"/>
                <a:gd name="T80" fmla="+- 0 11196 720"/>
                <a:gd name="T81" fmla="*/ T80 w 10746"/>
                <a:gd name="T82" fmla="+- 0 -3755 -3755"/>
                <a:gd name="T83" fmla="*/ -3755 h 28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0746" h="2883">
                  <a:moveTo>
                    <a:pt x="10476" y="0"/>
                  </a:moveTo>
                  <a:lnTo>
                    <a:pt x="270" y="0"/>
                  </a:lnTo>
                  <a:lnTo>
                    <a:pt x="114" y="4"/>
                  </a:lnTo>
                  <a:lnTo>
                    <a:pt x="34" y="33"/>
                  </a:lnTo>
                  <a:lnTo>
                    <a:pt x="4" y="113"/>
                  </a:lnTo>
                  <a:lnTo>
                    <a:pt x="0" y="270"/>
                  </a:lnTo>
                  <a:lnTo>
                    <a:pt x="0" y="2612"/>
                  </a:lnTo>
                  <a:lnTo>
                    <a:pt x="4" y="2768"/>
                  </a:lnTo>
                  <a:lnTo>
                    <a:pt x="34" y="2848"/>
                  </a:lnTo>
                  <a:lnTo>
                    <a:pt x="114" y="2877"/>
                  </a:lnTo>
                  <a:lnTo>
                    <a:pt x="270" y="2882"/>
                  </a:lnTo>
                  <a:lnTo>
                    <a:pt x="10476" y="2882"/>
                  </a:lnTo>
                  <a:lnTo>
                    <a:pt x="10632" y="2877"/>
                  </a:lnTo>
                  <a:lnTo>
                    <a:pt x="10712" y="2848"/>
                  </a:lnTo>
                  <a:lnTo>
                    <a:pt x="10742" y="2768"/>
                  </a:lnTo>
                  <a:lnTo>
                    <a:pt x="10746" y="2612"/>
                  </a:lnTo>
                  <a:lnTo>
                    <a:pt x="10746" y="270"/>
                  </a:lnTo>
                  <a:lnTo>
                    <a:pt x="10742" y="113"/>
                  </a:lnTo>
                  <a:lnTo>
                    <a:pt x="10712" y="33"/>
                  </a:lnTo>
                  <a:lnTo>
                    <a:pt x="10632" y="4"/>
                  </a:lnTo>
                  <a:lnTo>
                    <a:pt x="104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5"/>
            <p:cNvSpPr>
              <a:spLocks/>
            </p:cNvSpPr>
            <p:nvPr/>
          </p:nvSpPr>
          <p:spPr bwMode="auto">
            <a:xfrm>
              <a:off x="10375" y="-3756"/>
              <a:ext cx="1137" cy="2883"/>
            </a:xfrm>
            <a:custGeom>
              <a:avLst/>
              <a:gdLst>
                <a:gd name="T0" fmla="+- 0 11512 10376"/>
                <a:gd name="T1" fmla="*/ T0 w 1137"/>
                <a:gd name="T2" fmla="+- 0 -3485 -3755"/>
                <a:gd name="T3" fmla="*/ -3485 h 2883"/>
                <a:gd name="T4" fmla="+- 0 11508 10376"/>
                <a:gd name="T5" fmla="*/ T4 w 1137"/>
                <a:gd name="T6" fmla="+- 0 -3642 -3755"/>
                <a:gd name="T7" fmla="*/ -3642 h 2883"/>
                <a:gd name="T8" fmla="+- 0 11479 10376"/>
                <a:gd name="T9" fmla="*/ T8 w 1137"/>
                <a:gd name="T10" fmla="+- 0 -3722 -3755"/>
                <a:gd name="T11" fmla="*/ -3722 h 2883"/>
                <a:gd name="T12" fmla="+- 0 11398 10376"/>
                <a:gd name="T13" fmla="*/ T12 w 1137"/>
                <a:gd name="T14" fmla="+- 0 -3751 -3755"/>
                <a:gd name="T15" fmla="*/ -3751 h 2883"/>
                <a:gd name="T16" fmla="+- 0 11242 10376"/>
                <a:gd name="T17" fmla="*/ T16 w 1137"/>
                <a:gd name="T18" fmla="+- 0 -3755 -3755"/>
                <a:gd name="T19" fmla="*/ -3755 h 2883"/>
                <a:gd name="T20" fmla="+- 0 11182 10376"/>
                <a:gd name="T21" fmla="*/ T20 w 1137"/>
                <a:gd name="T22" fmla="+- 0 -3755 -3755"/>
                <a:gd name="T23" fmla="*/ -3755 h 2883"/>
                <a:gd name="T24" fmla="+- 0 10702 10376"/>
                <a:gd name="T25" fmla="*/ T24 w 1137"/>
                <a:gd name="T26" fmla="+- 0 -3755 -3755"/>
                <a:gd name="T27" fmla="*/ -3755 h 2883"/>
                <a:gd name="T28" fmla="+- 0 10376 10376"/>
                <a:gd name="T29" fmla="*/ T28 w 1137"/>
                <a:gd name="T30" fmla="+- 0 -3755 -3755"/>
                <a:gd name="T31" fmla="*/ -3755 h 2883"/>
                <a:gd name="T32" fmla="+- 0 10376 10376"/>
                <a:gd name="T33" fmla="*/ T32 w 1137"/>
                <a:gd name="T34" fmla="+- 0 -873 -3755"/>
                <a:gd name="T35" fmla="*/ -873 h 2883"/>
                <a:gd name="T36" fmla="+- 0 10702 10376"/>
                <a:gd name="T37" fmla="*/ T36 w 1137"/>
                <a:gd name="T38" fmla="+- 0 -873 -3755"/>
                <a:gd name="T39" fmla="*/ -873 h 2883"/>
                <a:gd name="T40" fmla="+- 0 11182 10376"/>
                <a:gd name="T41" fmla="*/ T40 w 1137"/>
                <a:gd name="T42" fmla="+- 0 -873 -3755"/>
                <a:gd name="T43" fmla="*/ -873 h 2883"/>
                <a:gd name="T44" fmla="+- 0 11242 10376"/>
                <a:gd name="T45" fmla="*/ T44 w 1137"/>
                <a:gd name="T46" fmla="+- 0 -873 -3755"/>
                <a:gd name="T47" fmla="*/ -873 h 2883"/>
                <a:gd name="T48" fmla="+- 0 11398 10376"/>
                <a:gd name="T49" fmla="*/ T48 w 1137"/>
                <a:gd name="T50" fmla="+- 0 -878 -3755"/>
                <a:gd name="T51" fmla="*/ -878 h 2883"/>
                <a:gd name="T52" fmla="+- 0 11479 10376"/>
                <a:gd name="T53" fmla="*/ T52 w 1137"/>
                <a:gd name="T54" fmla="+- 0 -907 -3755"/>
                <a:gd name="T55" fmla="*/ -907 h 2883"/>
                <a:gd name="T56" fmla="+- 0 11508 10376"/>
                <a:gd name="T57" fmla="*/ T56 w 1137"/>
                <a:gd name="T58" fmla="+- 0 -987 -3755"/>
                <a:gd name="T59" fmla="*/ -987 h 2883"/>
                <a:gd name="T60" fmla="+- 0 11512 10376"/>
                <a:gd name="T61" fmla="*/ T60 w 1137"/>
                <a:gd name="T62" fmla="+- 0 -1143 -3755"/>
                <a:gd name="T63" fmla="*/ -1143 h 2883"/>
                <a:gd name="T64" fmla="+- 0 11512 10376"/>
                <a:gd name="T65" fmla="*/ T64 w 1137"/>
                <a:gd name="T66" fmla="+- 0 -3485 -3755"/>
                <a:gd name="T67" fmla="*/ -3485 h 28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137" h="2883">
                  <a:moveTo>
                    <a:pt x="1136" y="270"/>
                  </a:moveTo>
                  <a:lnTo>
                    <a:pt x="1132" y="113"/>
                  </a:lnTo>
                  <a:lnTo>
                    <a:pt x="1103" y="33"/>
                  </a:lnTo>
                  <a:lnTo>
                    <a:pt x="1022" y="4"/>
                  </a:lnTo>
                  <a:lnTo>
                    <a:pt x="866" y="0"/>
                  </a:lnTo>
                  <a:lnTo>
                    <a:pt x="806" y="0"/>
                  </a:lnTo>
                  <a:lnTo>
                    <a:pt x="326" y="0"/>
                  </a:lnTo>
                  <a:lnTo>
                    <a:pt x="0" y="0"/>
                  </a:lnTo>
                  <a:lnTo>
                    <a:pt x="0" y="2882"/>
                  </a:lnTo>
                  <a:lnTo>
                    <a:pt x="326" y="2882"/>
                  </a:lnTo>
                  <a:lnTo>
                    <a:pt x="806" y="2882"/>
                  </a:lnTo>
                  <a:lnTo>
                    <a:pt x="866" y="2882"/>
                  </a:lnTo>
                  <a:lnTo>
                    <a:pt x="1022" y="2877"/>
                  </a:lnTo>
                  <a:lnTo>
                    <a:pt x="1103" y="2848"/>
                  </a:lnTo>
                  <a:lnTo>
                    <a:pt x="1132" y="2768"/>
                  </a:lnTo>
                  <a:lnTo>
                    <a:pt x="1136" y="2612"/>
                  </a:lnTo>
                  <a:lnTo>
                    <a:pt x="1136" y="27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6" y="-3667"/>
              <a:ext cx="806"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p:cNvSpPr txBox="1">
              <a:spLocks noChangeArrowheads="1"/>
            </p:cNvSpPr>
            <p:nvPr/>
          </p:nvSpPr>
          <p:spPr bwMode="auto">
            <a:xfrm>
              <a:off x="720" y="-3465"/>
              <a:ext cx="9551" cy="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ts val="2963"/>
                </a:spcBef>
                <a:spcAft>
                  <a:spcPts val="800"/>
                </a:spcAft>
                <a:buClrTx/>
                <a:buSzTx/>
                <a:buFontTx/>
                <a:buNone/>
                <a:tabLst/>
                <a:defRPr/>
              </a:pPr>
              <a:r>
                <a:rPr lang="vi-VN" altLang="en-US" sz="2800" b="1" dirty="0">
                  <a:solidFill>
                    <a:srgbClr val="ED1B2F"/>
                  </a:solidFill>
                  <a:latin typeface="Bree Serif" panose="02000503040000020004" pitchFamily="50" charset="-93"/>
                  <a:cs typeface="Times New Roman" panose="02020603050405020304" pitchFamily="18" charset="0"/>
                </a:rPr>
                <a:t>CHÚNG TA CÓ THỂ LÀM GÌ ĐỂ TỰ BẢO VỆ BẢN THÂN</a:t>
              </a:r>
              <a:endParaRPr kumimoji="0" lang="en-US" altLang="en-US" sz="2800" b="1" i="0" u="none" strike="noStrike" kern="1200" cap="none" spc="0" normalizeH="0" baseline="0" noProof="0" dirty="0">
                <a:ln>
                  <a:noFill/>
                </a:ln>
                <a:solidFill>
                  <a:prstClr val="black"/>
                </a:solidFill>
                <a:effectLst/>
                <a:uLnTx/>
                <a:uFillTx/>
                <a:latin typeface="Bree Serif" panose="02000503040000020004" pitchFamily="50" charset="-93"/>
                <a:ea typeface="+mn-ea"/>
                <a:cs typeface="Times New Roman" panose="02020603050405020304" pitchFamily="18" charset="0"/>
              </a:endParaRPr>
            </a:p>
          </p:txBody>
        </p:sp>
      </p:grpSp>
      <p:grpSp>
        <p:nvGrpSpPr>
          <p:cNvPr id="27" name="Group 26"/>
          <p:cNvGrpSpPr/>
          <p:nvPr/>
        </p:nvGrpSpPr>
        <p:grpSpPr>
          <a:xfrm>
            <a:off x="177887" y="2589920"/>
            <a:ext cx="1951660" cy="4211363"/>
            <a:chOff x="1381147" y="2036852"/>
            <a:chExt cx="1951660" cy="4926618"/>
          </a:xfrm>
        </p:grpSpPr>
        <p:pic>
          <p:nvPicPr>
            <p:cNvPr id="615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47" y="2363950"/>
              <a:ext cx="1951660" cy="459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11"/>
            <p:cNvSpPr>
              <a:spLocks/>
            </p:cNvSpPr>
            <p:nvPr/>
          </p:nvSpPr>
          <p:spPr bwMode="auto">
            <a:xfrm>
              <a:off x="2192486" y="2036852"/>
              <a:ext cx="164491" cy="301639"/>
            </a:xfrm>
            <a:custGeom>
              <a:avLst/>
              <a:gdLst>
                <a:gd name="T0" fmla="+- 0 2141 1883"/>
                <a:gd name="T1" fmla="*/ T0 w 259"/>
                <a:gd name="T2" fmla="+- 0 487 487"/>
                <a:gd name="T3" fmla="*/ 487 h 475"/>
                <a:gd name="T4" fmla="+- 0 1883 1883"/>
                <a:gd name="T5" fmla="*/ T4 w 259"/>
                <a:gd name="T6" fmla="+- 0 494 487"/>
                <a:gd name="T7" fmla="*/ 494 h 475"/>
                <a:gd name="T8" fmla="+- 0 2128 1883"/>
                <a:gd name="T9" fmla="*/ T8 w 259"/>
                <a:gd name="T10" fmla="+- 0 962 487"/>
                <a:gd name="T11" fmla="*/ 962 h 475"/>
                <a:gd name="T12" fmla="+- 0 2141 1883"/>
                <a:gd name="T13" fmla="*/ T12 w 259"/>
                <a:gd name="T14" fmla="+- 0 487 487"/>
                <a:gd name="T15" fmla="*/ 487 h 475"/>
              </a:gdLst>
              <a:ahLst/>
              <a:cxnLst>
                <a:cxn ang="0">
                  <a:pos x="T1" y="T3"/>
                </a:cxn>
                <a:cxn ang="0">
                  <a:pos x="T5" y="T7"/>
                </a:cxn>
                <a:cxn ang="0">
                  <a:pos x="T9" y="T11"/>
                </a:cxn>
                <a:cxn ang="0">
                  <a:pos x="T13" y="T15"/>
                </a:cxn>
              </a:cxnLst>
              <a:rect l="0" t="0" r="r" b="b"/>
              <a:pathLst>
                <a:path w="259" h="475">
                  <a:moveTo>
                    <a:pt x="258" y="0"/>
                  </a:moveTo>
                  <a:lnTo>
                    <a:pt x="0" y="7"/>
                  </a:lnTo>
                  <a:lnTo>
                    <a:pt x="245" y="475"/>
                  </a:ln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15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9773" y="3270079"/>
              <a:ext cx="444569" cy="54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8375" y="3362159"/>
              <a:ext cx="223555" cy="332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9" name="Text Box 16"/>
          <p:cNvSpPr txBox="1">
            <a:spLocks noChangeArrowheads="1"/>
          </p:cNvSpPr>
          <p:nvPr/>
        </p:nvSpPr>
        <p:spPr bwMode="auto">
          <a:xfrm>
            <a:off x="6697748" y="570434"/>
            <a:ext cx="4209078" cy="729666"/>
          </a:xfrm>
          <a:prstGeom prst="rect">
            <a:avLst/>
          </a:prstGeom>
          <a:solidFill>
            <a:srgbClr val="FF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231775" lvl="0" indent="0" algn="just" defTabSz="914400" rtl="0" eaLnBrk="0" fontAlgn="base" latinLnBrk="0" hangingPunct="0">
              <a:lnSpc>
                <a:spcPct val="100000"/>
              </a:lnSpc>
              <a:spcBef>
                <a:spcPts val="1313"/>
              </a:spcBef>
              <a:spcAft>
                <a:spcPts val="800"/>
              </a:spcAft>
              <a:buClrTx/>
              <a:buSzTx/>
              <a:buFontTx/>
              <a:buNone/>
              <a:tabLst/>
            </a:pPr>
            <a:r>
              <a:rPr kumimoji="0" lang="vi-VN" altLang="en-US" sz="2400" b="0" i="0" u="none" strike="noStrike" cap="none" normalizeH="0" baseline="0" dirty="0">
                <a:ln>
                  <a:noFill/>
                </a:ln>
                <a:solidFill>
                  <a:schemeClr val="tx1"/>
                </a:solidFill>
                <a:effectLst/>
                <a:latin typeface="Bree Serif" panose="02000503040000020004" pitchFamily="50" charset="-93"/>
              </a:rPr>
              <a:t>Hãy</a:t>
            </a:r>
            <a:r>
              <a:rPr kumimoji="0" lang="vi-VN" altLang="en-US" sz="2400" b="0" i="0" u="none" strike="noStrike" cap="none" normalizeH="0" dirty="0">
                <a:ln>
                  <a:noFill/>
                </a:ln>
                <a:solidFill>
                  <a:schemeClr val="tx1"/>
                </a:solidFill>
                <a:effectLst/>
                <a:latin typeface="Bree Serif" panose="02000503040000020004" pitchFamily="50" charset="-93"/>
              </a:rPr>
              <a:t> là người sử dụng công nghệ có trách nhiệm</a:t>
            </a:r>
            <a:endParaRPr kumimoji="0" lang="en-US" altLang="en-US" sz="2400" b="0" i="0" u="none" strike="noStrike" cap="none" normalizeH="0" baseline="0" dirty="0">
              <a:ln>
                <a:noFill/>
              </a:ln>
              <a:solidFill>
                <a:schemeClr val="tx1"/>
              </a:solidFill>
              <a:effectLst/>
              <a:latin typeface="Bree Serif" panose="02000503040000020004" pitchFamily="50" charset="-93"/>
            </a:endParaRPr>
          </a:p>
        </p:txBody>
      </p:sp>
      <p:sp>
        <p:nvSpPr>
          <p:cNvPr id="2052" name="TextBox 2051"/>
          <p:cNvSpPr txBox="1"/>
          <p:nvPr/>
        </p:nvSpPr>
        <p:spPr>
          <a:xfrm>
            <a:off x="5433246" y="1636153"/>
            <a:ext cx="5190845" cy="400110"/>
          </a:xfrm>
          <a:prstGeom prst="rect">
            <a:avLst/>
          </a:prstGeom>
          <a:noFill/>
        </p:spPr>
        <p:txBody>
          <a:bodyPr wrap="none" rtlCol="0">
            <a:spAutoFit/>
          </a:bodyPr>
          <a:lstStyle/>
          <a:p>
            <a:pPr marL="285750" indent="-285750">
              <a:buClr>
                <a:srgbClr val="FF0000"/>
              </a:buClr>
              <a:buFont typeface="Wingdings" panose="05000000000000000000" pitchFamily="2" charset="2"/>
              <a:buChar char="q"/>
            </a:pPr>
            <a:r>
              <a:rPr lang="vi-VN" sz="2000" dirty="0">
                <a:solidFill>
                  <a:srgbClr val="0070C0"/>
                </a:solidFill>
                <a:latin typeface="Bree Serif" panose="02000503040000020004" pitchFamily="50" charset="-93"/>
              </a:rPr>
              <a:t>HÃY CÙNG GHI NHỚ QUY TẮC VÀNG SAU </a:t>
            </a:r>
            <a:endParaRPr lang="en-US" sz="2000" dirty="0">
              <a:solidFill>
                <a:srgbClr val="0070C0"/>
              </a:solidFill>
              <a:latin typeface="Bree Serif" panose="02000503040000020004" pitchFamily="50" charset="-93"/>
            </a:endParaRPr>
          </a:p>
        </p:txBody>
      </p:sp>
      <p:sp>
        <p:nvSpPr>
          <p:cNvPr id="2053" name="Text Box 18"/>
          <p:cNvSpPr txBox="1">
            <a:spLocks noChangeArrowheads="1"/>
          </p:cNvSpPr>
          <p:nvPr/>
        </p:nvSpPr>
        <p:spPr bwMode="auto">
          <a:xfrm>
            <a:off x="6044346" y="2134553"/>
            <a:ext cx="4917469" cy="1290732"/>
          </a:xfrm>
          <a:prstGeom prst="rect">
            <a:avLst/>
          </a:prstGeom>
          <a:solidFill>
            <a:srgbClr val="FF0000"/>
          </a:solidFill>
          <a:ln>
            <a:noFill/>
          </a:ln>
        </p:spPr>
        <p:txBody>
          <a:bodyPr vert="horz" wrap="square" lIns="0" tIns="0" rIns="0" bIns="0" numCol="1" anchor="t" anchorCtr="0" compatLnSpc="1">
            <a:prstTxWarp prst="textNoShape">
              <a:avLst/>
            </a:prstTxWarp>
          </a:bodyPr>
          <a:lstStyle/>
          <a:p>
            <a:pPr marL="0" marR="349250" lvl="0" indent="0" algn="just" defTabSz="914400" rtl="0" eaLnBrk="0" fontAlgn="base" latinLnBrk="0" hangingPunct="0">
              <a:lnSpc>
                <a:spcPct val="100000"/>
              </a:lnSpc>
              <a:spcBef>
                <a:spcPts val="1025"/>
              </a:spcBef>
              <a:spcAft>
                <a:spcPts val="800"/>
              </a:spcAft>
              <a:buClrTx/>
              <a:buSzTx/>
              <a:buFontTx/>
              <a:buNone/>
              <a:tabLst/>
            </a:pPr>
            <a:r>
              <a:rPr kumimoji="0" lang="en-US" altLang="en-US" sz="2000" b="0" i="0" u="none" strike="noStrike" cap="none" normalizeH="0" baseline="0" dirty="0" err="1">
                <a:ln>
                  <a:noFill/>
                </a:ln>
                <a:solidFill>
                  <a:srgbClr val="FFFFFF"/>
                </a:solidFill>
                <a:effectLst/>
                <a:latin typeface="Bree Serif" panose="02000503040000020004" pitchFamily="50" charset="-93"/>
              </a:rPr>
              <a:t>Hãy</a:t>
            </a:r>
            <a:r>
              <a:rPr kumimoji="0" lang="en-US" altLang="en-US" sz="2000" b="0" i="0" u="none" strike="noStrike" cap="none" normalizeH="0" baseline="0" dirty="0">
                <a:ln>
                  <a:noFill/>
                </a:ln>
                <a:solidFill>
                  <a:srgbClr val="FFFFFF"/>
                </a:solidFill>
                <a:effectLst/>
                <a:latin typeface="Bree Serif" panose="02000503040000020004" pitchFamily="50" charset="-93"/>
              </a:rPr>
              <a:t> </a:t>
            </a:r>
            <a:r>
              <a:rPr kumimoji="0" lang="en-US" altLang="en-US" sz="2000" b="0" i="0" u="none" strike="noStrike" cap="none" normalizeH="0" baseline="0" dirty="0" err="1">
                <a:ln>
                  <a:noFill/>
                </a:ln>
                <a:solidFill>
                  <a:srgbClr val="FFFFFF"/>
                </a:solidFill>
                <a:effectLst/>
                <a:latin typeface="Bree Serif" panose="02000503040000020004" pitchFamily="50" charset="-93"/>
              </a:rPr>
              <a:t>đối</a:t>
            </a:r>
            <a:r>
              <a:rPr kumimoji="0" lang="en-US" altLang="en-US" sz="2000" b="0" i="0" u="none" strike="noStrike" cap="none" normalizeH="0" baseline="0" dirty="0">
                <a:ln>
                  <a:noFill/>
                </a:ln>
                <a:solidFill>
                  <a:srgbClr val="FFFFFF"/>
                </a:solidFill>
                <a:effectLst/>
                <a:latin typeface="Bree Serif" panose="02000503040000020004" pitchFamily="50" charset="-93"/>
              </a:rPr>
              <a:t> </a:t>
            </a:r>
            <a:r>
              <a:rPr kumimoji="0" lang="en-US" altLang="en-US" sz="2000" b="0" i="0" u="none" strike="noStrike" cap="none" normalizeH="0" baseline="0" dirty="0" err="1">
                <a:ln>
                  <a:noFill/>
                </a:ln>
                <a:solidFill>
                  <a:srgbClr val="FFFFFF"/>
                </a:solidFill>
                <a:effectLst/>
                <a:latin typeface="Bree Serif" panose="02000503040000020004" pitchFamily="50" charset="-93"/>
              </a:rPr>
              <a:t>xử</a:t>
            </a:r>
            <a:r>
              <a:rPr kumimoji="0" lang="en-US" altLang="en-US" sz="2000" b="0" i="0" u="none" strike="noStrike" cap="none" normalizeH="0" baseline="0" dirty="0">
                <a:ln>
                  <a:noFill/>
                </a:ln>
                <a:solidFill>
                  <a:srgbClr val="FFFFFF"/>
                </a:solidFill>
                <a:effectLst/>
                <a:latin typeface="Bree Serif" panose="02000503040000020004" pitchFamily="50" charset="-93"/>
              </a:rPr>
              <a:t> </a:t>
            </a:r>
            <a:r>
              <a:rPr kumimoji="0" lang="en-US" altLang="en-US" sz="2000" b="0" i="0" u="none" strike="noStrike" cap="none" normalizeH="0" baseline="0" dirty="0" err="1">
                <a:ln>
                  <a:noFill/>
                </a:ln>
                <a:solidFill>
                  <a:srgbClr val="FFFFFF"/>
                </a:solidFill>
                <a:effectLst/>
                <a:latin typeface="Bree Serif" panose="02000503040000020004" pitchFamily="50" charset="-93"/>
              </a:rPr>
              <a:t>với</a:t>
            </a:r>
            <a:r>
              <a:rPr kumimoji="0" lang="en-US" altLang="en-US" sz="2000" b="0" i="0" u="none" strike="noStrike" cap="none" normalizeH="0" baseline="0" dirty="0">
                <a:ln>
                  <a:noFill/>
                </a:ln>
                <a:solidFill>
                  <a:srgbClr val="FFFFFF"/>
                </a:solidFill>
                <a:effectLst/>
                <a:latin typeface="Bree Serif" panose="02000503040000020004" pitchFamily="50" charset="-93"/>
              </a:rPr>
              <a:t> </a:t>
            </a:r>
            <a:r>
              <a:rPr kumimoji="0" lang="en-US" altLang="en-US" sz="2000" b="0" i="0" u="none" strike="noStrike" cap="none" normalizeH="0" baseline="0" dirty="0" err="1">
                <a:ln>
                  <a:noFill/>
                </a:ln>
                <a:solidFill>
                  <a:srgbClr val="FFFFFF"/>
                </a:solidFill>
                <a:effectLst/>
                <a:latin typeface="Bree Serif" panose="02000503040000020004" pitchFamily="50" charset="-93"/>
              </a:rPr>
              <a:t>người</a:t>
            </a:r>
            <a:r>
              <a:rPr kumimoji="0" lang="en-US" altLang="en-US" sz="2000" b="0" i="0" u="none" strike="noStrike" cap="none" normalizeH="0" baseline="0" dirty="0">
                <a:ln>
                  <a:noFill/>
                </a:ln>
                <a:solidFill>
                  <a:srgbClr val="FFFFFF"/>
                </a:solidFill>
                <a:effectLst/>
                <a:latin typeface="Bree Serif" panose="02000503040000020004" pitchFamily="50" charset="-93"/>
              </a:rPr>
              <a:t> </a:t>
            </a:r>
            <a:r>
              <a:rPr kumimoji="0" lang="en-US" altLang="en-US" sz="2000" b="0" i="0" u="none" strike="noStrike" cap="none" normalizeH="0" baseline="0" dirty="0" err="1">
                <a:ln>
                  <a:noFill/>
                </a:ln>
                <a:solidFill>
                  <a:srgbClr val="FFFFFF"/>
                </a:solidFill>
                <a:effectLst/>
                <a:latin typeface="Bree Serif" panose="02000503040000020004" pitchFamily="50" charset="-93"/>
              </a:rPr>
              <a:t>khác</a:t>
            </a:r>
            <a:r>
              <a:rPr kumimoji="0" lang="en-US" altLang="en-US" sz="2000" b="0" i="0" u="none" strike="noStrike" cap="none" normalizeH="0" baseline="0" dirty="0">
                <a:ln>
                  <a:noFill/>
                </a:ln>
                <a:solidFill>
                  <a:srgbClr val="FFFFFF"/>
                </a:solidFill>
                <a:effectLst/>
                <a:latin typeface="Bree Serif" panose="02000503040000020004" pitchFamily="50" charset="-93"/>
              </a:rPr>
              <a:t> </a:t>
            </a:r>
            <a:r>
              <a:rPr kumimoji="0" lang="en-US" altLang="en-US" sz="2000" b="0" i="0" u="none" strike="noStrike" cap="none" normalizeH="0" baseline="0" dirty="0" err="1">
                <a:ln>
                  <a:noFill/>
                </a:ln>
                <a:solidFill>
                  <a:srgbClr val="FFFFFF"/>
                </a:solidFill>
                <a:effectLst/>
                <a:latin typeface="Bree Serif" panose="02000503040000020004" pitchFamily="50" charset="-93"/>
              </a:rPr>
              <a:t>bằng</a:t>
            </a:r>
            <a:r>
              <a:rPr kumimoji="0" lang="en-US" altLang="en-US" sz="2000" b="0" i="0" u="none" strike="noStrike" cap="none" normalizeH="0" baseline="0" dirty="0">
                <a:ln>
                  <a:noFill/>
                </a:ln>
                <a:solidFill>
                  <a:srgbClr val="FFFFFF"/>
                </a:solidFill>
                <a:effectLst/>
                <a:latin typeface="Bree Serif" panose="02000503040000020004" pitchFamily="50" charset="-93"/>
              </a:rPr>
              <a:t> </a:t>
            </a:r>
            <a:r>
              <a:rPr kumimoji="0" lang="en-US" altLang="en-US" sz="2000" b="0" i="0" u="none" strike="noStrike" cap="none" normalizeH="0" baseline="0" dirty="0" err="1">
                <a:ln>
                  <a:noFill/>
                </a:ln>
                <a:solidFill>
                  <a:srgbClr val="FFFFFF"/>
                </a:solidFill>
                <a:effectLst/>
                <a:latin typeface="Bree Serif" panose="02000503040000020004" pitchFamily="50" charset="-93"/>
              </a:rPr>
              <a:t>cách</a:t>
            </a:r>
            <a:r>
              <a:rPr kumimoji="0" lang="en-US" altLang="en-US" sz="2000" b="0" i="0" u="none" strike="noStrike" cap="none" normalizeH="0" baseline="0" dirty="0">
                <a:ln>
                  <a:noFill/>
                </a:ln>
                <a:solidFill>
                  <a:srgbClr val="FFFFFF"/>
                </a:solidFill>
                <a:effectLst/>
                <a:latin typeface="Bree Serif" panose="02000503040000020004" pitchFamily="50" charset="-93"/>
              </a:rPr>
              <a:t> </a:t>
            </a:r>
            <a:r>
              <a:rPr kumimoji="0" lang="en-US" altLang="en-US" sz="2000" b="0" i="0" u="none" strike="noStrike" cap="none" normalizeH="0" baseline="0" dirty="0" err="1">
                <a:ln>
                  <a:noFill/>
                </a:ln>
                <a:solidFill>
                  <a:srgbClr val="FFFFFF"/>
                </a:solidFill>
                <a:effectLst/>
                <a:latin typeface="Bree Serif" panose="02000503040000020004" pitchFamily="50" charset="-93"/>
              </a:rPr>
              <a:t>mà</a:t>
            </a:r>
            <a:r>
              <a:rPr kumimoji="0" lang="en-US" altLang="en-US" sz="2000" b="0" i="0" u="none" strike="noStrike" cap="none" normalizeH="0" baseline="0" dirty="0">
                <a:ln>
                  <a:noFill/>
                </a:ln>
                <a:solidFill>
                  <a:srgbClr val="FFFFFF"/>
                </a:solidFill>
                <a:effectLst/>
                <a:latin typeface="Bree Serif" panose="02000503040000020004" pitchFamily="50" charset="-93"/>
              </a:rPr>
              <a:t> </a:t>
            </a:r>
            <a:r>
              <a:rPr kumimoji="0" lang="en-US" altLang="en-US" sz="2000" b="0" i="0" u="none" strike="noStrike" cap="none" normalizeH="0" baseline="0" dirty="0" err="1">
                <a:ln>
                  <a:noFill/>
                </a:ln>
                <a:solidFill>
                  <a:srgbClr val="FFFFFF"/>
                </a:solidFill>
                <a:effectLst/>
                <a:latin typeface="Bree Serif" panose="02000503040000020004" pitchFamily="50" charset="-93"/>
              </a:rPr>
              <a:t>chúng</a:t>
            </a:r>
            <a:r>
              <a:rPr kumimoji="0" lang="en-US" altLang="en-US" sz="2000" b="0" i="0" u="none" strike="noStrike" cap="none" normalizeH="0" baseline="0" dirty="0">
                <a:ln>
                  <a:noFill/>
                </a:ln>
                <a:solidFill>
                  <a:srgbClr val="FFFFFF"/>
                </a:solidFill>
                <a:effectLst/>
                <a:latin typeface="Bree Serif" panose="02000503040000020004" pitchFamily="50" charset="-93"/>
              </a:rPr>
              <a:t> ta </a:t>
            </a:r>
            <a:r>
              <a:rPr kumimoji="0" lang="en-US" altLang="en-US" sz="2000" b="0" i="0" u="none" strike="noStrike" cap="none" normalizeH="0" baseline="0" dirty="0" err="1">
                <a:ln>
                  <a:noFill/>
                </a:ln>
                <a:solidFill>
                  <a:srgbClr val="FFFFFF"/>
                </a:solidFill>
                <a:effectLst/>
                <a:latin typeface="Bree Serif" panose="02000503040000020004" pitchFamily="50" charset="-93"/>
              </a:rPr>
              <a:t>muốn</a:t>
            </a:r>
            <a:r>
              <a:rPr kumimoji="0" lang="en-US" altLang="en-US" sz="2000" b="0" i="0" u="none" strike="noStrike" cap="none" normalizeH="0" baseline="0" dirty="0">
                <a:ln>
                  <a:noFill/>
                </a:ln>
                <a:solidFill>
                  <a:srgbClr val="FFFFFF"/>
                </a:solidFill>
                <a:effectLst/>
                <a:latin typeface="Bree Serif" panose="02000503040000020004" pitchFamily="50" charset="-93"/>
              </a:rPr>
              <a:t> </a:t>
            </a:r>
            <a:r>
              <a:rPr kumimoji="0" lang="en-US" altLang="en-US" sz="2000" b="0" i="0" u="none" strike="noStrike" cap="none" normalizeH="0" baseline="0" dirty="0" err="1">
                <a:ln>
                  <a:noFill/>
                </a:ln>
                <a:solidFill>
                  <a:srgbClr val="FFFFFF"/>
                </a:solidFill>
                <a:effectLst/>
                <a:latin typeface="Bree Serif" panose="02000503040000020004" pitchFamily="50" charset="-93"/>
              </a:rPr>
              <a:t>được</a:t>
            </a:r>
            <a:r>
              <a:rPr kumimoji="0" lang="en-US" altLang="en-US" sz="2000" b="0" i="0" u="none" strike="noStrike" cap="none" normalizeH="0" baseline="0" dirty="0">
                <a:ln>
                  <a:noFill/>
                </a:ln>
                <a:solidFill>
                  <a:srgbClr val="FFFFFF"/>
                </a:solidFill>
                <a:effectLst/>
                <a:latin typeface="Bree Serif" panose="02000503040000020004" pitchFamily="50" charset="-93"/>
              </a:rPr>
              <a:t> </a:t>
            </a:r>
            <a:r>
              <a:rPr kumimoji="0" lang="en-US" altLang="en-US" sz="2000" b="0" i="0" u="none" strike="noStrike" cap="none" normalizeH="0" baseline="0" dirty="0" err="1">
                <a:ln>
                  <a:noFill/>
                </a:ln>
                <a:solidFill>
                  <a:srgbClr val="FFFFFF"/>
                </a:solidFill>
                <a:effectLst/>
                <a:latin typeface="Bree Serif" panose="02000503040000020004" pitchFamily="50" charset="-93"/>
              </a:rPr>
              <a:t>đối</a:t>
            </a:r>
            <a:r>
              <a:rPr kumimoji="0" lang="en-US" altLang="en-US" sz="2000" b="0" i="0" u="none" strike="noStrike" cap="none" normalizeH="0" baseline="0" dirty="0">
                <a:ln>
                  <a:noFill/>
                </a:ln>
                <a:solidFill>
                  <a:srgbClr val="FFFFFF"/>
                </a:solidFill>
                <a:effectLst/>
                <a:latin typeface="Bree Serif" panose="02000503040000020004" pitchFamily="50" charset="-93"/>
              </a:rPr>
              <a:t> </a:t>
            </a:r>
            <a:r>
              <a:rPr kumimoji="0" lang="en-US" altLang="en-US" sz="2000" b="0" i="0" u="none" strike="noStrike" cap="none" normalizeH="0" baseline="0" dirty="0" err="1">
                <a:ln>
                  <a:noFill/>
                </a:ln>
                <a:solidFill>
                  <a:srgbClr val="FFFFFF"/>
                </a:solidFill>
                <a:effectLst/>
                <a:latin typeface="Bree Serif" panose="02000503040000020004" pitchFamily="50" charset="-93"/>
              </a:rPr>
              <a:t>xử</a:t>
            </a:r>
            <a:r>
              <a:rPr kumimoji="0" lang="en-US" altLang="en-US" sz="2000" b="0" i="0" u="none" strike="noStrike" cap="none" normalizeH="0" baseline="0" dirty="0">
                <a:ln>
                  <a:noFill/>
                </a:ln>
                <a:solidFill>
                  <a:srgbClr val="FFFFFF"/>
                </a:solidFill>
                <a:effectLst/>
                <a:latin typeface="Bree Serif" panose="02000503040000020004" pitchFamily="50" charset="-93"/>
              </a:rPr>
              <a:t>. </a:t>
            </a:r>
            <a:r>
              <a:rPr kumimoji="0" lang="en-US" altLang="en-US" sz="2000" b="0" i="0" u="none" strike="noStrike" cap="none" normalizeH="0" baseline="0" dirty="0" err="1">
                <a:ln>
                  <a:noFill/>
                </a:ln>
                <a:solidFill>
                  <a:srgbClr val="FFFFFF"/>
                </a:solidFill>
                <a:effectLst/>
                <a:latin typeface="Bree Serif" panose="02000503040000020004" pitchFamily="50" charset="-93"/>
              </a:rPr>
              <a:t>Luôn</a:t>
            </a:r>
            <a:r>
              <a:rPr kumimoji="0" lang="en-US" altLang="en-US" sz="2000" b="0" i="0" u="none" strike="noStrike" cap="none" normalizeH="0" baseline="0" dirty="0">
                <a:ln>
                  <a:noFill/>
                </a:ln>
                <a:solidFill>
                  <a:srgbClr val="FFFFFF"/>
                </a:solidFill>
                <a:effectLst/>
                <a:latin typeface="Bree Serif" panose="02000503040000020004" pitchFamily="50" charset="-93"/>
              </a:rPr>
              <a:t> </a:t>
            </a:r>
            <a:r>
              <a:rPr kumimoji="0" lang="en-US" altLang="en-US" sz="2000" b="0" i="0" u="none" strike="noStrike" cap="none" normalizeH="0" baseline="0" dirty="0" err="1">
                <a:ln>
                  <a:noFill/>
                </a:ln>
                <a:solidFill>
                  <a:srgbClr val="FFFFFF"/>
                </a:solidFill>
                <a:effectLst/>
                <a:latin typeface="Bree Serif" panose="02000503040000020004" pitchFamily="50" charset="-93"/>
              </a:rPr>
              <a:t>tôn</a:t>
            </a:r>
            <a:r>
              <a:rPr kumimoji="0" lang="en-US" altLang="en-US" sz="2000" b="0" i="0" u="none" strike="noStrike" cap="none" normalizeH="0" baseline="0" dirty="0">
                <a:ln>
                  <a:noFill/>
                </a:ln>
                <a:solidFill>
                  <a:srgbClr val="FFFFFF"/>
                </a:solidFill>
                <a:effectLst/>
                <a:latin typeface="Bree Serif" panose="02000503040000020004" pitchFamily="50" charset="-93"/>
              </a:rPr>
              <a:t> </a:t>
            </a:r>
            <a:r>
              <a:rPr kumimoji="0" lang="en-US" altLang="en-US" sz="2000" b="0" i="0" u="none" strike="noStrike" cap="none" normalizeH="0" baseline="0" dirty="0" err="1">
                <a:ln>
                  <a:noFill/>
                </a:ln>
                <a:solidFill>
                  <a:srgbClr val="FFFFFF"/>
                </a:solidFill>
                <a:effectLst/>
                <a:latin typeface="Bree Serif" panose="02000503040000020004" pitchFamily="50" charset="-93"/>
              </a:rPr>
              <a:t>trọng</a:t>
            </a:r>
            <a:r>
              <a:rPr kumimoji="0" lang="en-US" altLang="en-US" sz="2000" b="0" i="0" u="none" strike="noStrike" cap="none" normalizeH="0" baseline="0" dirty="0">
                <a:ln>
                  <a:noFill/>
                </a:ln>
                <a:solidFill>
                  <a:srgbClr val="FFFFFF"/>
                </a:solidFill>
                <a:effectLst/>
                <a:latin typeface="Bree Serif" panose="02000503040000020004" pitchFamily="50" charset="-93"/>
              </a:rPr>
              <a:t> </a:t>
            </a:r>
            <a:r>
              <a:rPr kumimoji="0" lang="en-US" altLang="en-US" sz="2000" b="0" i="0" u="none" strike="noStrike" cap="none" normalizeH="0" baseline="0" dirty="0" err="1">
                <a:ln>
                  <a:noFill/>
                </a:ln>
                <a:solidFill>
                  <a:srgbClr val="FFFFFF"/>
                </a:solidFill>
                <a:effectLst/>
                <a:latin typeface="Bree Serif" panose="02000503040000020004" pitchFamily="50" charset="-93"/>
              </a:rPr>
              <a:t>những</a:t>
            </a:r>
            <a:r>
              <a:rPr kumimoji="0" lang="en-US" altLang="en-US" sz="2000" b="0" i="0" u="none" strike="noStrike" cap="none" normalizeH="0" baseline="0" dirty="0">
                <a:ln>
                  <a:noFill/>
                </a:ln>
                <a:solidFill>
                  <a:srgbClr val="FFFFFF"/>
                </a:solidFill>
                <a:effectLst/>
                <a:latin typeface="Bree Serif" panose="02000503040000020004" pitchFamily="50" charset="-93"/>
              </a:rPr>
              <a:t> </a:t>
            </a:r>
            <a:r>
              <a:rPr kumimoji="0" lang="en-US" altLang="en-US" sz="2000" b="0" i="0" u="none" strike="noStrike" cap="none" normalizeH="0" baseline="0" dirty="0" err="1">
                <a:ln>
                  <a:noFill/>
                </a:ln>
                <a:solidFill>
                  <a:srgbClr val="FFFFFF"/>
                </a:solidFill>
                <a:effectLst/>
                <a:latin typeface="Bree Serif" panose="02000503040000020004" pitchFamily="50" charset="-93"/>
              </a:rPr>
              <a:t>người</a:t>
            </a:r>
            <a:r>
              <a:rPr kumimoji="0" lang="en-US" altLang="en-US" sz="2000" b="0" i="0" u="none" strike="noStrike" cap="none" normalizeH="0" baseline="0" dirty="0">
                <a:ln>
                  <a:noFill/>
                </a:ln>
                <a:solidFill>
                  <a:srgbClr val="FFFFFF"/>
                </a:solidFill>
                <a:effectLst/>
                <a:latin typeface="Bree Serif" panose="02000503040000020004" pitchFamily="50" charset="-93"/>
              </a:rPr>
              <a:t> </a:t>
            </a:r>
            <a:r>
              <a:rPr kumimoji="0" lang="en-US" altLang="en-US" sz="2000" b="0" i="0" u="none" strike="noStrike" cap="none" normalizeH="0" baseline="0" dirty="0" err="1">
                <a:ln>
                  <a:noFill/>
                </a:ln>
                <a:solidFill>
                  <a:srgbClr val="FFFFFF"/>
                </a:solidFill>
                <a:effectLst/>
                <a:latin typeface="Bree Serif" panose="02000503040000020004" pitchFamily="50" charset="-93"/>
              </a:rPr>
              <a:t>chúng</a:t>
            </a:r>
            <a:r>
              <a:rPr kumimoji="0" lang="en-US" altLang="en-US" sz="2000" b="0" i="0" u="none" strike="noStrike" cap="none" normalizeH="0" baseline="0" dirty="0">
                <a:ln>
                  <a:noFill/>
                </a:ln>
                <a:solidFill>
                  <a:srgbClr val="FFFFFF"/>
                </a:solidFill>
                <a:effectLst/>
                <a:latin typeface="Bree Serif" panose="02000503040000020004" pitchFamily="50" charset="-93"/>
              </a:rPr>
              <a:t> ta </a:t>
            </a:r>
            <a:r>
              <a:rPr kumimoji="0" lang="en-US" altLang="en-US" sz="2000" b="0" i="0" u="none" strike="noStrike" cap="none" normalizeH="0" baseline="0" dirty="0" err="1">
                <a:ln>
                  <a:noFill/>
                </a:ln>
                <a:solidFill>
                  <a:srgbClr val="FFFFFF"/>
                </a:solidFill>
                <a:effectLst/>
                <a:latin typeface="Bree Serif" panose="02000503040000020004" pitchFamily="50" charset="-93"/>
              </a:rPr>
              <a:t>tiếp</a:t>
            </a:r>
            <a:r>
              <a:rPr kumimoji="0" lang="en-US" altLang="en-US" sz="2000" b="0" i="0" u="none" strike="noStrike" cap="none" normalizeH="0" baseline="0" dirty="0">
                <a:ln>
                  <a:noFill/>
                </a:ln>
                <a:solidFill>
                  <a:srgbClr val="FFFFFF"/>
                </a:solidFill>
                <a:effectLst/>
                <a:latin typeface="Bree Serif" panose="02000503040000020004" pitchFamily="50" charset="-93"/>
              </a:rPr>
              <a:t> </a:t>
            </a:r>
            <a:r>
              <a:rPr kumimoji="0" lang="en-US" altLang="en-US" sz="2000" b="0" i="0" u="none" strike="noStrike" cap="none" normalizeH="0" baseline="0" dirty="0" err="1">
                <a:ln>
                  <a:noFill/>
                </a:ln>
                <a:solidFill>
                  <a:srgbClr val="FFFFFF"/>
                </a:solidFill>
                <a:effectLst/>
                <a:latin typeface="Bree Serif" panose="02000503040000020004" pitchFamily="50" charset="-93"/>
              </a:rPr>
              <a:t>xúc</a:t>
            </a:r>
            <a:r>
              <a:rPr kumimoji="0" lang="en-US" altLang="en-US" sz="2000" b="0" i="0" u="none" strike="noStrike" cap="none" normalizeH="0" baseline="0" dirty="0">
                <a:ln>
                  <a:noFill/>
                </a:ln>
                <a:solidFill>
                  <a:srgbClr val="FFFFFF"/>
                </a:solidFill>
                <a:effectLst/>
                <a:latin typeface="Bree Serif" panose="02000503040000020004" pitchFamily="50" charset="-93"/>
              </a:rPr>
              <a:t> qua </a:t>
            </a:r>
            <a:r>
              <a:rPr kumimoji="0" lang="en-US" altLang="en-US" sz="2000" b="0" i="0" u="none" strike="noStrike" cap="none" normalizeH="0" baseline="0" dirty="0" err="1">
                <a:ln>
                  <a:noFill/>
                </a:ln>
                <a:solidFill>
                  <a:srgbClr val="FFFFFF"/>
                </a:solidFill>
                <a:effectLst/>
                <a:latin typeface="Bree Serif" panose="02000503040000020004" pitchFamily="50" charset="-93"/>
              </a:rPr>
              <a:t>điện</a:t>
            </a:r>
            <a:r>
              <a:rPr kumimoji="0" lang="en-US" altLang="en-US" sz="2000" b="0" i="0" u="none" strike="noStrike" cap="none" normalizeH="0" baseline="0" dirty="0">
                <a:ln>
                  <a:noFill/>
                </a:ln>
                <a:solidFill>
                  <a:srgbClr val="FFFFFF"/>
                </a:solidFill>
                <a:effectLst/>
                <a:latin typeface="Bree Serif" panose="02000503040000020004" pitchFamily="50" charset="-93"/>
              </a:rPr>
              <a:t> </a:t>
            </a:r>
            <a:r>
              <a:rPr kumimoji="0" lang="en-US" altLang="en-US" sz="2000" b="0" i="0" u="none" strike="noStrike" cap="none" normalizeH="0" baseline="0" dirty="0" err="1">
                <a:ln>
                  <a:noFill/>
                </a:ln>
                <a:solidFill>
                  <a:srgbClr val="FFFFFF"/>
                </a:solidFill>
                <a:effectLst/>
                <a:latin typeface="Bree Serif" panose="02000503040000020004" pitchFamily="50" charset="-93"/>
              </a:rPr>
              <a:t>thoại</a:t>
            </a:r>
            <a:r>
              <a:rPr kumimoji="0" lang="en-US" altLang="en-US" sz="2000" b="0" i="0" u="none" strike="noStrike" cap="none" normalizeH="0" baseline="0" dirty="0">
                <a:ln>
                  <a:noFill/>
                </a:ln>
                <a:solidFill>
                  <a:srgbClr val="FFFFFF"/>
                </a:solidFill>
                <a:effectLst/>
                <a:latin typeface="Bree Serif" panose="02000503040000020004" pitchFamily="50" charset="-93"/>
              </a:rPr>
              <a:t>, </a:t>
            </a:r>
            <a:r>
              <a:rPr kumimoji="0" lang="en-US" altLang="en-US" sz="2000" b="0" i="0" u="none" strike="noStrike" cap="none" normalizeH="0" baseline="0" dirty="0" err="1">
                <a:ln>
                  <a:noFill/>
                </a:ln>
                <a:solidFill>
                  <a:srgbClr val="FFFFFF"/>
                </a:solidFill>
                <a:effectLst/>
                <a:latin typeface="Bree Serif" panose="02000503040000020004" pitchFamily="50" charset="-93"/>
              </a:rPr>
              <a:t>máy</a:t>
            </a:r>
            <a:r>
              <a:rPr kumimoji="0" lang="en-US" altLang="en-US" sz="2000" b="0" i="0" u="none" strike="noStrike" cap="none" normalizeH="0" baseline="0" dirty="0">
                <a:ln>
                  <a:noFill/>
                </a:ln>
                <a:solidFill>
                  <a:srgbClr val="FFFFFF"/>
                </a:solidFill>
                <a:effectLst/>
                <a:latin typeface="Bree Serif" panose="02000503040000020004" pitchFamily="50" charset="-93"/>
              </a:rPr>
              <a:t> </a:t>
            </a:r>
            <a:r>
              <a:rPr kumimoji="0" lang="en-US" altLang="en-US" sz="2000" b="0" i="0" u="none" strike="noStrike" cap="none" normalizeH="0" baseline="0" dirty="0" err="1">
                <a:ln>
                  <a:noFill/>
                </a:ln>
                <a:solidFill>
                  <a:srgbClr val="FFFFFF"/>
                </a:solidFill>
                <a:effectLst/>
                <a:latin typeface="Bree Serif" panose="02000503040000020004" pitchFamily="50" charset="-93"/>
              </a:rPr>
              <a:t>tính</a:t>
            </a:r>
            <a:r>
              <a:rPr kumimoji="0" lang="en-US" altLang="en-US" sz="2000" b="0" i="0" u="none" strike="noStrike" cap="none" normalizeH="0" baseline="0" dirty="0">
                <a:ln>
                  <a:noFill/>
                </a:ln>
                <a:solidFill>
                  <a:srgbClr val="FFFFFF"/>
                </a:solidFill>
                <a:effectLst/>
                <a:latin typeface="Bree Serif" panose="02000503040000020004" pitchFamily="50" charset="-93"/>
              </a:rPr>
              <a:t> </a:t>
            </a:r>
            <a:r>
              <a:rPr kumimoji="0" lang="en-US" altLang="en-US" sz="2000" b="0" i="0" u="none" strike="noStrike" cap="none" normalizeH="0" baseline="0" dirty="0" err="1">
                <a:ln>
                  <a:noFill/>
                </a:ln>
                <a:solidFill>
                  <a:srgbClr val="FFFFFF"/>
                </a:solidFill>
                <a:effectLst/>
                <a:latin typeface="Bree Serif" panose="02000503040000020004" pitchFamily="50" charset="-93"/>
              </a:rPr>
              <a:t>và</a:t>
            </a:r>
            <a:r>
              <a:rPr kumimoji="0" lang="en-US" altLang="en-US" sz="2000" b="0" i="0" u="none" strike="noStrike" cap="none" normalizeH="0" baseline="0" dirty="0">
                <a:ln>
                  <a:noFill/>
                </a:ln>
                <a:solidFill>
                  <a:srgbClr val="FFFFFF"/>
                </a:solidFill>
                <a:effectLst/>
                <a:latin typeface="Bree Serif" panose="02000503040000020004" pitchFamily="50" charset="-93"/>
              </a:rPr>
              <a:t> </a:t>
            </a:r>
            <a:r>
              <a:rPr kumimoji="0" lang="en-US" altLang="en-US" sz="2000" b="0" i="0" u="none" strike="noStrike" cap="none" normalizeH="0" baseline="0" dirty="0" err="1">
                <a:ln>
                  <a:noFill/>
                </a:ln>
                <a:solidFill>
                  <a:srgbClr val="FFFFFF"/>
                </a:solidFill>
                <a:effectLst/>
                <a:latin typeface="Bree Serif" panose="02000503040000020004" pitchFamily="50" charset="-93"/>
              </a:rPr>
              <a:t>công</a:t>
            </a:r>
            <a:r>
              <a:rPr kumimoji="0" lang="en-US" altLang="en-US" sz="2000" b="0" i="0" u="none" strike="noStrike" cap="none" normalizeH="0" baseline="0" dirty="0">
                <a:ln>
                  <a:noFill/>
                </a:ln>
                <a:solidFill>
                  <a:srgbClr val="FFFFFF"/>
                </a:solidFill>
                <a:effectLst/>
                <a:latin typeface="Bree Serif" panose="02000503040000020004" pitchFamily="50" charset="-93"/>
              </a:rPr>
              <a:t> </a:t>
            </a:r>
            <a:r>
              <a:rPr kumimoji="0" lang="en-US" altLang="en-US" sz="2000" b="0" i="0" u="none" strike="noStrike" cap="none" normalizeH="0" baseline="0" dirty="0" err="1">
                <a:ln>
                  <a:noFill/>
                </a:ln>
                <a:solidFill>
                  <a:srgbClr val="FFFFFF"/>
                </a:solidFill>
                <a:effectLst/>
                <a:latin typeface="Bree Serif" panose="02000503040000020004" pitchFamily="50" charset="-93"/>
              </a:rPr>
              <a:t>nghệ</a:t>
            </a:r>
            <a:r>
              <a:rPr kumimoji="0" lang="en-US" altLang="en-US" sz="2000" b="0" i="0" u="none" strike="noStrike" cap="none" normalizeH="0" baseline="0" dirty="0">
                <a:ln>
                  <a:noFill/>
                </a:ln>
                <a:solidFill>
                  <a:srgbClr val="FFFFFF"/>
                </a:solidFill>
                <a:effectLst/>
                <a:latin typeface="Bree Serif" panose="02000503040000020004" pitchFamily="50" charset="-93"/>
              </a:rPr>
              <a:t> </a:t>
            </a:r>
            <a:r>
              <a:rPr kumimoji="0" lang="en-US" altLang="en-US" sz="2000" b="0" i="0" u="none" strike="noStrike" cap="none" normalizeH="0" baseline="0" dirty="0" err="1">
                <a:ln>
                  <a:noFill/>
                </a:ln>
                <a:solidFill>
                  <a:srgbClr val="FFFFFF"/>
                </a:solidFill>
                <a:effectLst/>
                <a:latin typeface="Bree Serif" panose="02000503040000020004" pitchFamily="50" charset="-93"/>
              </a:rPr>
              <a:t>nhé</a:t>
            </a:r>
            <a:r>
              <a:rPr kumimoji="0" lang="en-US" altLang="en-US" sz="2000" b="0" i="0" u="none" strike="noStrike" cap="none" normalizeH="0" baseline="0" dirty="0">
                <a:ln>
                  <a:noFill/>
                </a:ln>
                <a:solidFill>
                  <a:srgbClr val="FFFFFF"/>
                </a:solidFill>
                <a:effectLst/>
                <a:latin typeface="Bree Serif" panose="02000503040000020004" pitchFamily="50" charset="-93"/>
              </a:rPr>
              <a:t>.</a:t>
            </a:r>
            <a:endParaRPr kumimoji="0" lang="en-US" altLang="en-US" sz="2000" b="0" i="0" u="none" strike="noStrike" cap="none" normalizeH="0" baseline="0" dirty="0">
              <a:ln>
                <a:noFill/>
              </a:ln>
              <a:solidFill>
                <a:schemeClr val="tx1"/>
              </a:solidFill>
              <a:effectLst/>
              <a:latin typeface="Bree Serif" panose="02000503040000020004" pitchFamily="50" charset="-93"/>
            </a:endParaRPr>
          </a:p>
        </p:txBody>
      </p:sp>
      <p:sp>
        <p:nvSpPr>
          <p:cNvPr id="54" name="TextBox 53"/>
          <p:cNvSpPr txBox="1"/>
          <p:nvPr/>
        </p:nvSpPr>
        <p:spPr>
          <a:xfrm>
            <a:off x="5433246" y="3615857"/>
            <a:ext cx="6664004" cy="400110"/>
          </a:xfrm>
          <a:prstGeom prst="rect">
            <a:avLst/>
          </a:prstGeom>
          <a:noFill/>
        </p:spPr>
        <p:txBody>
          <a:bodyPr wrap="none" rtlCol="0">
            <a:spAutoFit/>
          </a:bodyPr>
          <a:lstStyle/>
          <a:p>
            <a:pPr marL="285750" indent="-285750">
              <a:buClr>
                <a:srgbClr val="FF0000"/>
              </a:buClr>
              <a:buFont typeface="Wingdings" panose="05000000000000000000" pitchFamily="2" charset="2"/>
              <a:buChar char="q"/>
            </a:pPr>
            <a:r>
              <a:rPr lang="vi-VN" sz="2000" dirty="0">
                <a:solidFill>
                  <a:srgbClr val="0070C0"/>
                </a:solidFill>
                <a:latin typeface="Bree Serif" panose="02000503040000020004" pitchFamily="50" charset="-93"/>
              </a:rPr>
              <a:t>HÃY ỦNG HỘ CÁC THÔNG ĐIỆP TÍCH CỰC TRÊN MẠNG</a:t>
            </a:r>
            <a:endParaRPr lang="en-US" sz="2000" dirty="0">
              <a:solidFill>
                <a:srgbClr val="0070C0"/>
              </a:solidFill>
              <a:latin typeface="Bree Serif" panose="02000503040000020004" pitchFamily="50" charset="-93"/>
            </a:endParaRPr>
          </a:p>
        </p:txBody>
      </p:sp>
      <p:grpSp>
        <p:nvGrpSpPr>
          <p:cNvPr id="2055" name="Group 19"/>
          <p:cNvGrpSpPr>
            <a:grpSpLocks/>
          </p:cNvGrpSpPr>
          <p:nvPr/>
        </p:nvGrpSpPr>
        <p:grpSpPr bwMode="auto">
          <a:xfrm>
            <a:off x="5504975" y="4005096"/>
            <a:ext cx="4122737" cy="1476375"/>
            <a:chOff x="4502" y="130"/>
            <a:chExt cx="6493" cy="2326"/>
          </a:xfrm>
        </p:grpSpPr>
        <p:sp>
          <p:nvSpPr>
            <p:cNvPr id="2056" name="Rectangle 20"/>
            <p:cNvSpPr>
              <a:spLocks noChangeArrowheads="1"/>
            </p:cNvSpPr>
            <p:nvPr/>
          </p:nvSpPr>
          <p:spPr bwMode="auto">
            <a:xfrm>
              <a:off x="4994" y="515"/>
              <a:ext cx="6000" cy="1940"/>
            </a:xfrm>
            <a:prstGeom prst="rect">
              <a:avLst/>
            </a:prstGeom>
            <a:solidFill>
              <a:srgbClr val="0068A7">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165"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0" y="501"/>
              <a:ext cx="5746" cy="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Freeform 22"/>
            <p:cNvSpPr>
              <a:spLocks/>
            </p:cNvSpPr>
            <p:nvPr/>
          </p:nvSpPr>
          <p:spPr bwMode="auto">
            <a:xfrm>
              <a:off x="4980" y="501"/>
              <a:ext cx="5746" cy="1683"/>
            </a:xfrm>
            <a:custGeom>
              <a:avLst/>
              <a:gdLst>
                <a:gd name="T0" fmla="+- 0 5160 4980"/>
                <a:gd name="T1" fmla="*/ T0 w 5746"/>
                <a:gd name="T2" fmla="+- 0 501 501"/>
                <a:gd name="T3" fmla="*/ 501 h 1683"/>
                <a:gd name="T4" fmla="+- 0 5056 4980"/>
                <a:gd name="T5" fmla="*/ T4 w 5746"/>
                <a:gd name="T6" fmla="+- 0 504 501"/>
                <a:gd name="T7" fmla="*/ 504 h 1683"/>
                <a:gd name="T8" fmla="+- 0 5003 4980"/>
                <a:gd name="T9" fmla="*/ T8 w 5746"/>
                <a:gd name="T10" fmla="+- 0 524 501"/>
                <a:gd name="T11" fmla="*/ 524 h 1683"/>
                <a:gd name="T12" fmla="+- 0 4983 4980"/>
                <a:gd name="T13" fmla="*/ T12 w 5746"/>
                <a:gd name="T14" fmla="+- 0 577 501"/>
                <a:gd name="T15" fmla="*/ 577 h 1683"/>
                <a:gd name="T16" fmla="+- 0 4980 4980"/>
                <a:gd name="T17" fmla="*/ T16 w 5746"/>
                <a:gd name="T18" fmla="+- 0 681 501"/>
                <a:gd name="T19" fmla="*/ 681 h 1683"/>
                <a:gd name="T20" fmla="+- 0 4980 4980"/>
                <a:gd name="T21" fmla="*/ T20 w 5746"/>
                <a:gd name="T22" fmla="+- 0 2004 501"/>
                <a:gd name="T23" fmla="*/ 2004 h 1683"/>
                <a:gd name="T24" fmla="+- 0 4983 4980"/>
                <a:gd name="T25" fmla="*/ T24 w 5746"/>
                <a:gd name="T26" fmla="+- 0 2108 501"/>
                <a:gd name="T27" fmla="*/ 2108 h 1683"/>
                <a:gd name="T28" fmla="+- 0 5003 4980"/>
                <a:gd name="T29" fmla="*/ T28 w 5746"/>
                <a:gd name="T30" fmla="+- 0 2161 501"/>
                <a:gd name="T31" fmla="*/ 2161 h 1683"/>
                <a:gd name="T32" fmla="+- 0 5056 4980"/>
                <a:gd name="T33" fmla="*/ T32 w 5746"/>
                <a:gd name="T34" fmla="+- 0 2181 501"/>
                <a:gd name="T35" fmla="*/ 2181 h 1683"/>
                <a:gd name="T36" fmla="+- 0 5160 4980"/>
                <a:gd name="T37" fmla="*/ T36 w 5746"/>
                <a:gd name="T38" fmla="+- 0 2184 501"/>
                <a:gd name="T39" fmla="*/ 2184 h 1683"/>
                <a:gd name="T40" fmla="+- 0 10546 4980"/>
                <a:gd name="T41" fmla="*/ T40 w 5746"/>
                <a:gd name="T42" fmla="+- 0 2184 501"/>
                <a:gd name="T43" fmla="*/ 2184 h 1683"/>
                <a:gd name="T44" fmla="+- 0 10650 4980"/>
                <a:gd name="T45" fmla="*/ T44 w 5746"/>
                <a:gd name="T46" fmla="+- 0 2181 501"/>
                <a:gd name="T47" fmla="*/ 2181 h 1683"/>
                <a:gd name="T48" fmla="+- 0 10704 4980"/>
                <a:gd name="T49" fmla="*/ T48 w 5746"/>
                <a:gd name="T50" fmla="+- 0 2161 501"/>
                <a:gd name="T51" fmla="*/ 2161 h 1683"/>
                <a:gd name="T52" fmla="+- 0 10723 4980"/>
                <a:gd name="T53" fmla="*/ T52 w 5746"/>
                <a:gd name="T54" fmla="+- 0 2108 501"/>
                <a:gd name="T55" fmla="*/ 2108 h 1683"/>
                <a:gd name="T56" fmla="+- 0 10726 4980"/>
                <a:gd name="T57" fmla="*/ T56 w 5746"/>
                <a:gd name="T58" fmla="+- 0 2004 501"/>
                <a:gd name="T59" fmla="*/ 2004 h 1683"/>
                <a:gd name="T60" fmla="+- 0 10726 4980"/>
                <a:gd name="T61" fmla="*/ T60 w 5746"/>
                <a:gd name="T62" fmla="+- 0 681 501"/>
                <a:gd name="T63" fmla="*/ 681 h 1683"/>
                <a:gd name="T64" fmla="+- 0 10723 4980"/>
                <a:gd name="T65" fmla="*/ T64 w 5746"/>
                <a:gd name="T66" fmla="+- 0 577 501"/>
                <a:gd name="T67" fmla="*/ 577 h 1683"/>
                <a:gd name="T68" fmla="+- 0 10704 4980"/>
                <a:gd name="T69" fmla="*/ T68 w 5746"/>
                <a:gd name="T70" fmla="+- 0 524 501"/>
                <a:gd name="T71" fmla="*/ 524 h 1683"/>
                <a:gd name="T72" fmla="+- 0 10650 4980"/>
                <a:gd name="T73" fmla="*/ T72 w 5746"/>
                <a:gd name="T74" fmla="+- 0 504 501"/>
                <a:gd name="T75" fmla="*/ 504 h 1683"/>
                <a:gd name="T76" fmla="+- 0 10546 4980"/>
                <a:gd name="T77" fmla="*/ T76 w 5746"/>
                <a:gd name="T78" fmla="+- 0 501 501"/>
                <a:gd name="T79" fmla="*/ 501 h 1683"/>
                <a:gd name="T80" fmla="+- 0 5160 4980"/>
                <a:gd name="T81" fmla="*/ T80 w 5746"/>
                <a:gd name="T82" fmla="+- 0 501 501"/>
                <a:gd name="T83" fmla="*/ 501 h 16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5746" h="1683">
                  <a:moveTo>
                    <a:pt x="180" y="0"/>
                  </a:moveTo>
                  <a:lnTo>
                    <a:pt x="76" y="3"/>
                  </a:lnTo>
                  <a:lnTo>
                    <a:pt x="23" y="23"/>
                  </a:lnTo>
                  <a:lnTo>
                    <a:pt x="3" y="76"/>
                  </a:lnTo>
                  <a:lnTo>
                    <a:pt x="0" y="180"/>
                  </a:lnTo>
                  <a:lnTo>
                    <a:pt x="0" y="1503"/>
                  </a:lnTo>
                  <a:lnTo>
                    <a:pt x="3" y="1607"/>
                  </a:lnTo>
                  <a:lnTo>
                    <a:pt x="23" y="1660"/>
                  </a:lnTo>
                  <a:lnTo>
                    <a:pt x="76" y="1680"/>
                  </a:lnTo>
                  <a:lnTo>
                    <a:pt x="180" y="1683"/>
                  </a:lnTo>
                  <a:lnTo>
                    <a:pt x="5566" y="1683"/>
                  </a:lnTo>
                  <a:lnTo>
                    <a:pt x="5670" y="1680"/>
                  </a:lnTo>
                  <a:lnTo>
                    <a:pt x="5724" y="1660"/>
                  </a:lnTo>
                  <a:lnTo>
                    <a:pt x="5743" y="1607"/>
                  </a:lnTo>
                  <a:lnTo>
                    <a:pt x="5746" y="1503"/>
                  </a:lnTo>
                  <a:lnTo>
                    <a:pt x="5746" y="180"/>
                  </a:lnTo>
                  <a:lnTo>
                    <a:pt x="5743" y="76"/>
                  </a:lnTo>
                  <a:lnTo>
                    <a:pt x="5724" y="23"/>
                  </a:lnTo>
                  <a:lnTo>
                    <a:pt x="5670" y="3"/>
                  </a:lnTo>
                  <a:lnTo>
                    <a:pt x="5566" y="0"/>
                  </a:lnTo>
                  <a:lnTo>
                    <a:pt x="180" y="0"/>
                  </a:lnTo>
                  <a:close/>
                </a:path>
              </a:pathLst>
            </a:custGeom>
            <a:noFill/>
            <a:ln w="25400">
              <a:solidFill>
                <a:srgbClr val="FFD4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67" name="Picture 2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79" y="1662"/>
              <a:ext cx="517"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2" y="130"/>
              <a:ext cx="936" cy="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8" name="Rectangle 32"/>
          <p:cNvSpPr>
            <a:spLocks noChangeArrowheads="1"/>
          </p:cNvSpPr>
          <p:nvPr/>
        </p:nvSpPr>
        <p:spPr bwMode="auto">
          <a:xfrm>
            <a:off x="1463557" y="5842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059" name="Group 25"/>
          <p:cNvGrpSpPr>
            <a:grpSpLocks/>
          </p:cNvGrpSpPr>
          <p:nvPr/>
        </p:nvGrpSpPr>
        <p:grpSpPr bwMode="auto">
          <a:xfrm>
            <a:off x="7972262" y="5595561"/>
            <a:ext cx="4122738" cy="1195388"/>
            <a:chOff x="0" y="0"/>
            <a:chExt cx="6493" cy="1882"/>
          </a:xfrm>
        </p:grpSpPr>
        <p:sp>
          <p:nvSpPr>
            <p:cNvPr id="2060" name="Rectangle 31"/>
            <p:cNvSpPr>
              <a:spLocks noChangeArrowheads="1"/>
            </p:cNvSpPr>
            <p:nvPr/>
          </p:nvSpPr>
          <p:spPr bwMode="auto">
            <a:xfrm>
              <a:off x="492" y="261"/>
              <a:ext cx="6000" cy="1620"/>
            </a:xfrm>
            <a:prstGeom prst="rect">
              <a:avLst/>
            </a:prstGeom>
            <a:solidFill>
              <a:srgbClr val="0068A7">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 name="Freeform 30"/>
            <p:cNvSpPr>
              <a:spLocks/>
            </p:cNvSpPr>
            <p:nvPr/>
          </p:nvSpPr>
          <p:spPr bwMode="auto">
            <a:xfrm>
              <a:off x="478" y="247"/>
              <a:ext cx="5746" cy="1372"/>
            </a:xfrm>
            <a:custGeom>
              <a:avLst/>
              <a:gdLst>
                <a:gd name="T0" fmla="+- 0 6044 478"/>
                <a:gd name="T1" fmla="*/ T0 w 5746"/>
                <a:gd name="T2" fmla="+- 0 248 248"/>
                <a:gd name="T3" fmla="*/ 248 h 1372"/>
                <a:gd name="T4" fmla="+- 0 658 478"/>
                <a:gd name="T5" fmla="*/ T4 w 5746"/>
                <a:gd name="T6" fmla="+- 0 248 248"/>
                <a:gd name="T7" fmla="*/ 248 h 1372"/>
                <a:gd name="T8" fmla="+- 0 554 478"/>
                <a:gd name="T9" fmla="*/ T8 w 5746"/>
                <a:gd name="T10" fmla="+- 0 251 248"/>
                <a:gd name="T11" fmla="*/ 251 h 1372"/>
                <a:gd name="T12" fmla="+- 0 501 478"/>
                <a:gd name="T13" fmla="*/ T12 w 5746"/>
                <a:gd name="T14" fmla="+- 0 270 248"/>
                <a:gd name="T15" fmla="*/ 270 h 1372"/>
                <a:gd name="T16" fmla="+- 0 481 478"/>
                <a:gd name="T17" fmla="*/ T16 w 5746"/>
                <a:gd name="T18" fmla="+- 0 324 248"/>
                <a:gd name="T19" fmla="*/ 324 h 1372"/>
                <a:gd name="T20" fmla="+- 0 478 478"/>
                <a:gd name="T21" fmla="*/ T20 w 5746"/>
                <a:gd name="T22" fmla="+- 0 428 248"/>
                <a:gd name="T23" fmla="*/ 428 h 1372"/>
                <a:gd name="T24" fmla="+- 0 478 478"/>
                <a:gd name="T25" fmla="*/ T24 w 5746"/>
                <a:gd name="T26" fmla="+- 0 1439 248"/>
                <a:gd name="T27" fmla="*/ 1439 h 1372"/>
                <a:gd name="T28" fmla="+- 0 481 478"/>
                <a:gd name="T29" fmla="*/ T28 w 5746"/>
                <a:gd name="T30" fmla="+- 0 1544 248"/>
                <a:gd name="T31" fmla="*/ 1544 h 1372"/>
                <a:gd name="T32" fmla="+- 0 501 478"/>
                <a:gd name="T33" fmla="*/ T32 w 5746"/>
                <a:gd name="T34" fmla="+- 0 1597 248"/>
                <a:gd name="T35" fmla="*/ 1597 h 1372"/>
                <a:gd name="T36" fmla="+- 0 554 478"/>
                <a:gd name="T37" fmla="*/ T36 w 5746"/>
                <a:gd name="T38" fmla="+- 0 1617 248"/>
                <a:gd name="T39" fmla="*/ 1617 h 1372"/>
                <a:gd name="T40" fmla="+- 0 658 478"/>
                <a:gd name="T41" fmla="*/ T40 w 5746"/>
                <a:gd name="T42" fmla="+- 0 1619 248"/>
                <a:gd name="T43" fmla="*/ 1619 h 1372"/>
                <a:gd name="T44" fmla="+- 0 6044 478"/>
                <a:gd name="T45" fmla="*/ T44 w 5746"/>
                <a:gd name="T46" fmla="+- 0 1619 248"/>
                <a:gd name="T47" fmla="*/ 1619 h 1372"/>
                <a:gd name="T48" fmla="+- 0 6148 478"/>
                <a:gd name="T49" fmla="*/ T48 w 5746"/>
                <a:gd name="T50" fmla="+- 0 1617 248"/>
                <a:gd name="T51" fmla="*/ 1617 h 1372"/>
                <a:gd name="T52" fmla="+- 0 6201 478"/>
                <a:gd name="T53" fmla="*/ T52 w 5746"/>
                <a:gd name="T54" fmla="+- 0 1597 248"/>
                <a:gd name="T55" fmla="*/ 1597 h 1372"/>
                <a:gd name="T56" fmla="+- 0 6221 478"/>
                <a:gd name="T57" fmla="*/ T56 w 5746"/>
                <a:gd name="T58" fmla="+- 0 1544 248"/>
                <a:gd name="T59" fmla="*/ 1544 h 1372"/>
                <a:gd name="T60" fmla="+- 0 6224 478"/>
                <a:gd name="T61" fmla="*/ T60 w 5746"/>
                <a:gd name="T62" fmla="+- 0 1439 248"/>
                <a:gd name="T63" fmla="*/ 1439 h 1372"/>
                <a:gd name="T64" fmla="+- 0 6224 478"/>
                <a:gd name="T65" fmla="*/ T64 w 5746"/>
                <a:gd name="T66" fmla="+- 0 428 248"/>
                <a:gd name="T67" fmla="*/ 428 h 1372"/>
                <a:gd name="T68" fmla="+- 0 6221 478"/>
                <a:gd name="T69" fmla="*/ T68 w 5746"/>
                <a:gd name="T70" fmla="+- 0 324 248"/>
                <a:gd name="T71" fmla="*/ 324 h 1372"/>
                <a:gd name="T72" fmla="+- 0 6201 478"/>
                <a:gd name="T73" fmla="*/ T72 w 5746"/>
                <a:gd name="T74" fmla="+- 0 270 248"/>
                <a:gd name="T75" fmla="*/ 270 h 1372"/>
                <a:gd name="T76" fmla="+- 0 6148 478"/>
                <a:gd name="T77" fmla="*/ T76 w 5746"/>
                <a:gd name="T78" fmla="+- 0 251 248"/>
                <a:gd name="T79" fmla="*/ 251 h 1372"/>
                <a:gd name="T80" fmla="+- 0 6044 478"/>
                <a:gd name="T81" fmla="*/ T80 w 5746"/>
                <a:gd name="T82" fmla="+- 0 248 248"/>
                <a:gd name="T83" fmla="*/ 248 h 13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5746" h="1372">
                  <a:moveTo>
                    <a:pt x="5566" y="0"/>
                  </a:moveTo>
                  <a:lnTo>
                    <a:pt x="180" y="0"/>
                  </a:lnTo>
                  <a:lnTo>
                    <a:pt x="76" y="3"/>
                  </a:lnTo>
                  <a:lnTo>
                    <a:pt x="23" y="22"/>
                  </a:lnTo>
                  <a:lnTo>
                    <a:pt x="3" y="76"/>
                  </a:lnTo>
                  <a:lnTo>
                    <a:pt x="0" y="180"/>
                  </a:lnTo>
                  <a:lnTo>
                    <a:pt x="0" y="1191"/>
                  </a:lnTo>
                  <a:lnTo>
                    <a:pt x="3" y="1296"/>
                  </a:lnTo>
                  <a:lnTo>
                    <a:pt x="23" y="1349"/>
                  </a:lnTo>
                  <a:lnTo>
                    <a:pt x="76" y="1369"/>
                  </a:lnTo>
                  <a:lnTo>
                    <a:pt x="180" y="1371"/>
                  </a:lnTo>
                  <a:lnTo>
                    <a:pt x="5566" y="1371"/>
                  </a:lnTo>
                  <a:lnTo>
                    <a:pt x="5670" y="1369"/>
                  </a:lnTo>
                  <a:lnTo>
                    <a:pt x="5723" y="1349"/>
                  </a:lnTo>
                  <a:lnTo>
                    <a:pt x="5743" y="1296"/>
                  </a:lnTo>
                  <a:lnTo>
                    <a:pt x="5746" y="1191"/>
                  </a:lnTo>
                  <a:lnTo>
                    <a:pt x="5746" y="180"/>
                  </a:lnTo>
                  <a:lnTo>
                    <a:pt x="5743" y="76"/>
                  </a:lnTo>
                  <a:lnTo>
                    <a:pt x="5723" y="22"/>
                  </a:lnTo>
                  <a:lnTo>
                    <a:pt x="5670" y="3"/>
                  </a:lnTo>
                  <a:lnTo>
                    <a:pt x="55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173"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 y="568"/>
              <a:ext cx="5746" cy="1052"/>
            </a:xfrm>
            <a:prstGeom prst="rect">
              <a:avLst/>
            </a:prstGeom>
            <a:noFill/>
            <a:extLst>
              <a:ext uri="{909E8E84-426E-40DD-AFC4-6F175D3DCCD1}">
                <a14:hiddenFill xmlns:a14="http://schemas.microsoft.com/office/drawing/2010/main">
                  <a:solidFill>
                    <a:srgbClr val="FFFFFF"/>
                  </a:solidFill>
                </a14:hiddenFill>
              </a:ext>
            </a:extLst>
          </p:spPr>
        </p:pic>
        <p:sp>
          <p:nvSpPr>
            <p:cNvPr id="2062" name="Freeform 28"/>
            <p:cNvSpPr>
              <a:spLocks/>
            </p:cNvSpPr>
            <p:nvPr/>
          </p:nvSpPr>
          <p:spPr bwMode="auto">
            <a:xfrm>
              <a:off x="478" y="247"/>
              <a:ext cx="5746" cy="1372"/>
            </a:xfrm>
            <a:custGeom>
              <a:avLst/>
              <a:gdLst>
                <a:gd name="T0" fmla="+- 0 658 478"/>
                <a:gd name="T1" fmla="*/ T0 w 5746"/>
                <a:gd name="T2" fmla="+- 0 248 248"/>
                <a:gd name="T3" fmla="*/ 248 h 1372"/>
                <a:gd name="T4" fmla="+- 0 554 478"/>
                <a:gd name="T5" fmla="*/ T4 w 5746"/>
                <a:gd name="T6" fmla="+- 0 251 248"/>
                <a:gd name="T7" fmla="*/ 251 h 1372"/>
                <a:gd name="T8" fmla="+- 0 501 478"/>
                <a:gd name="T9" fmla="*/ T8 w 5746"/>
                <a:gd name="T10" fmla="+- 0 270 248"/>
                <a:gd name="T11" fmla="*/ 270 h 1372"/>
                <a:gd name="T12" fmla="+- 0 481 478"/>
                <a:gd name="T13" fmla="*/ T12 w 5746"/>
                <a:gd name="T14" fmla="+- 0 324 248"/>
                <a:gd name="T15" fmla="*/ 324 h 1372"/>
                <a:gd name="T16" fmla="+- 0 478 478"/>
                <a:gd name="T17" fmla="*/ T16 w 5746"/>
                <a:gd name="T18" fmla="+- 0 428 248"/>
                <a:gd name="T19" fmla="*/ 428 h 1372"/>
                <a:gd name="T20" fmla="+- 0 478 478"/>
                <a:gd name="T21" fmla="*/ T20 w 5746"/>
                <a:gd name="T22" fmla="+- 0 1439 248"/>
                <a:gd name="T23" fmla="*/ 1439 h 1372"/>
                <a:gd name="T24" fmla="+- 0 481 478"/>
                <a:gd name="T25" fmla="*/ T24 w 5746"/>
                <a:gd name="T26" fmla="+- 0 1544 248"/>
                <a:gd name="T27" fmla="*/ 1544 h 1372"/>
                <a:gd name="T28" fmla="+- 0 501 478"/>
                <a:gd name="T29" fmla="*/ T28 w 5746"/>
                <a:gd name="T30" fmla="+- 0 1597 248"/>
                <a:gd name="T31" fmla="*/ 1597 h 1372"/>
                <a:gd name="T32" fmla="+- 0 554 478"/>
                <a:gd name="T33" fmla="*/ T32 w 5746"/>
                <a:gd name="T34" fmla="+- 0 1617 248"/>
                <a:gd name="T35" fmla="*/ 1617 h 1372"/>
                <a:gd name="T36" fmla="+- 0 658 478"/>
                <a:gd name="T37" fmla="*/ T36 w 5746"/>
                <a:gd name="T38" fmla="+- 0 1619 248"/>
                <a:gd name="T39" fmla="*/ 1619 h 1372"/>
                <a:gd name="T40" fmla="+- 0 6044 478"/>
                <a:gd name="T41" fmla="*/ T40 w 5746"/>
                <a:gd name="T42" fmla="+- 0 1619 248"/>
                <a:gd name="T43" fmla="*/ 1619 h 1372"/>
                <a:gd name="T44" fmla="+- 0 6148 478"/>
                <a:gd name="T45" fmla="*/ T44 w 5746"/>
                <a:gd name="T46" fmla="+- 0 1617 248"/>
                <a:gd name="T47" fmla="*/ 1617 h 1372"/>
                <a:gd name="T48" fmla="+- 0 6201 478"/>
                <a:gd name="T49" fmla="*/ T48 w 5746"/>
                <a:gd name="T50" fmla="+- 0 1597 248"/>
                <a:gd name="T51" fmla="*/ 1597 h 1372"/>
                <a:gd name="T52" fmla="+- 0 6221 478"/>
                <a:gd name="T53" fmla="*/ T52 w 5746"/>
                <a:gd name="T54" fmla="+- 0 1544 248"/>
                <a:gd name="T55" fmla="*/ 1544 h 1372"/>
                <a:gd name="T56" fmla="+- 0 6224 478"/>
                <a:gd name="T57" fmla="*/ T56 w 5746"/>
                <a:gd name="T58" fmla="+- 0 1439 248"/>
                <a:gd name="T59" fmla="*/ 1439 h 1372"/>
                <a:gd name="T60" fmla="+- 0 6224 478"/>
                <a:gd name="T61" fmla="*/ T60 w 5746"/>
                <a:gd name="T62" fmla="+- 0 428 248"/>
                <a:gd name="T63" fmla="*/ 428 h 1372"/>
                <a:gd name="T64" fmla="+- 0 6221 478"/>
                <a:gd name="T65" fmla="*/ T64 w 5746"/>
                <a:gd name="T66" fmla="+- 0 324 248"/>
                <a:gd name="T67" fmla="*/ 324 h 1372"/>
                <a:gd name="T68" fmla="+- 0 6201 478"/>
                <a:gd name="T69" fmla="*/ T68 w 5746"/>
                <a:gd name="T70" fmla="+- 0 270 248"/>
                <a:gd name="T71" fmla="*/ 270 h 1372"/>
                <a:gd name="T72" fmla="+- 0 6148 478"/>
                <a:gd name="T73" fmla="*/ T72 w 5746"/>
                <a:gd name="T74" fmla="+- 0 251 248"/>
                <a:gd name="T75" fmla="*/ 251 h 1372"/>
                <a:gd name="T76" fmla="+- 0 6044 478"/>
                <a:gd name="T77" fmla="*/ T76 w 5746"/>
                <a:gd name="T78" fmla="+- 0 248 248"/>
                <a:gd name="T79" fmla="*/ 248 h 1372"/>
                <a:gd name="T80" fmla="+- 0 658 478"/>
                <a:gd name="T81" fmla="*/ T80 w 5746"/>
                <a:gd name="T82" fmla="+- 0 248 248"/>
                <a:gd name="T83" fmla="*/ 248 h 13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5746" h="1372">
                  <a:moveTo>
                    <a:pt x="180" y="0"/>
                  </a:moveTo>
                  <a:lnTo>
                    <a:pt x="76" y="3"/>
                  </a:lnTo>
                  <a:lnTo>
                    <a:pt x="23" y="22"/>
                  </a:lnTo>
                  <a:lnTo>
                    <a:pt x="3" y="76"/>
                  </a:lnTo>
                  <a:lnTo>
                    <a:pt x="0" y="180"/>
                  </a:lnTo>
                  <a:lnTo>
                    <a:pt x="0" y="1191"/>
                  </a:lnTo>
                  <a:lnTo>
                    <a:pt x="3" y="1296"/>
                  </a:lnTo>
                  <a:lnTo>
                    <a:pt x="23" y="1349"/>
                  </a:lnTo>
                  <a:lnTo>
                    <a:pt x="76" y="1369"/>
                  </a:lnTo>
                  <a:lnTo>
                    <a:pt x="180" y="1371"/>
                  </a:lnTo>
                  <a:lnTo>
                    <a:pt x="5566" y="1371"/>
                  </a:lnTo>
                  <a:lnTo>
                    <a:pt x="5670" y="1369"/>
                  </a:lnTo>
                  <a:lnTo>
                    <a:pt x="5723" y="1349"/>
                  </a:lnTo>
                  <a:lnTo>
                    <a:pt x="5743" y="1296"/>
                  </a:lnTo>
                  <a:lnTo>
                    <a:pt x="5746" y="1191"/>
                  </a:lnTo>
                  <a:lnTo>
                    <a:pt x="5746" y="180"/>
                  </a:lnTo>
                  <a:lnTo>
                    <a:pt x="5743" y="76"/>
                  </a:lnTo>
                  <a:lnTo>
                    <a:pt x="5723" y="22"/>
                  </a:lnTo>
                  <a:lnTo>
                    <a:pt x="5670" y="3"/>
                  </a:lnTo>
                  <a:lnTo>
                    <a:pt x="5566" y="0"/>
                  </a:lnTo>
                  <a:lnTo>
                    <a:pt x="180" y="0"/>
                  </a:lnTo>
                  <a:close/>
                </a:path>
              </a:pathLst>
            </a:custGeom>
            <a:noFill/>
            <a:ln w="25400">
              <a:solidFill>
                <a:srgbClr val="FFD4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71"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836" cy="836"/>
            </a:xfrm>
            <a:prstGeom prst="rect">
              <a:avLst/>
            </a:prstGeom>
            <a:noFill/>
            <a:extLst>
              <a:ext uri="{909E8E84-426E-40DD-AFC4-6F175D3DCCD1}">
                <a14:hiddenFill xmlns:a14="http://schemas.microsoft.com/office/drawing/2010/main">
                  <a:solidFill>
                    <a:srgbClr val="FFFFFF"/>
                  </a:solidFill>
                </a14:hiddenFill>
              </a:ext>
            </a:extLst>
          </p:spPr>
        </p:pic>
        <p:pic>
          <p:nvPicPr>
            <p:cNvPr id="6170" name="Picture 2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3" y="743"/>
              <a:ext cx="439" cy="4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63" name="Group 2062"/>
          <p:cNvGrpSpPr/>
          <p:nvPr/>
        </p:nvGrpSpPr>
        <p:grpSpPr>
          <a:xfrm>
            <a:off x="2055038" y="1574049"/>
            <a:ext cx="4144574" cy="1765137"/>
            <a:chOff x="2055038" y="1574049"/>
            <a:chExt cx="4144574" cy="1765137"/>
          </a:xfrm>
        </p:grpSpPr>
        <p:grpSp>
          <p:nvGrpSpPr>
            <p:cNvPr id="2048" name="Group 2047"/>
            <p:cNvGrpSpPr/>
            <p:nvPr/>
          </p:nvGrpSpPr>
          <p:grpSpPr>
            <a:xfrm>
              <a:off x="2055038" y="1574049"/>
              <a:ext cx="4144574" cy="1525307"/>
              <a:chOff x="217876" y="1635531"/>
              <a:chExt cx="4144574" cy="1525307"/>
            </a:xfrm>
          </p:grpSpPr>
          <p:sp>
            <p:nvSpPr>
              <p:cNvPr id="11" name="Freeform 13"/>
              <p:cNvSpPr>
                <a:spLocks/>
              </p:cNvSpPr>
              <p:nvPr/>
            </p:nvSpPr>
            <p:spPr bwMode="auto">
              <a:xfrm>
                <a:off x="217876" y="1635531"/>
                <a:ext cx="3230174" cy="1525307"/>
              </a:xfrm>
              <a:custGeom>
                <a:avLst/>
                <a:gdLst>
                  <a:gd name="T0" fmla="+- 0 2891 957"/>
                  <a:gd name="T1" fmla="*/ T0 w 3622"/>
                  <a:gd name="T2" fmla="+- 0 121 -2211"/>
                  <a:gd name="T3" fmla="*/ 121 h 2333"/>
                  <a:gd name="T4" fmla="+- 0 3123 957"/>
                  <a:gd name="T5" fmla="*/ T4 w 3622"/>
                  <a:gd name="T6" fmla="+- 0 113 -2211"/>
                  <a:gd name="T7" fmla="*/ 113 h 2333"/>
                  <a:gd name="T8" fmla="+- 0 3335 957"/>
                  <a:gd name="T9" fmla="*/ T8 w 3622"/>
                  <a:gd name="T10" fmla="+- 0 94 -2211"/>
                  <a:gd name="T11" fmla="*/ 94 h 2333"/>
                  <a:gd name="T12" fmla="+- 0 3526 957"/>
                  <a:gd name="T13" fmla="*/ T12 w 3622"/>
                  <a:gd name="T14" fmla="+- 0 64 -2211"/>
                  <a:gd name="T15" fmla="*/ 64 h 2333"/>
                  <a:gd name="T16" fmla="+- 0 3698 957"/>
                  <a:gd name="T17" fmla="*/ T16 w 3622"/>
                  <a:gd name="T18" fmla="+- 0 26 -2211"/>
                  <a:gd name="T19" fmla="*/ 26 h 2333"/>
                  <a:gd name="T20" fmla="+- 0 3852 957"/>
                  <a:gd name="T21" fmla="*/ T20 w 3622"/>
                  <a:gd name="T22" fmla="+- 0 -22 -2211"/>
                  <a:gd name="T23" fmla="*/ -22 h 2333"/>
                  <a:gd name="T24" fmla="+- 0 3988 957"/>
                  <a:gd name="T25" fmla="*/ T24 w 3622"/>
                  <a:gd name="T26" fmla="+- 0 -78 -2211"/>
                  <a:gd name="T27" fmla="*/ -78 h 2333"/>
                  <a:gd name="T28" fmla="+- 0 4108 957"/>
                  <a:gd name="T29" fmla="*/ T28 w 3622"/>
                  <a:gd name="T30" fmla="+- 0 -143 -2211"/>
                  <a:gd name="T31" fmla="*/ -143 h 2333"/>
                  <a:gd name="T32" fmla="+- 0 4212 957"/>
                  <a:gd name="T33" fmla="*/ T32 w 3622"/>
                  <a:gd name="T34" fmla="+- 0 -214 -2211"/>
                  <a:gd name="T35" fmla="*/ -214 h 2333"/>
                  <a:gd name="T36" fmla="+- 0 4340 957"/>
                  <a:gd name="T37" fmla="*/ T36 w 3622"/>
                  <a:gd name="T38" fmla="+- 0 -334 -2211"/>
                  <a:gd name="T39" fmla="*/ -334 h 2333"/>
                  <a:gd name="T40" fmla="+- 0 4464 957"/>
                  <a:gd name="T41" fmla="*/ T40 w 3622"/>
                  <a:gd name="T42" fmla="+- 0 -515 -2211"/>
                  <a:gd name="T43" fmla="*/ -515 h 2333"/>
                  <a:gd name="T44" fmla="+- 0 4539 957"/>
                  <a:gd name="T45" fmla="*/ T44 w 3622"/>
                  <a:gd name="T46" fmla="+- 0 -716 -2211"/>
                  <a:gd name="T47" fmla="*/ -716 h 2333"/>
                  <a:gd name="T48" fmla="+- 0 4574 957"/>
                  <a:gd name="T49" fmla="*/ T48 w 3622"/>
                  <a:gd name="T50" fmla="+- 0 -932 -2211"/>
                  <a:gd name="T51" fmla="*/ -932 h 2333"/>
                  <a:gd name="T52" fmla="+- 0 4577 957"/>
                  <a:gd name="T53" fmla="*/ T52 w 3622"/>
                  <a:gd name="T54" fmla="+- 0 -1100 -2211"/>
                  <a:gd name="T55" fmla="*/ -1100 h 2333"/>
                  <a:gd name="T56" fmla="+- 0 4556 957"/>
                  <a:gd name="T57" fmla="*/ T56 w 3622"/>
                  <a:gd name="T58" fmla="+- 0 -1316 -2211"/>
                  <a:gd name="T59" fmla="*/ -1316 h 2333"/>
                  <a:gd name="T60" fmla="+- 0 4498 957"/>
                  <a:gd name="T61" fmla="*/ T60 w 3622"/>
                  <a:gd name="T62" fmla="+- 0 -1515 -2211"/>
                  <a:gd name="T63" fmla="*/ -1515 h 2333"/>
                  <a:gd name="T64" fmla="+- 0 4395 957"/>
                  <a:gd name="T65" fmla="*/ T64 w 3622"/>
                  <a:gd name="T66" fmla="+- 0 -1694 -2211"/>
                  <a:gd name="T67" fmla="*/ -1694 h 2333"/>
                  <a:gd name="T68" fmla="+- 0 4239 957"/>
                  <a:gd name="T69" fmla="*/ T68 w 3622"/>
                  <a:gd name="T70" fmla="+- 0 -1851 -2211"/>
                  <a:gd name="T71" fmla="*/ -1851 h 2333"/>
                  <a:gd name="T72" fmla="+- 0 4138 957"/>
                  <a:gd name="T73" fmla="*/ T72 w 3622"/>
                  <a:gd name="T74" fmla="+- 0 -1920 -2211"/>
                  <a:gd name="T75" fmla="*/ -1920 h 2333"/>
                  <a:gd name="T76" fmla="+- 0 4020 957"/>
                  <a:gd name="T77" fmla="*/ T76 w 3622"/>
                  <a:gd name="T78" fmla="+- 0 -1983 -2211"/>
                  <a:gd name="T79" fmla="*/ -1983 h 2333"/>
                  <a:gd name="T80" fmla="+- 0 3884 957"/>
                  <a:gd name="T81" fmla="*/ T80 w 3622"/>
                  <a:gd name="T82" fmla="+- 0 -2038 -2211"/>
                  <a:gd name="T83" fmla="*/ -2038 h 2333"/>
                  <a:gd name="T84" fmla="+- 0 3729 957"/>
                  <a:gd name="T85" fmla="*/ T84 w 3622"/>
                  <a:gd name="T86" fmla="+- 0 -2087 -2211"/>
                  <a:gd name="T87" fmla="*/ -2087 h 2333"/>
                  <a:gd name="T88" fmla="+- 0 3554 957"/>
                  <a:gd name="T89" fmla="*/ T88 w 3622"/>
                  <a:gd name="T90" fmla="+- 0 -2128 -2211"/>
                  <a:gd name="T91" fmla="*/ -2128 h 2333"/>
                  <a:gd name="T92" fmla="+- 0 3358 957"/>
                  <a:gd name="T93" fmla="*/ T92 w 3622"/>
                  <a:gd name="T94" fmla="+- 0 -2162 -2211"/>
                  <a:gd name="T95" fmla="*/ -2162 h 2333"/>
                  <a:gd name="T96" fmla="+- 0 3140 957"/>
                  <a:gd name="T97" fmla="*/ T96 w 3622"/>
                  <a:gd name="T98" fmla="+- 0 -2187 -2211"/>
                  <a:gd name="T99" fmla="*/ -2187 h 2333"/>
                  <a:gd name="T100" fmla="+- 0 2898 957"/>
                  <a:gd name="T101" fmla="*/ T100 w 3622"/>
                  <a:gd name="T102" fmla="+- 0 -2204 -2211"/>
                  <a:gd name="T103" fmla="*/ -2204 h 2333"/>
                  <a:gd name="T104" fmla="+- 0 2645 957"/>
                  <a:gd name="T105" fmla="*/ T104 w 3622"/>
                  <a:gd name="T106" fmla="+- 0 -2211 -2211"/>
                  <a:gd name="T107" fmla="*/ -2211 h 2333"/>
                  <a:gd name="T108" fmla="+- 0 2416 957"/>
                  <a:gd name="T109" fmla="*/ T108 w 3622"/>
                  <a:gd name="T110" fmla="+- 0 -2206 -2211"/>
                  <a:gd name="T111" fmla="*/ -2206 h 2333"/>
                  <a:gd name="T112" fmla="+- 0 2206 957"/>
                  <a:gd name="T113" fmla="*/ T112 w 3622"/>
                  <a:gd name="T114" fmla="+- 0 -2190 -2211"/>
                  <a:gd name="T115" fmla="*/ -2190 h 2333"/>
                  <a:gd name="T116" fmla="+- 0 2016 957"/>
                  <a:gd name="T117" fmla="*/ T116 w 3622"/>
                  <a:gd name="T118" fmla="+- 0 -2163 -2211"/>
                  <a:gd name="T119" fmla="*/ -2163 h 2333"/>
                  <a:gd name="T120" fmla="+- 0 1845 957"/>
                  <a:gd name="T121" fmla="*/ T120 w 3622"/>
                  <a:gd name="T122" fmla="+- 0 -2125 -2211"/>
                  <a:gd name="T123" fmla="*/ -2125 h 2333"/>
                  <a:gd name="T124" fmla="+- 0 1692 957"/>
                  <a:gd name="T125" fmla="*/ T124 w 3622"/>
                  <a:gd name="T126" fmla="+- 0 -2078 -2211"/>
                  <a:gd name="T127" fmla="*/ -2078 h 2333"/>
                  <a:gd name="T128" fmla="+- 0 1555 957"/>
                  <a:gd name="T129" fmla="*/ T128 w 3622"/>
                  <a:gd name="T130" fmla="+- 0 -2021 -2211"/>
                  <a:gd name="T131" fmla="*/ -2021 h 2333"/>
                  <a:gd name="T132" fmla="+- 0 1435 957"/>
                  <a:gd name="T133" fmla="*/ T132 w 3622"/>
                  <a:gd name="T134" fmla="+- 0 -1956 -2211"/>
                  <a:gd name="T135" fmla="*/ -1956 h 2333"/>
                  <a:gd name="T136" fmla="+- 0 1330 957"/>
                  <a:gd name="T137" fmla="*/ T136 w 3622"/>
                  <a:gd name="T138" fmla="+- 0 -1884 -2211"/>
                  <a:gd name="T139" fmla="*/ -1884 h 2333"/>
                  <a:gd name="T140" fmla="+- 0 1201 957"/>
                  <a:gd name="T141" fmla="*/ T140 w 3622"/>
                  <a:gd name="T142" fmla="+- 0 -1762 -2211"/>
                  <a:gd name="T143" fmla="*/ -1762 h 2333"/>
                  <a:gd name="T144" fmla="+- 0 1075 957"/>
                  <a:gd name="T145" fmla="*/ T144 w 3622"/>
                  <a:gd name="T146" fmla="+- 0 -1578 -2211"/>
                  <a:gd name="T147" fmla="*/ -1578 h 2333"/>
                  <a:gd name="T148" fmla="+- 0 997 957"/>
                  <a:gd name="T149" fmla="*/ T148 w 3622"/>
                  <a:gd name="T150" fmla="+- 0 -1374 -2211"/>
                  <a:gd name="T151" fmla="*/ -1374 h 2333"/>
                  <a:gd name="T152" fmla="+- 0 961 957"/>
                  <a:gd name="T153" fmla="*/ T152 w 3622"/>
                  <a:gd name="T154" fmla="+- 0 -1157 -2211"/>
                  <a:gd name="T155" fmla="*/ -1157 h 2333"/>
                  <a:gd name="T156" fmla="+- 0 957 957"/>
                  <a:gd name="T157" fmla="*/ T156 w 3622"/>
                  <a:gd name="T158" fmla="+- 0 -989 -2211"/>
                  <a:gd name="T159" fmla="*/ -989 h 2333"/>
                  <a:gd name="T160" fmla="+- 0 973 957"/>
                  <a:gd name="T161" fmla="*/ T160 w 3622"/>
                  <a:gd name="T162" fmla="+- 0 -778 -2211"/>
                  <a:gd name="T163" fmla="*/ -778 h 2333"/>
                  <a:gd name="T164" fmla="+- 0 1019 957"/>
                  <a:gd name="T165" fmla="*/ T164 w 3622"/>
                  <a:gd name="T166" fmla="+- 0 -581 -2211"/>
                  <a:gd name="T167" fmla="*/ -581 h 2333"/>
                  <a:gd name="T168" fmla="+- 0 1105 957"/>
                  <a:gd name="T169" fmla="*/ T168 w 3622"/>
                  <a:gd name="T170" fmla="+- 0 -403 -2211"/>
                  <a:gd name="T171" fmla="*/ -403 h 2333"/>
                  <a:gd name="T172" fmla="+- 0 1242 957"/>
                  <a:gd name="T173" fmla="*/ T172 w 3622"/>
                  <a:gd name="T174" fmla="+- 0 -245 -2211"/>
                  <a:gd name="T175" fmla="*/ -245 h 2333"/>
                  <a:gd name="T176" fmla="+- 0 1384 957"/>
                  <a:gd name="T177" fmla="*/ T176 w 3622"/>
                  <a:gd name="T178" fmla="+- 0 -143 -2211"/>
                  <a:gd name="T179" fmla="*/ -143 h 2333"/>
                  <a:gd name="T180" fmla="+- 0 1501 957"/>
                  <a:gd name="T181" fmla="*/ T180 w 3622"/>
                  <a:gd name="T182" fmla="+- 0 -82 -2211"/>
                  <a:gd name="T183" fmla="*/ -82 h 2333"/>
                  <a:gd name="T184" fmla="+- 0 1635 957"/>
                  <a:gd name="T185" fmla="*/ T184 w 3622"/>
                  <a:gd name="T186" fmla="+- 0 -29 -2211"/>
                  <a:gd name="T187" fmla="*/ -29 h 2333"/>
                  <a:gd name="T188" fmla="+- 0 1790 957"/>
                  <a:gd name="T189" fmla="*/ T188 w 3622"/>
                  <a:gd name="T190" fmla="+- 0 17 -2211"/>
                  <a:gd name="T191" fmla="*/ 17 h 2333"/>
                  <a:gd name="T192" fmla="+- 0 1966 957"/>
                  <a:gd name="T193" fmla="*/ T192 w 3622"/>
                  <a:gd name="T194" fmla="+- 0 55 -2211"/>
                  <a:gd name="T195" fmla="*/ 55 h 2333"/>
                  <a:gd name="T196" fmla="+- 0 2164 957"/>
                  <a:gd name="T197" fmla="*/ T196 w 3622"/>
                  <a:gd name="T198" fmla="+- 0 84 -2211"/>
                  <a:gd name="T199" fmla="*/ 84 h 2333"/>
                  <a:gd name="T200" fmla="+- 0 2387 957"/>
                  <a:gd name="T201" fmla="*/ T200 w 3622"/>
                  <a:gd name="T202" fmla="+- 0 106 -2211"/>
                  <a:gd name="T203" fmla="*/ 106 h 2333"/>
                  <a:gd name="T204" fmla="+- 0 2634 957"/>
                  <a:gd name="T205" fmla="*/ T204 w 3622"/>
                  <a:gd name="T206" fmla="+- 0 118 -2211"/>
                  <a:gd name="T207" fmla="*/ 118 h 23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3622" h="2333">
                    <a:moveTo>
                      <a:pt x="1810" y="2332"/>
                    </a:moveTo>
                    <a:lnTo>
                      <a:pt x="1934" y="2332"/>
                    </a:lnTo>
                    <a:lnTo>
                      <a:pt x="2053" y="2329"/>
                    </a:lnTo>
                    <a:lnTo>
                      <a:pt x="2166" y="2324"/>
                    </a:lnTo>
                    <a:lnTo>
                      <a:pt x="2275" y="2315"/>
                    </a:lnTo>
                    <a:lnTo>
                      <a:pt x="2378" y="2305"/>
                    </a:lnTo>
                    <a:lnTo>
                      <a:pt x="2476" y="2291"/>
                    </a:lnTo>
                    <a:lnTo>
                      <a:pt x="2569" y="2275"/>
                    </a:lnTo>
                    <a:lnTo>
                      <a:pt x="2657" y="2257"/>
                    </a:lnTo>
                    <a:lnTo>
                      <a:pt x="2741" y="2237"/>
                    </a:lnTo>
                    <a:lnTo>
                      <a:pt x="2820" y="2214"/>
                    </a:lnTo>
                    <a:lnTo>
                      <a:pt x="2895" y="2189"/>
                    </a:lnTo>
                    <a:lnTo>
                      <a:pt x="2965" y="2162"/>
                    </a:lnTo>
                    <a:lnTo>
                      <a:pt x="3031" y="2133"/>
                    </a:lnTo>
                    <a:lnTo>
                      <a:pt x="3093" y="2102"/>
                    </a:lnTo>
                    <a:lnTo>
                      <a:pt x="3151" y="2068"/>
                    </a:lnTo>
                    <a:lnTo>
                      <a:pt x="3205" y="2034"/>
                    </a:lnTo>
                    <a:lnTo>
                      <a:pt x="3255" y="1997"/>
                    </a:lnTo>
                    <a:lnTo>
                      <a:pt x="3301" y="1958"/>
                    </a:lnTo>
                    <a:lnTo>
                      <a:pt x="3383" y="1877"/>
                    </a:lnTo>
                    <a:lnTo>
                      <a:pt x="3451" y="1789"/>
                    </a:lnTo>
                    <a:lnTo>
                      <a:pt x="3507" y="1696"/>
                    </a:lnTo>
                    <a:lnTo>
                      <a:pt x="3550" y="1598"/>
                    </a:lnTo>
                    <a:lnTo>
                      <a:pt x="3582" y="1495"/>
                    </a:lnTo>
                    <a:lnTo>
                      <a:pt x="3604" y="1389"/>
                    </a:lnTo>
                    <a:lnTo>
                      <a:pt x="3617" y="1279"/>
                    </a:lnTo>
                    <a:lnTo>
                      <a:pt x="3621" y="1167"/>
                    </a:lnTo>
                    <a:lnTo>
                      <a:pt x="3620" y="1111"/>
                    </a:lnTo>
                    <a:lnTo>
                      <a:pt x="3613" y="1001"/>
                    </a:lnTo>
                    <a:lnTo>
                      <a:pt x="3599" y="895"/>
                    </a:lnTo>
                    <a:lnTo>
                      <a:pt x="3575" y="793"/>
                    </a:lnTo>
                    <a:lnTo>
                      <a:pt x="3541" y="696"/>
                    </a:lnTo>
                    <a:lnTo>
                      <a:pt x="3496" y="604"/>
                    </a:lnTo>
                    <a:lnTo>
                      <a:pt x="3438" y="517"/>
                    </a:lnTo>
                    <a:lnTo>
                      <a:pt x="3367" y="436"/>
                    </a:lnTo>
                    <a:lnTo>
                      <a:pt x="3282" y="360"/>
                    </a:lnTo>
                    <a:lnTo>
                      <a:pt x="3233" y="325"/>
                    </a:lnTo>
                    <a:lnTo>
                      <a:pt x="3181" y="291"/>
                    </a:lnTo>
                    <a:lnTo>
                      <a:pt x="3124" y="259"/>
                    </a:lnTo>
                    <a:lnTo>
                      <a:pt x="3063" y="228"/>
                    </a:lnTo>
                    <a:lnTo>
                      <a:pt x="2997" y="200"/>
                    </a:lnTo>
                    <a:lnTo>
                      <a:pt x="2927" y="173"/>
                    </a:lnTo>
                    <a:lnTo>
                      <a:pt x="2852" y="147"/>
                    </a:lnTo>
                    <a:lnTo>
                      <a:pt x="2772" y="124"/>
                    </a:lnTo>
                    <a:lnTo>
                      <a:pt x="2687" y="102"/>
                    </a:lnTo>
                    <a:lnTo>
                      <a:pt x="2597" y="83"/>
                    </a:lnTo>
                    <a:lnTo>
                      <a:pt x="2502" y="65"/>
                    </a:lnTo>
                    <a:lnTo>
                      <a:pt x="2401" y="49"/>
                    </a:lnTo>
                    <a:lnTo>
                      <a:pt x="2295" y="36"/>
                    </a:lnTo>
                    <a:lnTo>
                      <a:pt x="2183" y="24"/>
                    </a:lnTo>
                    <a:lnTo>
                      <a:pt x="2065" y="15"/>
                    </a:lnTo>
                    <a:lnTo>
                      <a:pt x="1941" y="7"/>
                    </a:lnTo>
                    <a:lnTo>
                      <a:pt x="1810" y="2"/>
                    </a:lnTo>
                    <a:lnTo>
                      <a:pt x="1688" y="0"/>
                    </a:lnTo>
                    <a:lnTo>
                      <a:pt x="1571" y="1"/>
                    </a:lnTo>
                    <a:lnTo>
                      <a:pt x="1459" y="5"/>
                    </a:lnTo>
                    <a:lnTo>
                      <a:pt x="1351" y="11"/>
                    </a:lnTo>
                    <a:lnTo>
                      <a:pt x="1249" y="21"/>
                    </a:lnTo>
                    <a:lnTo>
                      <a:pt x="1152" y="33"/>
                    </a:lnTo>
                    <a:lnTo>
                      <a:pt x="1059" y="48"/>
                    </a:lnTo>
                    <a:lnTo>
                      <a:pt x="971" y="66"/>
                    </a:lnTo>
                    <a:lnTo>
                      <a:pt x="888" y="86"/>
                    </a:lnTo>
                    <a:lnTo>
                      <a:pt x="809" y="108"/>
                    </a:lnTo>
                    <a:lnTo>
                      <a:pt x="735" y="133"/>
                    </a:lnTo>
                    <a:lnTo>
                      <a:pt x="664" y="160"/>
                    </a:lnTo>
                    <a:lnTo>
                      <a:pt x="598" y="190"/>
                    </a:lnTo>
                    <a:lnTo>
                      <a:pt x="536" y="221"/>
                    </a:lnTo>
                    <a:lnTo>
                      <a:pt x="478" y="255"/>
                    </a:lnTo>
                    <a:lnTo>
                      <a:pt x="424" y="290"/>
                    </a:lnTo>
                    <a:lnTo>
                      <a:pt x="373" y="327"/>
                    </a:lnTo>
                    <a:lnTo>
                      <a:pt x="327" y="366"/>
                    </a:lnTo>
                    <a:lnTo>
                      <a:pt x="244" y="449"/>
                    </a:lnTo>
                    <a:lnTo>
                      <a:pt x="174" y="539"/>
                    </a:lnTo>
                    <a:lnTo>
                      <a:pt x="118" y="633"/>
                    </a:lnTo>
                    <a:lnTo>
                      <a:pt x="73" y="733"/>
                    </a:lnTo>
                    <a:lnTo>
                      <a:pt x="40" y="837"/>
                    </a:lnTo>
                    <a:lnTo>
                      <a:pt x="17" y="944"/>
                    </a:lnTo>
                    <a:lnTo>
                      <a:pt x="4" y="1054"/>
                    </a:lnTo>
                    <a:lnTo>
                      <a:pt x="0" y="1167"/>
                    </a:lnTo>
                    <a:lnTo>
                      <a:pt x="0" y="1222"/>
                    </a:lnTo>
                    <a:lnTo>
                      <a:pt x="5" y="1329"/>
                    </a:lnTo>
                    <a:lnTo>
                      <a:pt x="16" y="1433"/>
                    </a:lnTo>
                    <a:lnTo>
                      <a:pt x="35" y="1533"/>
                    </a:lnTo>
                    <a:lnTo>
                      <a:pt x="62" y="1630"/>
                    </a:lnTo>
                    <a:lnTo>
                      <a:pt x="99" y="1721"/>
                    </a:lnTo>
                    <a:lnTo>
                      <a:pt x="148" y="1808"/>
                    </a:lnTo>
                    <a:lnTo>
                      <a:pt x="210" y="1890"/>
                    </a:lnTo>
                    <a:lnTo>
                      <a:pt x="285" y="1966"/>
                    </a:lnTo>
                    <a:lnTo>
                      <a:pt x="376" y="2036"/>
                    </a:lnTo>
                    <a:lnTo>
                      <a:pt x="427" y="2068"/>
                    </a:lnTo>
                    <a:lnTo>
                      <a:pt x="483" y="2099"/>
                    </a:lnTo>
                    <a:lnTo>
                      <a:pt x="544" y="2129"/>
                    </a:lnTo>
                    <a:lnTo>
                      <a:pt x="609" y="2156"/>
                    </a:lnTo>
                    <a:lnTo>
                      <a:pt x="678" y="2182"/>
                    </a:lnTo>
                    <a:lnTo>
                      <a:pt x="753" y="2206"/>
                    </a:lnTo>
                    <a:lnTo>
                      <a:pt x="833" y="2228"/>
                    </a:lnTo>
                    <a:lnTo>
                      <a:pt x="918" y="2248"/>
                    </a:lnTo>
                    <a:lnTo>
                      <a:pt x="1009" y="2266"/>
                    </a:lnTo>
                    <a:lnTo>
                      <a:pt x="1105" y="2282"/>
                    </a:lnTo>
                    <a:lnTo>
                      <a:pt x="1207" y="2295"/>
                    </a:lnTo>
                    <a:lnTo>
                      <a:pt x="1315" y="2307"/>
                    </a:lnTo>
                    <a:lnTo>
                      <a:pt x="1430" y="2317"/>
                    </a:lnTo>
                    <a:lnTo>
                      <a:pt x="1550" y="2324"/>
                    </a:lnTo>
                    <a:lnTo>
                      <a:pt x="1677" y="2329"/>
                    </a:lnTo>
                    <a:lnTo>
                      <a:pt x="1810" y="2332"/>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Box 29"/>
              <p:cNvSpPr txBox="1"/>
              <p:nvPr/>
            </p:nvSpPr>
            <p:spPr>
              <a:xfrm>
                <a:off x="416541" y="1861797"/>
                <a:ext cx="3945909" cy="1200329"/>
              </a:xfrm>
              <a:prstGeom prst="rect">
                <a:avLst/>
              </a:prstGeom>
              <a:noFill/>
            </p:spPr>
            <p:txBody>
              <a:bodyPr wrap="square" rtlCol="0">
                <a:spAutoFit/>
              </a:bodyPr>
              <a:lstStyle/>
              <a:p>
                <a:pPr marR="1031875" lvl="0" algn="ctr" eaLnBrk="0" fontAlgn="base" hangingPunct="0">
                  <a:spcBef>
                    <a:spcPts val="1713"/>
                  </a:spcBef>
                  <a:spcAft>
                    <a:spcPts val="800"/>
                  </a:spcAft>
                </a:pPr>
                <a:r>
                  <a:rPr lang="en-US" altLang="en-US" dirty="0" err="1">
                    <a:latin typeface="Bree Serif" panose="02000503040000020004" pitchFamily="50" charset="-93"/>
                  </a:rPr>
                  <a:t>Mặc</a:t>
                </a:r>
                <a:r>
                  <a:rPr lang="en-US" altLang="en-US" dirty="0">
                    <a:latin typeface="Bree Serif" panose="02000503040000020004" pitchFamily="50" charset="-93"/>
                  </a:rPr>
                  <a:t> </a:t>
                </a:r>
                <a:r>
                  <a:rPr lang="en-US" altLang="en-US" dirty="0" err="1">
                    <a:latin typeface="Bree Serif" panose="02000503040000020004" pitchFamily="50" charset="-93"/>
                  </a:rPr>
                  <a:t>dù</a:t>
                </a:r>
                <a:r>
                  <a:rPr lang="en-US" altLang="en-US" dirty="0">
                    <a:latin typeface="Bree Serif" panose="02000503040000020004" pitchFamily="50" charset="-93"/>
                  </a:rPr>
                  <a:t> </a:t>
                </a:r>
                <a:r>
                  <a:rPr lang="en-US" altLang="en-US" dirty="0" err="1">
                    <a:latin typeface="Bree Serif" panose="02000503040000020004" pitchFamily="50" charset="-93"/>
                  </a:rPr>
                  <a:t>đôi</a:t>
                </a:r>
                <a:r>
                  <a:rPr lang="en-US" altLang="en-US" dirty="0">
                    <a:latin typeface="Bree Serif" panose="02000503040000020004" pitchFamily="50" charset="-93"/>
                  </a:rPr>
                  <a:t> </a:t>
                </a:r>
                <a:r>
                  <a:rPr lang="en-US" altLang="en-US" dirty="0" err="1">
                    <a:latin typeface="Bree Serif" panose="02000503040000020004" pitchFamily="50" charset="-93"/>
                  </a:rPr>
                  <a:t>khi</a:t>
                </a:r>
                <a:r>
                  <a:rPr lang="en-US" altLang="en-US" dirty="0">
                    <a:latin typeface="Bree Serif" panose="02000503040000020004" pitchFamily="50" charset="-93"/>
                  </a:rPr>
                  <a:t> internet </a:t>
                </a:r>
                <a:r>
                  <a:rPr lang="en-US" altLang="en-US" dirty="0" err="1">
                    <a:latin typeface="Bree Serif" panose="02000503040000020004" pitchFamily="50" charset="-93"/>
                  </a:rPr>
                  <a:t>có</a:t>
                </a:r>
                <a:r>
                  <a:rPr lang="en-US" altLang="en-US" dirty="0">
                    <a:latin typeface="Bree Serif" panose="02000503040000020004" pitchFamily="50" charset="-93"/>
                  </a:rPr>
                  <a:t> </a:t>
                </a:r>
                <a:r>
                  <a:rPr lang="en-US" altLang="en-US" dirty="0" err="1">
                    <a:latin typeface="Bree Serif" panose="02000503040000020004" pitchFamily="50" charset="-93"/>
                  </a:rPr>
                  <a:t>thể</a:t>
                </a:r>
                <a:r>
                  <a:rPr lang="en-US" altLang="en-US" dirty="0">
                    <a:latin typeface="Bree Serif" panose="02000503040000020004" pitchFamily="50" charset="-93"/>
                  </a:rPr>
                  <a:t> </a:t>
                </a:r>
                <a:r>
                  <a:rPr lang="en-US" altLang="en-US" dirty="0" err="1">
                    <a:latin typeface="Bree Serif" panose="02000503040000020004" pitchFamily="50" charset="-93"/>
                  </a:rPr>
                  <a:t>gây</a:t>
                </a:r>
                <a:r>
                  <a:rPr lang="en-US" altLang="en-US" dirty="0">
                    <a:latin typeface="Bree Serif" panose="02000503040000020004" pitchFamily="50" charset="-93"/>
                  </a:rPr>
                  <a:t> </a:t>
                </a:r>
                <a:r>
                  <a:rPr lang="en-US" altLang="en-US" dirty="0" err="1">
                    <a:latin typeface="Bree Serif" panose="02000503040000020004" pitchFamily="50" charset="-93"/>
                  </a:rPr>
                  <a:t>tác</a:t>
                </a:r>
                <a:r>
                  <a:rPr lang="en-US" altLang="en-US" dirty="0">
                    <a:latin typeface="Bree Serif" panose="02000503040000020004" pitchFamily="50" charset="-93"/>
                  </a:rPr>
                  <a:t> </a:t>
                </a:r>
                <a:r>
                  <a:rPr lang="en-US" altLang="en-US" dirty="0" err="1">
                    <a:latin typeface="Bree Serif" panose="02000503040000020004" pitchFamily="50" charset="-93"/>
                  </a:rPr>
                  <a:t>động</a:t>
                </a:r>
                <a:r>
                  <a:rPr lang="en-US" altLang="en-US" dirty="0">
                    <a:latin typeface="Bree Serif" panose="02000503040000020004" pitchFamily="50" charset="-93"/>
                  </a:rPr>
                  <a:t> </a:t>
                </a:r>
                <a:r>
                  <a:rPr lang="en-US" altLang="en-US" dirty="0" err="1">
                    <a:latin typeface="Bree Serif" panose="02000503040000020004" pitchFamily="50" charset="-93"/>
                  </a:rPr>
                  <a:t>xấu</a:t>
                </a:r>
                <a:r>
                  <a:rPr lang="en-US" altLang="en-US" dirty="0">
                    <a:latin typeface="Bree Serif" panose="02000503040000020004" pitchFamily="50" charset="-93"/>
                  </a:rPr>
                  <a:t>, </a:t>
                </a:r>
                <a:r>
                  <a:rPr lang="en-US" altLang="en-US" dirty="0" err="1">
                    <a:latin typeface="Bree Serif" panose="02000503040000020004" pitchFamily="50" charset="-93"/>
                  </a:rPr>
                  <a:t>nhưng</a:t>
                </a:r>
                <a:r>
                  <a:rPr lang="en-US" altLang="en-US" dirty="0">
                    <a:latin typeface="Bree Serif" panose="02000503040000020004" pitchFamily="50" charset="-93"/>
                  </a:rPr>
                  <a:t> </a:t>
                </a:r>
                <a:r>
                  <a:rPr lang="en-US" altLang="en-US" dirty="0" err="1">
                    <a:latin typeface="Bree Serif" panose="02000503040000020004" pitchFamily="50" charset="-93"/>
                  </a:rPr>
                  <a:t>chúng</a:t>
                </a:r>
                <a:r>
                  <a:rPr lang="en-US" altLang="en-US" dirty="0">
                    <a:latin typeface="Bree Serif" panose="02000503040000020004" pitchFamily="50" charset="-93"/>
                  </a:rPr>
                  <a:t> ta</a:t>
                </a:r>
                <a:r>
                  <a:rPr lang="vi-VN" altLang="en-US" dirty="0">
                    <a:latin typeface="Bree Serif" panose="02000503040000020004" pitchFamily="50" charset="-93"/>
                  </a:rPr>
                  <a:t> </a:t>
                </a:r>
                <a:r>
                  <a:rPr lang="en-US" altLang="en-US" dirty="0" err="1">
                    <a:latin typeface="Bree Serif" panose="02000503040000020004" pitchFamily="50" charset="-93"/>
                  </a:rPr>
                  <a:t>cũng</a:t>
                </a:r>
                <a:r>
                  <a:rPr lang="en-US" altLang="en-US" dirty="0">
                    <a:latin typeface="Bree Serif" panose="02000503040000020004" pitchFamily="50" charset="-93"/>
                  </a:rPr>
                  <a:t> </a:t>
                </a:r>
                <a:r>
                  <a:rPr lang="en-US" altLang="en-US" dirty="0" err="1">
                    <a:latin typeface="Bree Serif" panose="02000503040000020004" pitchFamily="50" charset="-93"/>
                  </a:rPr>
                  <a:t>có</a:t>
                </a:r>
                <a:r>
                  <a:rPr lang="en-US" altLang="en-US" dirty="0">
                    <a:latin typeface="Bree Serif" panose="02000503040000020004" pitchFamily="50" charset="-93"/>
                  </a:rPr>
                  <a:t> </a:t>
                </a:r>
                <a:r>
                  <a:rPr lang="en-US" altLang="en-US" dirty="0" err="1">
                    <a:latin typeface="Bree Serif" panose="02000503040000020004" pitchFamily="50" charset="-93"/>
                  </a:rPr>
                  <a:t>nhiều</a:t>
                </a:r>
                <a:r>
                  <a:rPr lang="en-US" altLang="en-US" dirty="0">
                    <a:latin typeface="Bree Serif" panose="02000503040000020004" pitchFamily="50" charset="-93"/>
                  </a:rPr>
                  <a:t> </a:t>
                </a:r>
                <a:r>
                  <a:rPr lang="en-US" altLang="en-US" dirty="0" err="1">
                    <a:latin typeface="Bree Serif" panose="02000503040000020004" pitchFamily="50" charset="-93"/>
                  </a:rPr>
                  <a:t>cách</a:t>
                </a:r>
                <a:r>
                  <a:rPr lang="en-US" altLang="en-US" dirty="0">
                    <a:latin typeface="Bree Serif" panose="02000503040000020004" pitchFamily="50" charset="-93"/>
                  </a:rPr>
                  <a:t> </a:t>
                </a:r>
                <a:r>
                  <a:rPr lang="en-US" altLang="en-US" dirty="0" err="1">
                    <a:latin typeface="Bree Serif" panose="02000503040000020004" pitchFamily="50" charset="-93"/>
                  </a:rPr>
                  <a:t>để</a:t>
                </a:r>
                <a:r>
                  <a:rPr lang="en-US" altLang="en-US" dirty="0">
                    <a:latin typeface="Bree Serif" panose="02000503040000020004" pitchFamily="50" charset="-93"/>
                  </a:rPr>
                  <a:t> </a:t>
                </a:r>
                <a:r>
                  <a:rPr lang="en-US" altLang="en-US" dirty="0" err="1">
                    <a:latin typeface="Bree Serif" panose="02000503040000020004" pitchFamily="50" charset="-93"/>
                  </a:rPr>
                  <a:t>tự</a:t>
                </a:r>
                <a:r>
                  <a:rPr lang="en-US" altLang="en-US" dirty="0">
                    <a:latin typeface="Bree Serif" panose="02000503040000020004" pitchFamily="50" charset="-93"/>
                  </a:rPr>
                  <a:t> </a:t>
                </a:r>
                <a:r>
                  <a:rPr lang="en-US" altLang="en-US" dirty="0" err="1">
                    <a:latin typeface="Bree Serif" panose="02000503040000020004" pitchFamily="50" charset="-93"/>
                  </a:rPr>
                  <a:t>bảo</a:t>
                </a:r>
                <a:r>
                  <a:rPr lang="en-US" altLang="en-US" dirty="0">
                    <a:latin typeface="Bree Serif" panose="02000503040000020004" pitchFamily="50" charset="-93"/>
                  </a:rPr>
                  <a:t> </a:t>
                </a:r>
                <a:r>
                  <a:rPr lang="vi-VN" altLang="en-US" dirty="0">
                    <a:latin typeface="Bree Serif" panose="02000503040000020004" pitchFamily="50" charset="-93"/>
                  </a:rPr>
                  <a:t>vệ</a:t>
                </a:r>
                <a:endParaRPr lang="en-US" dirty="0"/>
              </a:p>
            </p:txBody>
          </p:sp>
        </p:grpSp>
        <p:sp>
          <p:nvSpPr>
            <p:cNvPr id="69" name="Freeform 5"/>
            <p:cNvSpPr>
              <a:spLocks/>
            </p:cNvSpPr>
            <p:nvPr/>
          </p:nvSpPr>
          <p:spPr bwMode="auto">
            <a:xfrm rot="21067803">
              <a:off x="2193869" y="3042948"/>
              <a:ext cx="923302" cy="296238"/>
            </a:xfrm>
            <a:custGeom>
              <a:avLst/>
              <a:gdLst>
                <a:gd name="T0" fmla="+- 0 21970 21375"/>
                <a:gd name="T1" fmla="*/ T0 w 862"/>
                <a:gd name="T2" fmla="+- 0 2600 2600"/>
                <a:gd name="T3" fmla="*/ 2600 h 425"/>
                <a:gd name="T4" fmla="+- 0 21375 21375"/>
                <a:gd name="T5" fmla="*/ T4 w 862"/>
                <a:gd name="T6" fmla="+- 0 3024 2600"/>
                <a:gd name="T7" fmla="*/ 3024 h 425"/>
                <a:gd name="T8" fmla="+- 0 22236 21375"/>
                <a:gd name="T9" fmla="*/ T8 w 862"/>
                <a:gd name="T10" fmla="+- 0 2812 2600"/>
                <a:gd name="T11" fmla="*/ 2812 h 425"/>
              </a:gdLst>
              <a:ahLst/>
              <a:cxnLst>
                <a:cxn ang="0">
                  <a:pos x="T1" y="T3"/>
                </a:cxn>
                <a:cxn ang="0">
                  <a:pos x="T5" y="T7"/>
                </a:cxn>
                <a:cxn ang="0">
                  <a:pos x="T9" y="T11"/>
                </a:cxn>
              </a:cxnLst>
              <a:rect l="0" t="0" r="r" b="b"/>
              <a:pathLst>
                <a:path w="862" h="425">
                  <a:moveTo>
                    <a:pt x="595" y="0"/>
                  </a:moveTo>
                  <a:lnTo>
                    <a:pt x="0" y="424"/>
                  </a:lnTo>
                  <a:lnTo>
                    <a:pt x="861" y="212"/>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0649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205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20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animBg="1"/>
      <p:bldP spid="2052" grpId="0"/>
      <p:bldP spid="2053" grpId="0" animBg="1"/>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Box 2051"/>
          <p:cNvSpPr txBox="1"/>
          <p:nvPr/>
        </p:nvSpPr>
        <p:spPr>
          <a:xfrm>
            <a:off x="58469" y="276391"/>
            <a:ext cx="5343129" cy="707886"/>
          </a:xfrm>
          <a:prstGeom prst="rect">
            <a:avLst/>
          </a:prstGeom>
          <a:noFill/>
        </p:spPr>
        <p:txBody>
          <a:bodyPr wrap="none" rtlCol="0">
            <a:spAutoFit/>
          </a:bodyPr>
          <a:lstStyle/>
          <a:p>
            <a:pPr marL="285750" indent="-285750">
              <a:buClr>
                <a:srgbClr val="FF0000"/>
              </a:buClr>
              <a:buFont typeface="Wingdings" panose="05000000000000000000" pitchFamily="2" charset="2"/>
              <a:buChar char="q"/>
            </a:pPr>
            <a:r>
              <a:rPr lang="vi-VN" sz="2000" dirty="0">
                <a:solidFill>
                  <a:srgbClr val="0070C0"/>
                </a:solidFill>
                <a:latin typeface="Bree Serif" panose="02000503040000020004" pitchFamily="50" charset="-93"/>
              </a:rPr>
              <a:t>HÃY SUY NGHĨ KĨ TRƯỚC KHI CHIA SẺ SUY </a:t>
            </a:r>
          </a:p>
          <a:p>
            <a:pPr>
              <a:buClr>
                <a:srgbClr val="FF0000"/>
              </a:buClr>
            </a:pPr>
            <a:r>
              <a:rPr lang="vi-VN" sz="2000" dirty="0">
                <a:solidFill>
                  <a:srgbClr val="0070C0"/>
                </a:solidFill>
                <a:latin typeface="Bree Serif" panose="02000503040000020004" pitchFamily="50" charset="-93"/>
              </a:rPr>
              <a:t>NGHĨ, HÌNH ẢNH VÀ CÁC VIDEO CLIPS</a:t>
            </a:r>
            <a:endParaRPr lang="en-US" sz="2000" dirty="0">
              <a:solidFill>
                <a:srgbClr val="0070C0"/>
              </a:solidFill>
              <a:latin typeface="Bree Serif" panose="02000503040000020004" pitchFamily="50" charset="-93"/>
            </a:endParaRPr>
          </a:p>
        </p:txBody>
      </p:sp>
      <p:sp>
        <p:nvSpPr>
          <p:cNvPr id="54" name="TextBox 53"/>
          <p:cNvSpPr txBox="1"/>
          <p:nvPr/>
        </p:nvSpPr>
        <p:spPr>
          <a:xfrm>
            <a:off x="6400799" y="301207"/>
            <a:ext cx="5511445" cy="707886"/>
          </a:xfrm>
          <a:prstGeom prst="rect">
            <a:avLst/>
          </a:prstGeom>
          <a:noFill/>
        </p:spPr>
        <p:txBody>
          <a:bodyPr wrap="none" rtlCol="0">
            <a:spAutoFit/>
          </a:bodyPr>
          <a:lstStyle/>
          <a:p>
            <a:pPr marL="285750" indent="-285750">
              <a:buClr>
                <a:srgbClr val="FF0000"/>
              </a:buClr>
              <a:buFont typeface="Wingdings" panose="05000000000000000000" pitchFamily="2" charset="2"/>
              <a:buChar char="q"/>
            </a:pPr>
            <a:r>
              <a:rPr lang="vi-VN" sz="2000" dirty="0">
                <a:solidFill>
                  <a:srgbClr val="0070C0"/>
                </a:solidFill>
                <a:latin typeface="Bree Serif" panose="02000503040000020004" pitchFamily="50" charset="-93"/>
              </a:rPr>
              <a:t>CHÚNG TA CẦN THẬN TRỌNG KHI SỬ DỤNG</a:t>
            </a:r>
          </a:p>
          <a:p>
            <a:pPr>
              <a:buClr>
                <a:srgbClr val="FF0000"/>
              </a:buClr>
            </a:pPr>
            <a:r>
              <a:rPr lang="vi-VN" sz="2000" dirty="0">
                <a:solidFill>
                  <a:srgbClr val="0070C0"/>
                </a:solidFill>
                <a:latin typeface="Bree Serif" panose="02000503040000020004" pitchFamily="50" charset="-93"/>
              </a:rPr>
              <a:t>CÁC THIẾT BỊ ĐIỆN TỬ</a:t>
            </a:r>
          </a:p>
        </p:txBody>
      </p:sp>
      <p:sp>
        <p:nvSpPr>
          <p:cNvPr id="2058" name="Rectangle 32"/>
          <p:cNvSpPr>
            <a:spLocks noChangeArrowheads="1"/>
          </p:cNvSpPr>
          <p:nvPr/>
        </p:nvSpPr>
        <p:spPr bwMode="auto">
          <a:xfrm>
            <a:off x="1463557" y="5842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TextBox 35"/>
          <p:cNvSpPr txBox="1"/>
          <p:nvPr/>
        </p:nvSpPr>
        <p:spPr>
          <a:xfrm>
            <a:off x="6167594" y="4415788"/>
            <a:ext cx="6024406" cy="707886"/>
          </a:xfrm>
          <a:prstGeom prst="rect">
            <a:avLst/>
          </a:prstGeom>
          <a:noFill/>
        </p:spPr>
        <p:txBody>
          <a:bodyPr wrap="none" rtlCol="0">
            <a:spAutoFit/>
          </a:bodyPr>
          <a:lstStyle/>
          <a:p>
            <a:pPr marL="285750" indent="-285750">
              <a:buClr>
                <a:srgbClr val="FF0000"/>
              </a:buClr>
              <a:buFont typeface="Wingdings" panose="05000000000000000000" pitchFamily="2" charset="2"/>
              <a:buChar char="q"/>
            </a:pPr>
            <a:r>
              <a:rPr lang="vi-VN" sz="2000" dirty="0">
                <a:solidFill>
                  <a:srgbClr val="0070C0"/>
                </a:solidFill>
                <a:latin typeface="Bree Serif" panose="02000503040000020004" pitchFamily="50" charset="-93"/>
              </a:rPr>
              <a:t>HÃY KIỂM SOÁT THỜI GIAN CHÚNG TA SỬ DỤNG</a:t>
            </a:r>
          </a:p>
          <a:p>
            <a:pPr>
              <a:buClr>
                <a:srgbClr val="FF0000"/>
              </a:buClr>
            </a:pPr>
            <a:r>
              <a:rPr lang="vi-VN" sz="2000" dirty="0">
                <a:solidFill>
                  <a:srgbClr val="0070C0"/>
                </a:solidFill>
                <a:latin typeface="Bree Serif" panose="02000503040000020004" pitchFamily="50" charset="-93"/>
              </a:rPr>
              <a:t> INTERNET</a:t>
            </a:r>
            <a:endParaRPr lang="en-US" sz="2000" dirty="0">
              <a:solidFill>
                <a:srgbClr val="0070C0"/>
              </a:solidFill>
              <a:latin typeface="Bree Serif" panose="02000503040000020004" pitchFamily="50" charset="-93"/>
            </a:endParaRPr>
          </a:p>
        </p:txBody>
      </p:sp>
      <p:sp>
        <p:nvSpPr>
          <p:cNvPr id="9" name="Freeform 5"/>
          <p:cNvSpPr>
            <a:spLocks/>
          </p:cNvSpPr>
          <p:nvPr/>
        </p:nvSpPr>
        <p:spPr bwMode="auto">
          <a:xfrm>
            <a:off x="3672840" y="4238757"/>
            <a:ext cx="706120" cy="212882"/>
          </a:xfrm>
          <a:custGeom>
            <a:avLst/>
            <a:gdLst>
              <a:gd name="T0" fmla="+- 0 17563 17504"/>
              <a:gd name="T1" fmla="*/ T0 w 1112"/>
              <a:gd name="T2" fmla="+- 0 2571 2571"/>
              <a:gd name="T3" fmla="*/ 2571 h 335"/>
              <a:gd name="T4" fmla="+- 0 17504 17504"/>
              <a:gd name="T5" fmla="*/ T4 w 1112"/>
              <a:gd name="T6" fmla="+- 0 2761 2571"/>
              <a:gd name="T7" fmla="*/ 2761 h 335"/>
              <a:gd name="T8" fmla="+- 0 18615 17504"/>
              <a:gd name="T9" fmla="*/ T8 w 1112"/>
              <a:gd name="T10" fmla="+- 0 2905 2571"/>
              <a:gd name="T11" fmla="*/ 2905 h 335"/>
              <a:gd name="T12" fmla="+- 0 17563 17504"/>
              <a:gd name="T13" fmla="*/ T12 w 1112"/>
              <a:gd name="T14" fmla="+- 0 2571 2571"/>
              <a:gd name="T15" fmla="*/ 2571 h 335"/>
            </a:gdLst>
            <a:ahLst/>
            <a:cxnLst>
              <a:cxn ang="0">
                <a:pos x="T1" y="T3"/>
              </a:cxn>
              <a:cxn ang="0">
                <a:pos x="T5" y="T7"/>
              </a:cxn>
              <a:cxn ang="0">
                <a:pos x="T9" y="T11"/>
              </a:cxn>
              <a:cxn ang="0">
                <a:pos x="T13" y="T15"/>
              </a:cxn>
            </a:cxnLst>
            <a:rect l="0" t="0" r="r" b="b"/>
            <a:pathLst>
              <a:path w="1112" h="335">
                <a:moveTo>
                  <a:pt x="59" y="0"/>
                </a:moveTo>
                <a:lnTo>
                  <a:pt x="0" y="190"/>
                </a:lnTo>
                <a:lnTo>
                  <a:pt x="1111" y="334"/>
                </a:ln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4" name="Group 13"/>
          <p:cNvGrpSpPr/>
          <p:nvPr/>
        </p:nvGrpSpPr>
        <p:grpSpPr>
          <a:xfrm>
            <a:off x="266701" y="1009093"/>
            <a:ext cx="5433245" cy="2302546"/>
            <a:chOff x="1" y="2664443"/>
            <a:chExt cx="5433245" cy="2302546"/>
          </a:xfrm>
        </p:grpSpPr>
        <p:sp>
          <p:nvSpPr>
            <p:cNvPr id="3" name="Freeform 3"/>
            <p:cNvSpPr>
              <a:spLocks/>
            </p:cNvSpPr>
            <p:nvPr/>
          </p:nvSpPr>
          <p:spPr bwMode="auto">
            <a:xfrm>
              <a:off x="1" y="2664443"/>
              <a:ext cx="3105149" cy="1906030"/>
            </a:xfrm>
            <a:custGeom>
              <a:avLst/>
              <a:gdLst>
                <a:gd name="T0" fmla="+- 0 16044 13764"/>
                <a:gd name="T1" fmla="*/ T0 w 4289"/>
                <a:gd name="T2" fmla="+- 0 3093 1001"/>
                <a:gd name="T3" fmla="*/ 3093 h 2092"/>
                <a:gd name="T4" fmla="+- 0 16298 13764"/>
                <a:gd name="T5" fmla="*/ T4 w 4289"/>
                <a:gd name="T6" fmla="+- 0 3086 1001"/>
                <a:gd name="T7" fmla="*/ 3086 h 2092"/>
                <a:gd name="T8" fmla="+- 0 16531 13764"/>
                <a:gd name="T9" fmla="*/ T8 w 4289"/>
                <a:gd name="T10" fmla="+- 0 3072 1001"/>
                <a:gd name="T11" fmla="*/ 3072 h 2092"/>
                <a:gd name="T12" fmla="+- 0 16744 13764"/>
                <a:gd name="T13" fmla="*/ T12 w 4289"/>
                <a:gd name="T14" fmla="+- 0 3050 1001"/>
                <a:gd name="T15" fmla="*/ 3050 h 2092"/>
                <a:gd name="T16" fmla="+- 0 16938 13764"/>
                <a:gd name="T17" fmla="*/ T16 w 4289"/>
                <a:gd name="T18" fmla="+- 0 3021 1001"/>
                <a:gd name="T19" fmla="*/ 3021 h 2092"/>
                <a:gd name="T20" fmla="+- 0 17114 13764"/>
                <a:gd name="T21" fmla="*/ T20 w 4289"/>
                <a:gd name="T22" fmla="+- 0 2984 1001"/>
                <a:gd name="T23" fmla="*/ 2984 h 2092"/>
                <a:gd name="T24" fmla="+- 0 17271 13764"/>
                <a:gd name="T25" fmla="*/ T24 w 4289"/>
                <a:gd name="T26" fmla="+- 0 2941 1001"/>
                <a:gd name="T27" fmla="*/ 2941 h 2092"/>
                <a:gd name="T28" fmla="+- 0 17412 13764"/>
                <a:gd name="T29" fmla="*/ T28 w 4289"/>
                <a:gd name="T30" fmla="+- 0 2892 1001"/>
                <a:gd name="T31" fmla="*/ 2892 h 2092"/>
                <a:gd name="T32" fmla="+- 0 17536 13764"/>
                <a:gd name="T33" fmla="*/ T32 w 4289"/>
                <a:gd name="T34" fmla="+- 0 2837 1001"/>
                <a:gd name="T35" fmla="*/ 2837 h 2092"/>
                <a:gd name="T36" fmla="+- 0 17644 13764"/>
                <a:gd name="T37" fmla="*/ T36 w 4289"/>
                <a:gd name="T38" fmla="+- 0 2776 1001"/>
                <a:gd name="T39" fmla="*/ 2776 h 2092"/>
                <a:gd name="T40" fmla="+- 0 17818 13764"/>
                <a:gd name="T41" fmla="*/ T40 w 4289"/>
                <a:gd name="T42" fmla="+- 0 2640 1001"/>
                <a:gd name="T43" fmla="*/ 2640 h 2092"/>
                <a:gd name="T44" fmla="+- 0 17939 13764"/>
                <a:gd name="T45" fmla="*/ T44 w 4289"/>
                <a:gd name="T46" fmla="+- 0 2487 1001"/>
                <a:gd name="T47" fmla="*/ 2487 h 2092"/>
                <a:gd name="T48" fmla="+- 0 18014 13764"/>
                <a:gd name="T49" fmla="*/ T48 w 4289"/>
                <a:gd name="T50" fmla="+- 0 2319 1001"/>
                <a:gd name="T51" fmla="*/ 2319 h 2092"/>
                <a:gd name="T52" fmla="+- 0 18049 13764"/>
                <a:gd name="T53" fmla="*/ T52 w 4289"/>
                <a:gd name="T54" fmla="+- 0 2141 1001"/>
                <a:gd name="T55" fmla="*/ 2141 h 2092"/>
                <a:gd name="T56" fmla="+- 0 18052 13764"/>
                <a:gd name="T57" fmla="*/ T56 w 4289"/>
                <a:gd name="T58" fmla="+- 0 2001 1001"/>
                <a:gd name="T59" fmla="*/ 2001 h 2092"/>
                <a:gd name="T60" fmla="+- 0 18030 13764"/>
                <a:gd name="T61" fmla="*/ T60 w 4289"/>
                <a:gd name="T62" fmla="+- 0 1823 1001"/>
                <a:gd name="T63" fmla="*/ 1823 h 2092"/>
                <a:gd name="T64" fmla="+- 0 17974 13764"/>
                <a:gd name="T65" fmla="*/ T64 w 4289"/>
                <a:gd name="T66" fmla="+- 0 1657 1001"/>
                <a:gd name="T67" fmla="*/ 1657 h 2092"/>
                <a:gd name="T68" fmla="+- 0 17874 13764"/>
                <a:gd name="T69" fmla="*/ T68 w 4289"/>
                <a:gd name="T70" fmla="+- 0 1506 1001"/>
                <a:gd name="T71" fmla="*/ 1506 h 2092"/>
                <a:gd name="T72" fmla="+- 0 17723 13764"/>
                <a:gd name="T73" fmla="*/ T72 w 4289"/>
                <a:gd name="T74" fmla="+- 0 1371 1001"/>
                <a:gd name="T75" fmla="*/ 1371 h 2092"/>
                <a:gd name="T76" fmla="+- 0 17571 13764"/>
                <a:gd name="T77" fmla="*/ T76 w 4289"/>
                <a:gd name="T78" fmla="+- 0 1281 1001"/>
                <a:gd name="T79" fmla="*/ 1281 h 2092"/>
                <a:gd name="T80" fmla="+- 0 17449 13764"/>
                <a:gd name="T81" fmla="*/ T80 w 4289"/>
                <a:gd name="T82" fmla="+- 0 1228 1001"/>
                <a:gd name="T83" fmla="*/ 1228 h 2092"/>
                <a:gd name="T84" fmla="+- 0 17309 13764"/>
                <a:gd name="T85" fmla="*/ T84 w 4289"/>
                <a:gd name="T86" fmla="+- 0 1179 1001"/>
                <a:gd name="T87" fmla="*/ 1179 h 2092"/>
                <a:gd name="T88" fmla="+- 0 17152 13764"/>
                <a:gd name="T89" fmla="*/ T88 w 4289"/>
                <a:gd name="T90" fmla="+- 0 1136 1001"/>
                <a:gd name="T91" fmla="*/ 1136 h 2092"/>
                <a:gd name="T92" fmla="+- 0 16975 13764"/>
                <a:gd name="T93" fmla="*/ T92 w 4289"/>
                <a:gd name="T94" fmla="+- 0 1098 1001"/>
                <a:gd name="T95" fmla="*/ 1098 h 2092"/>
                <a:gd name="T96" fmla="+- 0 16777 13764"/>
                <a:gd name="T97" fmla="*/ T96 w 4289"/>
                <a:gd name="T98" fmla="+- 0 1066 1001"/>
                <a:gd name="T99" fmla="*/ 1066 h 2092"/>
                <a:gd name="T100" fmla="+- 0 16557 13764"/>
                <a:gd name="T101" fmla="*/ T100 w 4289"/>
                <a:gd name="T102" fmla="+- 0 1040 1001"/>
                <a:gd name="T103" fmla="*/ 1040 h 2092"/>
                <a:gd name="T104" fmla="+- 0 16316 13764"/>
                <a:gd name="T105" fmla="*/ T104 w 4289"/>
                <a:gd name="T106" fmla="+- 0 1021 1001"/>
                <a:gd name="T107" fmla="*/ 1021 h 2092"/>
                <a:gd name="T108" fmla="+- 0 16050 13764"/>
                <a:gd name="T109" fmla="*/ T108 w 4289"/>
                <a:gd name="T110" fmla="+- 0 1007 1001"/>
                <a:gd name="T111" fmla="*/ 1007 h 2092"/>
                <a:gd name="T112" fmla="+- 0 15775 13764"/>
                <a:gd name="T113" fmla="*/ T112 w 4289"/>
                <a:gd name="T114" fmla="+- 0 1001 1001"/>
                <a:gd name="T115" fmla="*/ 1001 h 2092"/>
                <a:gd name="T116" fmla="+- 0 15523 13764"/>
                <a:gd name="T117" fmla="*/ T116 w 4289"/>
                <a:gd name="T118" fmla="+- 0 1004 1001"/>
                <a:gd name="T119" fmla="*/ 1004 h 2092"/>
                <a:gd name="T120" fmla="+- 0 15292 13764"/>
                <a:gd name="T121" fmla="*/ T120 w 4289"/>
                <a:gd name="T122" fmla="+- 0 1016 1001"/>
                <a:gd name="T123" fmla="*/ 1016 h 2092"/>
                <a:gd name="T124" fmla="+- 0 15080 13764"/>
                <a:gd name="T125" fmla="*/ T124 w 4289"/>
                <a:gd name="T126" fmla="+- 0 1037 1001"/>
                <a:gd name="T127" fmla="*/ 1037 h 2092"/>
                <a:gd name="T128" fmla="+- 0 14888 13764"/>
                <a:gd name="T129" fmla="*/ T128 w 4289"/>
                <a:gd name="T130" fmla="+- 0 1065 1001"/>
                <a:gd name="T131" fmla="*/ 1065 h 2092"/>
                <a:gd name="T132" fmla="+- 0 14713 13764"/>
                <a:gd name="T133" fmla="*/ T132 w 4289"/>
                <a:gd name="T134" fmla="+- 0 1101 1001"/>
                <a:gd name="T135" fmla="*/ 1101 h 2092"/>
                <a:gd name="T136" fmla="+- 0 14555 13764"/>
                <a:gd name="T137" fmla="*/ T136 w 4289"/>
                <a:gd name="T138" fmla="+- 0 1144 1001"/>
                <a:gd name="T139" fmla="*/ 1144 h 2092"/>
                <a:gd name="T140" fmla="+- 0 14415 13764"/>
                <a:gd name="T141" fmla="*/ T140 w 4289"/>
                <a:gd name="T142" fmla="+- 0 1194 1001"/>
                <a:gd name="T143" fmla="*/ 1194 h 2092"/>
                <a:gd name="T144" fmla="+- 0 14290 13764"/>
                <a:gd name="T145" fmla="*/ T144 w 4289"/>
                <a:gd name="T146" fmla="+- 0 1249 1001"/>
                <a:gd name="T147" fmla="*/ 1249 h 2092"/>
                <a:gd name="T148" fmla="+- 0 14180 13764"/>
                <a:gd name="T149" fmla="*/ T148 w 4289"/>
                <a:gd name="T150" fmla="+- 0 1311 1001"/>
                <a:gd name="T151" fmla="*/ 1311 h 2092"/>
                <a:gd name="T152" fmla="+- 0 14004 13764"/>
                <a:gd name="T153" fmla="*/ T152 w 4289"/>
                <a:gd name="T154" fmla="+- 0 1449 1001"/>
                <a:gd name="T155" fmla="*/ 1449 h 2092"/>
                <a:gd name="T156" fmla="+- 0 13881 13764"/>
                <a:gd name="T157" fmla="*/ T156 w 4289"/>
                <a:gd name="T158" fmla="+- 0 1605 1001"/>
                <a:gd name="T159" fmla="*/ 1605 h 2092"/>
                <a:gd name="T160" fmla="+- 0 13804 13764"/>
                <a:gd name="T161" fmla="*/ T160 w 4289"/>
                <a:gd name="T162" fmla="+- 0 1775 1001"/>
                <a:gd name="T163" fmla="*/ 1775 h 2092"/>
                <a:gd name="T164" fmla="+- 0 13768 13764"/>
                <a:gd name="T165" fmla="*/ T164 w 4289"/>
                <a:gd name="T166" fmla="+- 0 1955 1001"/>
                <a:gd name="T167" fmla="*/ 1955 h 2092"/>
                <a:gd name="T168" fmla="+- 0 13765 13764"/>
                <a:gd name="T169" fmla="*/ T168 w 4289"/>
                <a:gd name="T170" fmla="+- 0 2094 1001"/>
                <a:gd name="T171" fmla="*/ 2094 h 2092"/>
                <a:gd name="T172" fmla="+- 0 13781 13764"/>
                <a:gd name="T173" fmla="*/ T172 w 4289"/>
                <a:gd name="T174" fmla="+- 0 2274 1001"/>
                <a:gd name="T175" fmla="*/ 2274 h 2092"/>
                <a:gd name="T176" fmla="+- 0 13829 13764"/>
                <a:gd name="T177" fmla="*/ T176 w 4289"/>
                <a:gd name="T178" fmla="+- 0 2442 1001"/>
                <a:gd name="T179" fmla="*/ 2442 h 2092"/>
                <a:gd name="T180" fmla="+- 0 13918 13764"/>
                <a:gd name="T181" fmla="*/ T180 w 4289"/>
                <a:gd name="T182" fmla="+- 0 2596 1001"/>
                <a:gd name="T183" fmla="*/ 2596 h 2092"/>
                <a:gd name="T184" fmla="+- 0 14059 13764"/>
                <a:gd name="T185" fmla="*/ T184 w 4289"/>
                <a:gd name="T186" fmla="+- 0 2734 1001"/>
                <a:gd name="T187" fmla="*/ 2734 h 2092"/>
                <a:gd name="T188" fmla="+- 0 14205 13764"/>
                <a:gd name="T189" fmla="*/ T188 w 4289"/>
                <a:gd name="T190" fmla="+- 0 2825 1001"/>
                <a:gd name="T191" fmla="*/ 2825 h 2092"/>
                <a:gd name="T192" fmla="+- 0 14324 13764"/>
                <a:gd name="T193" fmla="*/ T192 w 4289"/>
                <a:gd name="T194" fmla="+- 0 2879 1001"/>
                <a:gd name="T195" fmla="*/ 2879 h 2092"/>
                <a:gd name="T196" fmla="+- 0 14462 13764"/>
                <a:gd name="T197" fmla="*/ T196 w 4289"/>
                <a:gd name="T198" fmla="+- 0 2928 1001"/>
                <a:gd name="T199" fmla="*/ 2928 h 2092"/>
                <a:gd name="T200" fmla="+- 0 14620 13764"/>
                <a:gd name="T201" fmla="*/ T200 w 4289"/>
                <a:gd name="T202" fmla="+- 0 2971 1001"/>
                <a:gd name="T203" fmla="*/ 2971 h 2092"/>
                <a:gd name="T204" fmla="+- 0 14799 13764"/>
                <a:gd name="T205" fmla="*/ T204 w 4289"/>
                <a:gd name="T206" fmla="+- 0 3008 1001"/>
                <a:gd name="T207" fmla="*/ 3008 h 2092"/>
                <a:gd name="T208" fmla="+- 0 15002 13764"/>
                <a:gd name="T209" fmla="*/ T208 w 4289"/>
                <a:gd name="T210" fmla="+- 0 3039 1001"/>
                <a:gd name="T211" fmla="*/ 3039 h 2092"/>
                <a:gd name="T212" fmla="+- 0 15228 13764"/>
                <a:gd name="T213" fmla="*/ T212 w 4289"/>
                <a:gd name="T214" fmla="+- 0 3063 1001"/>
                <a:gd name="T215" fmla="*/ 3063 h 2092"/>
                <a:gd name="T216" fmla="+- 0 15480 13764"/>
                <a:gd name="T217" fmla="*/ T216 w 4289"/>
                <a:gd name="T218" fmla="+- 0 3080 1001"/>
                <a:gd name="T219" fmla="*/ 3080 h 2092"/>
                <a:gd name="T220" fmla="+- 0 15759 13764"/>
                <a:gd name="T221" fmla="*/ T220 w 4289"/>
                <a:gd name="T222" fmla="+- 0 3090 1001"/>
                <a:gd name="T223" fmla="*/ 3090 h 209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Lst>
              <a:rect l="0" t="0" r="r" b="b"/>
              <a:pathLst>
                <a:path w="4289" h="2092">
                  <a:moveTo>
                    <a:pt x="2144" y="2091"/>
                  </a:moveTo>
                  <a:lnTo>
                    <a:pt x="2280" y="2092"/>
                  </a:lnTo>
                  <a:lnTo>
                    <a:pt x="2409" y="2090"/>
                  </a:lnTo>
                  <a:lnTo>
                    <a:pt x="2534" y="2085"/>
                  </a:lnTo>
                  <a:lnTo>
                    <a:pt x="2653" y="2079"/>
                  </a:lnTo>
                  <a:lnTo>
                    <a:pt x="2767" y="2071"/>
                  </a:lnTo>
                  <a:lnTo>
                    <a:pt x="2876" y="2061"/>
                  </a:lnTo>
                  <a:lnTo>
                    <a:pt x="2980" y="2049"/>
                  </a:lnTo>
                  <a:lnTo>
                    <a:pt x="3080" y="2035"/>
                  </a:lnTo>
                  <a:lnTo>
                    <a:pt x="3174" y="2020"/>
                  </a:lnTo>
                  <a:lnTo>
                    <a:pt x="3264" y="2002"/>
                  </a:lnTo>
                  <a:lnTo>
                    <a:pt x="3350" y="1983"/>
                  </a:lnTo>
                  <a:lnTo>
                    <a:pt x="3431" y="1963"/>
                  </a:lnTo>
                  <a:lnTo>
                    <a:pt x="3507" y="1940"/>
                  </a:lnTo>
                  <a:lnTo>
                    <a:pt x="3579" y="1916"/>
                  </a:lnTo>
                  <a:lnTo>
                    <a:pt x="3648" y="1891"/>
                  </a:lnTo>
                  <a:lnTo>
                    <a:pt x="3712" y="1864"/>
                  </a:lnTo>
                  <a:lnTo>
                    <a:pt x="3772" y="1836"/>
                  </a:lnTo>
                  <a:lnTo>
                    <a:pt x="3828" y="1806"/>
                  </a:lnTo>
                  <a:lnTo>
                    <a:pt x="3880" y="1775"/>
                  </a:lnTo>
                  <a:lnTo>
                    <a:pt x="3974" y="1710"/>
                  </a:lnTo>
                  <a:lnTo>
                    <a:pt x="4054" y="1639"/>
                  </a:lnTo>
                  <a:lnTo>
                    <a:pt x="4121" y="1565"/>
                  </a:lnTo>
                  <a:lnTo>
                    <a:pt x="4175" y="1486"/>
                  </a:lnTo>
                  <a:lnTo>
                    <a:pt x="4218" y="1404"/>
                  </a:lnTo>
                  <a:lnTo>
                    <a:pt x="4250" y="1318"/>
                  </a:lnTo>
                  <a:lnTo>
                    <a:pt x="4272" y="1230"/>
                  </a:lnTo>
                  <a:lnTo>
                    <a:pt x="4285" y="1140"/>
                  </a:lnTo>
                  <a:lnTo>
                    <a:pt x="4289" y="1047"/>
                  </a:lnTo>
                  <a:lnTo>
                    <a:pt x="4288" y="1000"/>
                  </a:lnTo>
                  <a:lnTo>
                    <a:pt x="4281" y="910"/>
                  </a:lnTo>
                  <a:lnTo>
                    <a:pt x="4266" y="822"/>
                  </a:lnTo>
                  <a:lnTo>
                    <a:pt x="4243" y="737"/>
                  </a:lnTo>
                  <a:lnTo>
                    <a:pt x="4210" y="656"/>
                  </a:lnTo>
                  <a:lnTo>
                    <a:pt x="4166" y="578"/>
                  </a:lnTo>
                  <a:lnTo>
                    <a:pt x="4110" y="505"/>
                  </a:lnTo>
                  <a:lnTo>
                    <a:pt x="4041" y="435"/>
                  </a:lnTo>
                  <a:lnTo>
                    <a:pt x="3959" y="370"/>
                  </a:lnTo>
                  <a:lnTo>
                    <a:pt x="3861" y="309"/>
                  </a:lnTo>
                  <a:lnTo>
                    <a:pt x="3807" y="280"/>
                  </a:lnTo>
                  <a:lnTo>
                    <a:pt x="3748" y="253"/>
                  </a:lnTo>
                  <a:lnTo>
                    <a:pt x="3685" y="227"/>
                  </a:lnTo>
                  <a:lnTo>
                    <a:pt x="3617" y="202"/>
                  </a:lnTo>
                  <a:lnTo>
                    <a:pt x="3545" y="178"/>
                  </a:lnTo>
                  <a:lnTo>
                    <a:pt x="3469" y="156"/>
                  </a:lnTo>
                  <a:lnTo>
                    <a:pt x="3388" y="135"/>
                  </a:lnTo>
                  <a:lnTo>
                    <a:pt x="3302" y="115"/>
                  </a:lnTo>
                  <a:lnTo>
                    <a:pt x="3211" y="97"/>
                  </a:lnTo>
                  <a:lnTo>
                    <a:pt x="3114" y="81"/>
                  </a:lnTo>
                  <a:lnTo>
                    <a:pt x="3013" y="65"/>
                  </a:lnTo>
                  <a:lnTo>
                    <a:pt x="2906" y="52"/>
                  </a:lnTo>
                  <a:lnTo>
                    <a:pt x="2793" y="39"/>
                  </a:lnTo>
                  <a:lnTo>
                    <a:pt x="2675" y="29"/>
                  </a:lnTo>
                  <a:lnTo>
                    <a:pt x="2552" y="20"/>
                  </a:lnTo>
                  <a:lnTo>
                    <a:pt x="2422" y="12"/>
                  </a:lnTo>
                  <a:lnTo>
                    <a:pt x="2286" y="6"/>
                  </a:lnTo>
                  <a:lnTo>
                    <a:pt x="2144" y="2"/>
                  </a:lnTo>
                  <a:lnTo>
                    <a:pt x="2011" y="0"/>
                  </a:lnTo>
                  <a:lnTo>
                    <a:pt x="1883" y="1"/>
                  </a:lnTo>
                  <a:lnTo>
                    <a:pt x="1759" y="3"/>
                  </a:lnTo>
                  <a:lnTo>
                    <a:pt x="1641" y="8"/>
                  </a:lnTo>
                  <a:lnTo>
                    <a:pt x="1528" y="15"/>
                  </a:lnTo>
                  <a:lnTo>
                    <a:pt x="1420" y="25"/>
                  </a:lnTo>
                  <a:lnTo>
                    <a:pt x="1316" y="36"/>
                  </a:lnTo>
                  <a:lnTo>
                    <a:pt x="1218" y="49"/>
                  </a:lnTo>
                  <a:lnTo>
                    <a:pt x="1124" y="64"/>
                  </a:lnTo>
                  <a:lnTo>
                    <a:pt x="1034" y="81"/>
                  </a:lnTo>
                  <a:lnTo>
                    <a:pt x="949" y="100"/>
                  </a:lnTo>
                  <a:lnTo>
                    <a:pt x="868" y="121"/>
                  </a:lnTo>
                  <a:lnTo>
                    <a:pt x="791" y="143"/>
                  </a:lnTo>
                  <a:lnTo>
                    <a:pt x="719" y="167"/>
                  </a:lnTo>
                  <a:lnTo>
                    <a:pt x="651" y="193"/>
                  </a:lnTo>
                  <a:lnTo>
                    <a:pt x="586" y="220"/>
                  </a:lnTo>
                  <a:lnTo>
                    <a:pt x="526" y="248"/>
                  </a:lnTo>
                  <a:lnTo>
                    <a:pt x="469" y="278"/>
                  </a:lnTo>
                  <a:lnTo>
                    <a:pt x="416" y="310"/>
                  </a:lnTo>
                  <a:lnTo>
                    <a:pt x="321" y="377"/>
                  </a:lnTo>
                  <a:lnTo>
                    <a:pt x="240" y="448"/>
                  </a:lnTo>
                  <a:lnTo>
                    <a:pt x="172" y="524"/>
                  </a:lnTo>
                  <a:lnTo>
                    <a:pt x="117" y="604"/>
                  </a:lnTo>
                  <a:lnTo>
                    <a:pt x="73" y="687"/>
                  </a:lnTo>
                  <a:lnTo>
                    <a:pt x="40" y="774"/>
                  </a:lnTo>
                  <a:lnTo>
                    <a:pt x="17" y="863"/>
                  </a:lnTo>
                  <a:lnTo>
                    <a:pt x="4" y="954"/>
                  </a:lnTo>
                  <a:lnTo>
                    <a:pt x="0" y="1047"/>
                  </a:lnTo>
                  <a:lnTo>
                    <a:pt x="1" y="1093"/>
                  </a:lnTo>
                  <a:lnTo>
                    <a:pt x="6" y="1185"/>
                  </a:lnTo>
                  <a:lnTo>
                    <a:pt x="17" y="1273"/>
                  </a:lnTo>
                  <a:lnTo>
                    <a:pt x="37" y="1359"/>
                  </a:lnTo>
                  <a:lnTo>
                    <a:pt x="65" y="1441"/>
                  </a:lnTo>
                  <a:lnTo>
                    <a:pt x="104" y="1520"/>
                  </a:lnTo>
                  <a:lnTo>
                    <a:pt x="154" y="1595"/>
                  </a:lnTo>
                  <a:lnTo>
                    <a:pt x="217" y="1666"/>
                  </a:lnTo>
                  <a:lnTo>
                    <a:pt x="295" y="1733"/>
                  </a:lnTo>
                  <a:lnTo>
                    <a:pt x="388" y="1794"/>
                  </a:lnTo>
                  <a:lnTo>
                    <a:pt x="441" y="1824"/>
                  </a:lnTo>
                  <a:lnTo>
                    <a:pt x="498" y="1851"/>
                  </a:lnTo>
                  <a:lnTo>
                    <a:pt x="560" y="1878"/>
                  </a:lnTo>
                  <a:lnTo>
                    <a:pt x="626" y="1903"/>
                  </a:lnTo>
                  <a:lnTo>
                    <a:pt x="698" y="1927"/>
                  </a:lnTo>
                  <a:lnTo>
                    <a:pt x="774" y="1949"/>
                  </a:lnTo>
                  <a:lnTo>
                    <a:pt x="856" y="1970"/>
                  </a:lnTo>
                  <a:lnTo>
                    <a:pt x="943" y="1989"/>
                  </a:lnTo>
                  <a:lnTo>
                    <a:pt x="1035" y="2007"/>
                  </a:lnTo>
                  <a:lnTo>
                    <a:pt x="1133" y="2023"/>
                  </a:lnTo>
                  <a:lnTo>
                    <a:pt x="1238" y="2038"/>
                  </a:lnTo>
                  <a:lnTo>
                    <a:pt x="1348" y="2051"/>
                  </a:lnTo>
                  <a:lnTo>
                    <a:pt x="1464" y="2062"/>
                  </a:lnTo>
                  <a:lnTo>
                    <a:pt x="1587" y="2071"/>
                  </a:lnTo>
                  <a:lnTo>
                    <a:pt x="1716" y="2079"/>
                  </a:lnTo>
                  <a:lnTo>
                    <a:pt x="1852" y="2085"/>
                  </a:lnTo>
                  <a:lnTo>
                    <a:pt x="1995" y="2089"/>
                  </a:lnTo>
                  <a:lnTo>
                    <a:pt x="2144" y="2091"/>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dirty="0">
                <a:latin typeface="Bree Serif" panose="02000503040000020004" pitchFamily="50" charset="-93"/>
              </a:endParaRPr>
            </a:p>
            <a:p>
              <a:pPr algn="ctr"/>
              <a:r>
                <a:rPr lang="vi-VN" dirty="0">
                  <a:latin typeface="Bree Serif" panose="02000503040000020004" pitchFamily="50" charset="-93"/>
                </a:rPr>
                <a:t>Hãy nhớ rằng, những thứ đã được chúng ta chia sẻ, ngay cả với bạn bè, trên mạng thì đều được lưu giữ, phát tán và rất khó để xóa</a:t>
              </a:r>
              <a:endParaRPr lang="en-US" dirty="0">
                <a:latin typeface="Bree Serif" panose="02000503040000020004" pitchFamily="50" charset="-93"/>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631" y="3246139"/>
              <a:ext cx="1872615"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6"/>
            <p:cNvSpPr>
              <a:spLocks/>
            </p:cNvSpPr>
            <p:nvPr/>
          </p:nvSpPr>
          <p:spPr bwMode="auto">
            <a:xfrm>
              <a:off x="2913639" y="4106564"/>
              <a:ext cx="706120" cy="212882"/>
            </a:xfrm>
            <a:custGeom>
              <a:avLst/>
              <a:gdLst>
                <a:gd name="T0" fmla="+- 0 17563 17504"/>
                <a:gd name="T1" fmla="*/ T0 w 1112"/>
                <a:gd name="T2" fmla="+- 0 2571 2571"/>
                <a:gd name="T3" fmla="*/ 2571 h 335"/>
                <a:gd name="T4" fmla="+- 0 18615 17504"/>
                <a:gd name="T5" fmla="*/ T4 w 1112"/>
                <a:gd name="T6" fmla="+- 0 2905 2571"/>
                <a:gd name="T7" fmla="*/ 2905 h 335"/>
                <a:gd name="T8" fmla="+- 0 17504 17504"/>
                <a:gd name="T9" fmla="*/ T8 w 1112"/>
                <a:gd name="T10" fmla="+- 0 2761 2571"/>
                <a:gd name="T11" fmla="*/ 2761 h 335"/>
              </a:gdLst>
              <a:ahLst/>
              <a:cxnLst>
                <a:cxn ang="0">
                  <a:pos x="T1" y="T3"/>
                </a:cxn>
                <a:cxn ang="0">
                  <a:pos x="T5" y="T7"/>
                </a:cxn>
                <a:cxn ang="0">
                  <a:pos x="T9" y="T11"/>
                </a:cxn>
              </a:cxnLst>
              <a:rect l="0" t="0" r="r" b="b"/>
              <a:pathLst>
                <a:path w="1112" h="335">
                  <a:moveTo>
                    <a:pt x="59" y="0"/>
                  </a:moveTo>
                  <a:lnTo>
                    <a:pt x="1111" y="334"/>
                  </a:lnTo>
                  <a:lnTo>
                    <a:pt x="0" y="19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3" name="TextBox 42"/>
          <p:cNvSpPr txBox="1"/>
          <p:nvPr/>
        </p:nvSpPr>
        <p:spPr>
          <a:xfrm>
            <a:off x="6400798" y="1188707"/>
            <a:ext cx="5533887" cy="707886"/>
          </a:xfrm>
          <a:prstGeom prst="rect">
            <a:avLst/>
          </a:prstGeom>
          <a:noFill/>
        </p:spPr>
        <p:txBody>
          <a:bodyPr wrap="none" rtlCol="0">
            <a:spAutoFit/>
          </a:bodyPr>
          <a:lstStyle/>
          <a:p>
            <a:pPr>
              <a:buClr>
                <a:srgbClr val="FF0000"/>
              </a:buClr>
            </a:pPr>
            <a:r>
              <a:rPr lang="vi-VN" sz="2000" dirty="0">
                <a:latin typeface="Bree Serif" panose="02000503040000020004" pitchFamily="50" charset="-93"/>
              </a:rPr>
              <a:t>Hãy chỉ sử dụng các thiết bị này ở những nơi và </a:t>
            </a:r>
          </a:p>
          <a:p>
            <a:pPr>
              <a:buClr>
                <a:srgbClr val="FF0000"/>
              </a:buClr>
            </a:pPr>
            <a:r>
              <a:rPr lang="vi-VN" sz="2000" dirty="0">
                <a:latin typeface="Bree Serif" panose="02000503040000020004" pitchFamily="50" charset="-93"/>
              </a:rPr>
              <a:t>những lúc thích hợp</a:t>
            </a:r>
          </a:p>
        </p:txBody>
      </p:sp>
      <p:sp>
        <p:nvSpPr>
          <p:cNvPr id="44" name="TextBox 43"/>
          <p:cNvSpPr txBox="1"/>
          <p:nvPr/>
        </p:nvSpPr>
        <p:spPr>
          <a:xfrm>
            <a:off x="6400798" y="1859900"/>
            <a:ext cx="5197257" cy="707886"/>
          </a:xfrm>
          <a:prstGeom prst="rect">
            <a:avLst/>
          </a:prstGeom>
          <a:noFill/>
        </p:spPr>
        <p:txBody>
          <a:bodyPr wrap="none" rtlCol="0">
            <a:spAutoFit/>
          </a:bodyPr>
          <a:lstStyle/>
          <a:p>
            <a:pPr>
              <a:buClr>
                <a:srgbClr val="FF0000"/>
              </a:buClr>
            </a:pPr>
            <a:r>
              <a:rPr lang="vi-VN" sz="2000" dirty="0">
                <a:latin typeface="Bree Serif" panose="02000503040000020004" pitchFamily="50" charset="-93"/>
              </a:rPr>
              <a:t>Theo bạn, có nên sử dụng các thiết bị điện tử </a:t>
            </a:r>
          </a:p>
          <a:p>
            <a:pPr>
              <a:buClr>
                <a:srgbClr val="FF0000"/>
              </a:buClr>
            </a:pPr>
            <a:r>
              <a:rPr lang="vi-VN" sz="2000" dirty="0">
                <a:latin typeface="Bree Serif" panose="02000503040000020004" pitchFamily="50" charset="-93"/>
              </a:rPr>
              <a:t>khi bạn đang:</a:t>
            </a:r>
          </a:p>
        </p:txBody>
      </p:sp>
      <p:graphicFrame>
        <p:nvGraphicFramePr>
          <p:cNvPr id="13" name="Table 12"/>
          <p:cNvGraphicFramePr>
            <a:graphicFrameLocks noGrp="1"/>
          </p:cNvGraphicFramePr>
          <p:nvPr>
            <p:extLst>
              <p:ext uri="{D42A27DB-BD31-4B8C-83A1-F6EECF244321}">
                <p14:modId xmlns:p14="http://schemas.microsoft.com/office/powerpoint/2010/main" val="3351015789"/>
              </p:ext>
            </p:extLst>
          </p:nvPr>
        </p:nvGraphicFramePr>
        <p:xfrm>
          <a:off x="6516793" y="2664096"/>
          <a:ext cx="5301896" cy="1539250"/>
        </p:xfrm>
        <a:graphic>
          <a:graphicData uri="http://schemas.openxmlformats.org/drawingml/2006/table">
            <a:tbl>
              <a:tblPr firstRow="1" firstCol="1" lastRow="1" lastCol="1" bandRow="1" bandCol="1"/>
              <a:tblGrid>
                <a:gridCol w="3051824">
                  <a:extLst>
                    <a:ext uri="{9D8B030D-6E8A-4147-A177-3AD203B41FA5}">
                      <a16:colId xmlns:a16="http://schemas.microsoft.com/office/drawing/2014/main" val="146764873"/>
                    </a:ext>
                  </a:extLst>
                </a:gridCol>
                <a:gridCol w="1267282">
                  <a:extLst>
                    <a:ext uri="{9D8B030D-6E8A-4147-A177-3AD203B41FA5}">
                      <a16:colId xmlns:a16="http://schemas.microsoft.com/office/drawing/2014/main" val="1822070986"/>
                    </a:ext>
                  </a:extLst>
                </a:gridCol>
                <a:gridCol w="982790">
                  <a:extLst>
                    <a:ext uri="{9D8B030D-6E8A-4147-A177-3AD203B41FA5}">
                      <a16:colId xmlns:a16="http://schemas.microsoft.com/office/drawing/2014/main" val="433959486"/>
                    </a:ext>
                  </a:extLst>
                </a:gridCol>
              </a:tblGrid>
              <a:tr h="347655">
                <a:tc>
                  <a:txBody>
                    <a:bodyPr/>
                    <a:lstStyle/>
                    <a:p>
                      <a:pPr>
                        <a:spcAft>
                          <a:spcPts val="0"/>
                        </a:spcAft>
                      </a:pPr>
                      <a:r>
                        <a:rPr lang="vi-VN" sz="2000">
                          <a:effectLst/>
                          <a:latin typeface="Bree Serif" panose="02000503040000020004" pitchFamily="50" charset="-93"/>
                          <a:ea typeface="DejaVu Sans Condensed"/>
                          <a:cs typeface="DejaVu Sans Condensed"/>
                        </a:rPr>
                        <a:t> </a:t>
                      </a:r>
                      <a:endParaRPr lang="en-US" sz="2000">
                        <a:effectLst/>
                        <a:latin typeface="Bree Serif" panose="02000503040000020004" pitchFamily="50" charset="-93"/>
                        <a:ea typeface="DejaVu Sans Condensed"/>
                        <a:cs typeface="DejaVu Sans Condensed"/>
                      </a:endParaRPr>
                    </a:p>
                  </a:txBody>
                  <a:tcPr marL="0" marR="0" marT="0" marB="0">
                    <a:lnL>
                      <a:noFill/>
                    </a:lnL>
                    <a:lnR>
                      <a:noFill/>
                    </a:lnR>
                    <a:lnT>
                      <a:noFill/>
                    </a:lnT>
                    <a:lnB>
                      <a:noFill/>
                    </a:lnB>
                    <a:solidFill>
                      <a:srgbClr val="CCD6ED"/>
                    </a:solidFill>
                  </a:tcPr>
                </a:tc>
                <a:tc>
                  <a:txBody>
                    <a:bodyPr/>
                    <a:lstStyle/>
                    <a:p>
                      <a:pPr marL="0" marR="165100" indent="0" algn="ctr" defTabSz="457200">
                        <a:spcBef>
                          <a:spcPts val="935"/>
                        </a:spcBef>
                        <a:spcAft>
                          <a:spcPts val="0"/>
                        </a:spcAft>
                      </a:pPr>
                      <a:r>
                        <a:rPr lang="vi-VN" sz="2000" b="1" dirty="0">
                          <a:solidFill>
                            <a:srgbClr val="0068A7"/>
                          </a:solidFill>
                          <a:effectLst/>
                          <a:latin typeface="Bree Serif" panose="02000503040000020004" pitchFamily="50" charset="-93"/>
                          <a:ea typeface="DejaVu Sans Condensed"/>
                          <a:cs typeface="DejaVu Sans Condensed"/>
                        </a:rPr>
                        <a:t>Không</a:t>
                      </a:r>
                      <a:endParaRPr lang="en-US" sz="2000" dirty="0">
                        <a:effectLst/>
                        <a:latin typeface="Bree Serif" panose="02000503040000020004" pitchFamily="50" charset="-93"/>
                        <a:ea typeface="DejaVu Sans Condensed"/>
                        <a:cs typeface="DejaVu Sans Condensed"/>
                      </a:endParaRPr>
                    </a:p>
                  </a:txBody>
                  <a:tcPr marL="0" marR="0" marT="0" marB="0">
                    <a:lnL>
                      <a:noFill/>
                    </a:lnL>
                    <a:lnR>
                      <a:noFill/>
                    </a:lnR>
                    <a:lnT>
                      <a:noFill/>
                    </a:lnT>
                    <a:lnB>
                      <a:noFill/>
                    </a:lnB>
                    <a:solidFill>
                      <a:srgbClr val="CCD6ED"/>
                    </a:solidFill>
                  </a:tcPr>
                </a:tc>
                <a:tc>
                  <a:txBody>
                    <a:bodyPr/>
                    <a:lstStyle/>
                    <a:p>
                      <a:pPr marR="195580" algn="ctr">
                        <a:spcBef>
                          <a:spcPts val="935"/>
                        </a:spcBef>
                        <a:spcAft>
                          <a:spcPts val="0"/>
                        </a:spcAft>
                      </a:pPr>
                      <a:r>
                        <a:rPr lang="vi-VN" sz="2000" b="1" dirty="0">
                          <a:solidFill>
                            <a:srgbClr val="0068A7"/>
                          </a:solidFill>
                          <a:effectLst/>
                          <a:latin typeface="Bree Serif" panose="02000503040000020004" pitchFamily="50" charset="-93"/>
                          <a:ea typeface="DejaVu Sans Condensed"/>
                          <a:cs typeface="DejaVu Sans Condensed"/>
                        </a:rPr>
                        <a:t>Có</a:t>
                      </a:r>
                      <a:endParaRPr lang="en-US" sz="2000" dirty="0">
                        <a:effectLst/>
                        <a:latin typeface="Bree Serif" panose="02000503040000020004" pitchFamily="50" charset="-93"/>
                        <a:ea typeface="DejaVu Sans Condensed"/>
                        <a:cs typeface="DejaVu Sans Condensed"/>
                      </a:endParaRPr>
                    </a:p>
                  </a:txBody>
                  <a:tcPr marL="0" marR="0" marT="0" marB="0">
                    <a:lnL>
                      <a:noFill/>
                    </a:lnL>
                    <a:lnR>
                      <a:noFill/>
                    </a:lnR>
                    <a:lnT>
                      <a:noFill/>
                    </a:lnT>
                    <a:lnB>
                      <a:noFill/>
                    </a:lnB>
                    <a:solidFill>
                      <a:srgbClr val="CCD6ED"/>
                    </a:solidFill>
                  </a:tcPr>
                </a:tc>
                <a:extLst>
                  <a:ext uri="{0D108BD9-81ED-4DB2-BD59-A6C34878D82A}">
                    <a16:rowId xmlns:a16="http://schemas.microsoft.com/office/drawing/2014/main" val="169753792"/>
                  </a:ext>
                </a:extLst>
              </a:tr>
              <a:tr h="362704">
                <a:tc>
                  <a:txBody>
                    <a:bodyPr/>
                    <a:lstStyle/>
                    <a:p>
                      <a:pPr marL="171450">
                        <a:spcBef>
                          <a:spcPts val="375"/>
                        </a:spcBef>
                        <a:spcAft>
                          <a:spcPts val="0"/>
                        </a:spcAft>
                      </a:pPr>
                      <a:r>
                        <a:rPr lang="vi-VN" sz="2000" b="1" dirty="0">
                          <a:solidFill>
                            <a:srgbClr val="0068A7"/>
                          </a:solidFill>
                          <a:effectLst/>
                          <a:latin typeface="Bree Serif" panose="02000503040000020004" pitchFamily="50" charset="-93"/>
                          <a:ea typeface="DejaVu Sans Condensed"/>
                          <a:cs typeface="DejaVu Sans Condensed"/>
                        </a:rPr>
                        <a:t>Ăn tối với bạn bè?</a:t>
                      </a:r>
                      <a:endParaRPr lang="en-US" sz="2000" dirty="0">
                        <a:effectLst/>
                        <a:latin typeface="Bree Serif" panose="02000503040000020004" pitchFamily="50" charset="-93"/>
                        <a:ea typeface="DejaVu Sans Condensed"/>
                        <a:cs typeface="DejaVu Sans Condensed"/>
                      </a:endParaRPr>
                    </a:p>
                  </a:txBody>
                  <a:tcPr marL="0" marR="0" marT="0" marB="0">
                    <a:lnL>
                      <a:noFill/>
                    </a:lnL>
                    <a:lnR>
                      <a:noFill/>
                    </a:lnR>
                    <a:lnT>
                      <a:noFill/>
                    </a:lnT>
                    <a:lnB>
                      <a:noFill/>
                    </a:lnB>
                    <a:solidFill>
                      <a:srgbClr val="CCD6ED"/>
                    </a:solidFill>
                  </a:tcPr>
                </a:tc>
                <a:tc>
                  <a:txBody>
                    <a:bodyPr/>
                    <a:lstStyle/>
                    <a:p>
                      <a:pPr marL="0" indent="0" algn="ctr">
                        <a:spcBef>
                          <a:spcPts val="385"/>
                        </a:spcBef>
                        <a:spcAft>
                          <a:spcPts val="0"/>
                        </a:spcAft>
                      </a:pPr>
                      <a:r>
                        <a:rPr lang="vi-VN" sz="2000" dirty="0">
                          <a:solidFill>
                            <a:srgbClr val="0068A7"/>
                          </a:solidFill>
                          <a:effectLst/>
                          <a:latin typeface="Bree Serif" panose="02000503040000020004" pitchFamily="50" charset="-93"/>
                          <a:ea typeface="DejaVu Sans Condensed"/>
                          <a:cs typeface="DejaVu Sans Condensed"/>
                        </a:rPr>
                        <a:t>☐</a:t>
                      </a:r>
                      <a:endParaRPr lang="en-US" sz="2000" dirty="0">
                        <a:effectLst/>
                        <a:latin typeface="Bree Serif" panose="02000503040000020004" pitchFamily="50" charset="-93"/>
                        <a:ea typeface="DejaVu Sans Condensed"/>
                        <a:cs typeface="DejaVu Sans Condensed"/>
                      </a:endParaRPr>
                    </a:p>
                  </a:txBody>
                  <a:tcPr marL="0" marR="0" marT="0" marB="0">
                    <a:lnL>
                      <a:noFill/>
                    </a:lnL>
                    <a:lnR>
                      <a:noFill/>
                    </a:lnR>
                    <a:lnT>
                      <a:noFill/>
                    </a:lnT>
                    <a:lnB>
                      <a:noFill/>
                    </a:lnB>
                    <a:solidFill>
                      <a:srgbClr val="CCD6ED"/>
                    </a:solidFill>
                  </a:tcPr>
                </a:tc>
                <a:tc>
                  <a:txBody>
                    <a:bodyPr/>
                    <a:lstStyle/>
                    <a:p>
                      <a:pPr marR="240665" algn="ctr">
                        <a:spcBef>
                          <a:spcPts val="385"/>
                        </a:spcBef>
                        <a:spcAft>
                          <a:spcPts val="0"/>
                        </a:spcAft>
                      </a:pPr>
                      <a:r>
                        <a:rPr lang="vi-VN" sz="2000" dirty="0">
                          <a:solidFill>
                            <a:srgbClr val="0068A7"/>
                          </a:solidFill>
                          <a:effectLst/>
                          <a:latin typeface="Bree Serif" panose="02000503040000020004" pitchFamily="50" charset="-93"/>
                          <a:ea typeface="DejaVu Sans Condensed"/>
                          <a:cs typeface="DejaVu Sans Condensed"/>
                        </a:rPr>
                        <a:t>☐</a:t>
                      </a:r>
                      <a:endParaRPr lang="en-US" sz="2000" dirty="0">
                        <a:effectLst/>
                        <a:latin typeface="Bree Serif" panose="02000503040000020004" pitchFamily="50" charset="-93"/>
                        <a:ea typeface="DejaVu Sans Condensed"/>
                        <a:cs typeface="DejaVu Sans Condensed"/>
                      </a:endParaRPr>
                    </a:p>
                  </a:txBody>
                  <a:tcPr marL="0" marR="0" marT="0" marB="0">
                    <a:lnL>
                      <a:noFill/>
                    </a:lnL>
                    <a:lnR>
                      <a:noFill/>
                    </a:lnR>
                    <a:lnT>
                      <a:noFill/>
                    </a:lnT>
                    <a:lnB>
                      <a:noFill/>
                    </a:lnB>
                    <a:solidFill>
                      <a:srgbClr val="CCD6ED"/>
                    </a:solidFill>
                  </a:tcPr>
                </a:tc>
                <a:extLst>
                  <a:ext uri="{0D108BD9-81ED-4DB2-BD59-A6C34878D82A}">
                    <a16:rowId xmlns:a16="http://schemas.microsoft.com/office/drawing/2014/main" val="3132388527"/>
                  </a:ext>
                </a:extLst>
              </a:tr>
              <a:tr h="316326">
                <a:tc>
                  <a:txBody>
                    <a:bodyPr/>
                    <a:lstStyle/>
                    <a:p>
                      <a:pPr marL="171450">
                        <a:spcBef>
                          <a:spcPts val="345"/>
                        </a:spcBef>
                        <a:spcAft>
                          <a:spcPts val="0"/>
                        </a:spcAft>
                      </a:pPr>
                      <a:r>
                        <a:rPr lang="vi-VN" sz="2000" b="1">
                          <a:solidFill>
                            <a:srgbClr val="0068A7"/>
                          </a:solidFill>
                          <a:effectLst/>
                          <a:latin typeface="Bree Serif" panose="02000503040000020004" pitchFamily="50" charset="-93"/>
                          <a:ea typeface="DejaVu Sans Condensed"/>
                          <a:cs typeface="DejaVu Sans Condensed"/>
                        </a:rPr>
                        <a:t>Đi ngoài phố?</a:t>
                      </a:r>
                      <a:endParaRPr lang="en-US" sz="2000">
                        <a:effectLst/>
                        <a:latin typeface="Bree Serif" panose="02000503040000020004" pitchFamily="50" charset="-93"/>
                        <a:ea typeface="DejaVu Sans Condensed"/>
                        <a:cs typeface="DejaVu Sans Condensed"/>
                      </a:endParaRPr>
                    </a:p>
                  </a:txBody>
                  <a:tcPr marL="0" marR="0" marT="0" marB="0">
                    <a:lnL>
                      <a:noFill/>
                    </a:lnL>
                    <a:lnR>
                      <a:noFill/>
                    </a:lnR>
                    <a:lnT>
                      <a:noFill/>
                    </a:lnT>
                    <a:lnB>
                      <a:noFill/>
                    </a:lnB>
                    <a:solidFill>
                      <a:srgbClr val="CCD6ED"/>
                    </a:solidFill>
                  </a:tcPr>
                </a:tc>
                <a:tc>
                  <a:txBody>
                    <a:bodyPr/>
                    <a:lstStyle/>
                    <a:p>
                      <a:pPr marL="0" indent="0" algn="ctr">
                        <a:spcBef>
                          <a:spcPts val="360"/>
                        </a:spcBef>
                        <a:spcAft>
                          <a:spcPts val="0"/>
                        </a:spcAft>
                      </a:pPr>
                      <a:r>
                        <a:rPr lang="vi-VN" sz="2000" dirty="0">
                          <a:solidFill>
                            <a:srgbClr val="0068A7"/>
                          </a:solidFill>
                          <a:effectLst/>
                          <a:latin typeface="Bree Serif" panose="02000503040000020004" pitchFamily="50" charset="-93"/>
                          <a:ea typeface="DejaVu Sans Condensed"/>
                          <a:cs typeface="DejaVu Sans Condensed"/>
                        </a:rPr>
                        <a:t>☐</a:t>
                      </a:r>
                      <a:endParaRPr lang="en-US" sz="2000" dirty="0">
                        <a:effectLst/>
                        <a:latin typeface="Bree Serif" panose="02000503040000020004" pitchFamily="50" charset="-93"/>
                        <a:ea typeface="DejaVu Sans Condensed"/>
                        <a:cs typeface="DejaVu Sans Condensed"/>
                      </a:endParaRPr>
                    </a:p>
                  </a:txBody>
                  <a:tcPr marL="0" marR="0" marT="0" marB="0">
                    <a:lnL>
                      <a:noFill/>
                    </a:lnL>
                    <a:lnR>
                      <a:noFill/>
                    </a:lnR>
                    <a:lnT>
                      <a:noFill/>
                    </a:lnT>
                    <a:lnB>
                      <a:noFill/>
                    </a:lnB>
                    <a:solidFill>
                      <a:srgbClr val="CCD6ED"/>
                    </a:solidFill>
                  </a:tcPr>
                </a:tc>
                <a:tc>
                  <a:txBody>
                    <a:bodyPr/>
                    <a:lstStyle/>
                    <a:p>
                      <a:pPr marR="240665" algn="ctr">
                        <a:spcBef>
                          <a:spcPts val="360"/>
                        </a:spcBef>
                        <a:spcAft>
                          <a:spcPts val="0"/>
                        </a:spcAft>
                      </a:pPr>
                      <a:r>
                        <a:rPr lang="vi-VN" sz="2000" dirty="0">
                          <a:solidFill>
                            <a:srgbClr val="0068A7"/>
                          </a:solidFill>
                          <a:effectLst/>
                          <a:latin typeface="Bree Serif" panose="02000503040000020004" pitchFamily="50" charset="-93"/>
                          <a:ea typeface="DejaVu Sans Condensed"/>
                          <a:cs typeface="DejaVu Sans Condensed"/>
                        </a:rPr>
                        <a:t>☐</a:t>
                      </a:r>
                      <a:endParaRPr lang="en-US" sz="2000" dirty="0">
                        <a:effectLst/>
                        <a:latin typeface="Bree Serif" panose="02000503040000020004" pitchFamily="50" charset="-93"/>
                        <a:ea typeface="DejaVu Sans Condensed"/>
                        <a:cs typeface="DejaVu Sans Condensed"/>
                      </a:endParaRPr>
                    </a:p>
                  </a:txBody>
                  <a:tcPr marL="0" marR="0" marT="0" marB="0">
                    <a:lnL>
                      <a:noFill/>
                    </a:lnL>
                    <a:lnR>
                      <a:noFill/>
                    </a:lnR>
                    <a:lnT>
                      <a:noFill/>
                    </a:lnT>
                    <a:lnB>
                      <a:noFill/>
                    </a:lnB>
                    <a:solidFill>
                      <a:srgbClr val="CCD6ED"/>
                    </a:solidFill>
                  </a:tcPr>
                </a:tc>
                <a:extLst>
                  <a:ext uri="{0D108BD9-81ED-4DB2-BD59-A6C34878D82A}">
                    <a16:rowId xmlns:a16="http://schemas.microsoft.com/office/drawing/2014/main" val="348974560"/>
                  </a:ext>
                </a:extLst>
              </a:tr>
              <a:tr h="512565">
                <a:tc>
                  <a:txBody>
                    <a:bodyPr/>
                    <a:lstStyle/>
                    <a:p>
                      <a:pPr marL="171450">
                        <a:spcBef>
                          <a:spcPts val="345"/>
                        </a:spcBef>
                        <a:spcAft>
                          <a:spcPts val="0"/>
                        </a:spcAft>
                      </a:pPr>
                      <a:r>
                        <a:rPr lang="vi-VN" sz="2000" b="1" dirty="0">
                          <a:solidFill>
                            <a:srgbClr val="0068A7"/>
                          </a:solidFill>
                          <a:effectLst/>
                          <a:latin typeface="Bree Serif" panose="02000503040000020004" pitchFamily="50" charset="-93"/>
                          <a:ea typeface="DejaVu Sans Condensed"/>
                          <a:cs typeface="DejaVu Sans Condensed"/>
                        </a:rPr>
                        <a:t>Xem phim?</a:t>
                      </a:r>
                      <a:endParaRPr lang="en-US" sz="2000" dirty="0">
                        <a:effectLst/>
                        <a:latin typeface="Bree Serif" panose="02000503040000020004" pitchFamily="50" charset="-93"/>
                        <a:ea typeface="DejaVu Sans Condensed"/>
                        <a:cs typeface="DejaVu Sans Condensed"/>
                      </a:endParaRPr>
                    </a:p>
                  </a:txBody>
                  <a:tcPr marL="0" marR="0" marT="0" marB="0">
                    <a:lnL>
                      <a:noFill/>
                    </a:lnL>
                    <a:lnR>
                      <a:noFill/>
                    </a:lnR>
                    <a:lnT>
                      <a:noFill/>
                    </a:lnT>
                    <a:lnB>
                      <a:noFill/>
                    </a:lnB>
                    <a:solidFill>
                      <a:srgbClr val="CCD6ED"/>
                    </a:solidFill>
                  </a:tcPr>
                </a:tc>
                <a:tc>
                  <a:txBody>
                    <a:bodyPr/>
                    <a:lstStyle/>
                    <a:p>
                      <a:pPr marL="0" indent="0" algn="ctr">
                        <a:spcBef>
                          <a:spcPts val="360"/>
                        </a:spcBef>
                        <a:spcAft>
                          <a:spcPts val="0"/>
                        </a:spcAft>
                      </a:pPr>
                      <a:r>
                        <a:rPr lang="vi-VN" sz="2000" dirty="0">
                          <a:solidFill>
                            <a:srgbClr val="0068A7"/>
                          </a:solidFill>
                          <a:effectLst/>
                          <a:latin typeface="Bree Serif" panose="02000503040000020004" pitchFamily="50" charset="-93"/>
                          <a:ea typeface="DejaVu Sans Condensed"/>
                          <a:cs typeface="DejaVu Sans Condensed"/>
                        </a:rPr>
                        <a:t>☐</a:t>
                      </a:r>
                      <a:endParaRPr lang="en-US" sz="2000" dirty="0">
                        <a:effectLst/>
                        <a:latin typeface="Bree Serif" panose="02000503040000020004" pitchFamily="50" charset="-93"/>
                        <a:ea typeface="DejaVu Sans Condensed"/>
                        <a:cs typeface="DejaVu Sans Condensed"/>
                      </a:endParaRPr>
                    </a:p>
                  </a:txBody>
                  <a:tcPr marL="0" marR="0" marT="0" marB="0">
                    <a:lnL>
                      <a:noFill/>
                    </a:lnL>
                    <a:lnR>
                      <a:noFill/>
                    </a:lnR>
                    <a:lnT>
                      <a:noFill/>
                    </a:lnT>
                    <a:lnB>
                      <a:noFill/>
                    </a:lnB>
                    <a:solidFill>
                      <a:srgbClr val="CCD6ED"/>
                    </a:solidFill>
                  </a:tcPr>
                </a:tc>
                <a:tc>
                  <a:txBody>
                    <a:bodyPr/>
                    <a:lstStyle/>
                    <a:p>
                      <a:pPr marR="240665" algn="ctr">
                        <a:spcBef>
                          <a:spcPts val="360"/>
                        </a:spcBef>
                        <a:spcAft>
                          <a:spcPts val="0"/>
                        </a:spcAft>
                      </a:pPr>
                      <a:r>
                        <a:rPr lang="vi-VN" sz="2000" dirty="0">
                          <a:solidFill>
                            <a:srgbClr val="0068A7"/>
                          </a:solidFill>
                          <a:effectLst/>
                          <a:latin typeface="Bree Serif" panose="02000503040000020004" pitchFamily="50" charset="-93"/>
                          <a:ea typeface="DejaVu Sans Condensed"/>
                          <a:cs typeface="DejaVu Sans Condensed"/>
                        </a:rPr>
                        <a:t>☐</a:t>
                      </a:r>
                      <a:endParaRPr lang="en-US" sz="2000" dirty="0">
                        <a:effectLst/>
                        <a:latin typeface="Bree Serif" panose="02000503040000020004" pitchFamily="50" charset="-93"/>
                        <a:ea typeface="DejaVu Sans Condensed"/>
                        <a:cs typeface="DejaVu Sans Condensed"/>
                      </a:endParaRPr>
                    </a:p>
                  </a:txBody>
                  <a:tcPr marL="0" marR="0" marT="0" marB="0">
                    <a:lnL>
                      <a:noFill/>
                    </a:lnL>
                    <a:lnR>
                      <a:noFill/>
                    </a:lnR>
                    <a:lnT>
                      <a:noFill/>
                    </a:lnT>
                    <a:lnB>
                      <a:noFill/>
                    </a:lnB>
                    <a:solidFill>
                      <a:srgbClr val="CCD6ED"/>
                    </a:solidFill>
                  </a:tcPr>
                </a:tc>
                <a:extLst>
                  <a:ext uri="{0D108BD9-81ED-4DB2-BD59-A6C34878D82A}">
                    <a16:rowId xmlns:a16="http://schemas.microsoft.com/office/drawing/2014/main" val="2736489823"/>
                  </a:ext>
                </a:extLst>
              </a:tr>
            </a:tbl>
          </a:graphicData>
        </a:graphic>
      </p:graphicFrame>
      <p:grpSp>
        <p:nvGrpSpPr>
          <p:cNvPr id="15" name="Group 8"/>
          <p:cNvGrpSpPr>
            <a:grpSpLocks/>
          </p:cNvGrpSpPr>
          <p:nvPr/>
        </p:nvGrpSpPr>
        <p:grpSpPr bwMode="auto">
          <a:xfrm>
            <a:off x="0" y="3775548"/>
            <a:ext cx="6263966" cy="2793365"/>
            <a:chOff x="-298" y="446"/>
            <a:chExt cx="9864" cy="4399"/>
          </a:xfrm>
        </p:grpSpPr>
        <p:sp>
          <p:nvSpPr>
            <p:cNvPr id="16" name="Freeform 9"/>
            <p:cNvSpPr>
              <a:spLocks/>
            </p:cNvSpPr>
            <p:nvPr/>
          </p:nvSpPr>
          <p:spPr bwMode="auto">
            <a:xfrm>
              <a:off x="-298" y="1048"/>
              <a:ext cx="4300" cy="3045"/>
            </a:xfrm>
            <a:custGeom>
              <a:avLst/>
              <a:gdLst>
                <a:gd name="T0" fmla="+- 0 2137 15"/>
                <a:gd name="T1" fmla="*/ T0 w 3987"/>
                <a:gd name="T2" fmla="+- 0 4093 1727"/>
                <a:gd name="T3" fmla="*/ 4093 h 2366"/>
                <a:gd name="T4" fmla="+- 0 2380 15"/>
                <a:gd name="T5" fmla="*/ T4 w 3987"/>
                <a:gd name="T6" fmla="+- 0 4086 1727"/>
                <a:gd name="T7" fmla="*/ 4086 h 2366"/>
                <a:gd name="T8" fmla="+- 0 2602 15"/>
                <a:gd name="T9" fmla="*/ T8 w 3987"/>
                <a:gd name="T10" fmla="+- 0 4069 1727"/>
                <a:gd name="T11" fmla="*/ 4069 h 2366"/>
                <a:gd name="T12" fmla="+- 0 2804 15"/>
                <a:gd name="T13" fmla="*/ T12 w 3987"/>
                <a:gd name="T14" fmla="+- 0 4042 1727"/>
                <a:gd name="T15" fmla="*/ 4042 h 2366"/>
                <a:gd name="T16" fmla="+- 0 2987 15"/>
                <a:gd name="T17" fmla="*/ T16 w 3987"/>
                <a:gd name="T18" fmla="+- 0 4007 1727"/>
                <a:gd name="T19" fmla="*/ 4007 h 2366"/>
                <a:gd name="T20" fmla="+- 0 3152 15"/>
                <a:gd name="T21" fmla="*/ T20 w 3987"/>
                <a:gd name="T22" fmla="+- 0 3964 1727"/>
                <a:gd name="T23" fmla="*/ 3964 h 2366"/>
                <a:gd name="T24" fmla="+- 0 3300 15"/>
                <a:gd name="T25" fmla="*/ T24 w 3987"/>
                <a:gd name="T26" fmla="+- 0 3912 1727"/>
                <a:gd name="T27" fmla="*/ 3912 h 2366"/>
                <a:gd name="T28" fmla="+- 0 3431 15"/>
                <a:gd name="T29" fmla="*/ T28 w 3987"/>
                <a:gd name="T30" fmla="+- 0 3854 1727"/>
                <a:gd name="T31" fmla="*/ 3854 h 2366"/>
                <a:gd name="T32" fmla="+- 0 3546 15"/>
                <a:gd name="T33" fmla="*/ T32 w 3987"/>
                <a:gd name="T34" fmla="+- 0 3788 1727"/>
                <a:gd name="T35" fmla="*/ 3788 h 2366"/>
                <a:gd name="T36" fmla="+- 0 3646 15"/>
                <a:gd name="T37" fmla="*/ T36 w 3987"/>
                <a:gd name="T38" fmla="+- 0 3716 1727"/>
                <a:gd name="T39" fmla="*/ 3716 h 2366"/>
                <a:gd name="T40" fmla="+- 0 3805 15"/>
                <a:gd name="T41" fmla="*/ T40 w 3987"/>
                <a:gd name="T42" fmla="+- 0 3555 1727"/>
                <a:gd name="T43" fmla="*/ 3555 h 2366"/>
                <a:gd name="T44" fmla="+- 0 3912 15"/>
                <a:gd name="T45" fmla="*/ T44 w 3987"/>
                <a:gd name="T46" fmla="+- 0 3374 1727"/>
                <a:gd name="T47" fmla="*/ 3374 h 2366"/>
                <a:gd name="T48" fmla="+- 0 3975 15"/>
                <a:gd name="T49" fmla="*/ T48 w 3987"/>
                <a:gd name="T50" fmla="+- 0 3176 1727"/>
                <a:gd name="T51" fmla="*/ 3176 h 2366"/>
                <a:gd name="T52" fmla="+- 0 4000 15"/>
                <a:gd name="T53" fmla="*/ T52 w 3987"/>
                <a:gd name="T54" fmla="+- 0 2965 1727"/>
                <a:gd name="T55" fmla="*/ 2965 h 2366"/>
                <a:gd name="T56" fmla="+- 0 4001 15"/>
                <a:gd name="T57" fmla="*/ T56 w 3987"/>
                <a:gd name="T58" fmla="+- 0 2857 1727"/>
                <a:gd name="T59" fmla="*/ 2857 h 2366"/>
                <a:gd name="T60" fmla="+- 0 3979 15"/>
                <a:gd name="T61" fmla="*/ T60 w 3987"/>
                <a:gd name="T62" fmla="+- 0 2650 1727"/>
                <a:gd name="T63" fmla="*/ 2650 h 2366"/>
                <a:gd name="T64" fmla="+- 0 3924 15"/>
                <a:gd name="T65" fmla="*/ T64 w 3987"/>
                <a:gd name="T66" fmla="+- 0 2458 1727"/>
                <a:gd name="T67" fmla="*/ 2458 h 2366"/>
                <a:gd name="T68" fmla="+- 0 3825 15"/>
                <a:gd name="T69" fmla="*/ T68 w 3987"/>
                <a:gd name="T70" fmla="+- 0 2283 1727"/>
                <a:gd name="T71" fmla="*/ 2283 h 2366"/>
                <a:gd name="T72" fmla="+- 0 3675 15"/>
                <a:gd name="T73" fmla="*/ T72 w 3987"/>
                <a:gd name="T74" fmla="+- 0 2128 1727"/>
                <a:gd name="T75" fmla="*/ 2128 h 2366"/>
                <a:gd name="T76" fmla="+- 0 3523 15"/>
                <a:gd name="T77" fmla="*/ T76 w 3987"/>
                <a:gd name="T78" fmla="+- 0 2026 1727"/>
                <a:gd name="T79" fmla="*/ 2026 h 2366"/>
                <a:gd name="T80" fmla="+- 0 3402 15"/>
                <a:gd name="T81" fmla="*/ T80 w 3987"/>
                <a:gd name="T82" fmla="+- 0 1966 1727"/>
                <a:gd name="T83" fmla="*/ 1966 h 2366"/>
                <a:gd name="T84" fmla="+- 0 3264 15"/>
                <a:gd name="T85" fmla="*/ T84 w 3987"/>
                <a:gd name="T86" fmla="+- 0 1911 1727"/>
                <a:gd name="T87" fmla="*/ 1911 h 2366"/>
                <a:gd name="T88" fmla="+- 0 3107 15"/>
                <a:gd name="T89" fmla="*/ T88 w 3987"/>
                <a:gd name="T90" fmla="+- 0 1863 1727"/>
                <a:gd name="T91" fmla="*/ 1863 h 2366"/>
                <a:gd name="T92" fmla="+- 0 2930 15"/>
                <a:gd name="T93" fmla="*/ T92 w 3987"/>
                <a:gd name="T94" fmla="+- 0 1822 1727"/>
                <a:gd name="T95" fmla="*/ 1822 h 2366"/>
                <a:gd name="T96" fmla="+- 0 2733 15"/>
                <a:gd name="T97" fmla="*/ T96 w 3987"/>
                <a:gd name="T98" fmla="+- 0 1788 1727"/>
                <a:gd name="T99" fmla="*/ 1788 h 2366"/>
                <a:gd name="T100" fmla="+- 0 2514 15"/>
                <a:gd name="T101" fmla="*/ T100 w 3987"/>
                <a:gd name="T102" fmla="+- 0 1761 1727"/>
                <a:gd name="T103" fmla="*/ 1761 h 2366"/>
                <a:gd name="T104" fmla="+- 0 2273 15"/>
                <a:gd name="T105" fmla="*/ T104 w 3987"/>
                <a:gd name="T106" fmla="+- 0 1741 1727"/>
                <a:gd name="T107" fmla="*/ 1741 h 2366"/>
                <a:gd name="T108" fmla="+- 0 2008 15"/>
                <a:gd name="T109" fmla="*/ T108 w 3987"/>
                <a:gd name="T110" fmla="+- 0 1729 1727"/>
                <a:gd name="T111" fmla="*/ 1729 h 2366"/>
                <a:gd name="T112" fmla="+- 0 1765 15"/>
                <a:gd name="T113" fmla="*/ T112 w 3987"/>
                <a:gd name="T114" fmla="+- 0 1728 1727"/>
                <a:gd name="T115" fmla="*/ 1728 h 2366"/>
                <a:gd name="T116" fmla="+- 0 1541 15"/>
                <a:gd name="T117" fmla="*/ T116 w 3987"/>
                <a:gd name="T118" fmla="+- 0 1736 1727"/>
                <a:gd name="T119" fmla="*/ 1736 h 2366"/>
                <a:gd name="T120" fmla="+- 0 1335 15"/>
                <a:gd name="T121" fmla="*/ T120 w 3987"/>
                <a:gd name="T122" fmla="+- 0 1755 1727"/>
                <a:gd name="T123" fmla="*/ 1755 h 2366"/>
                <a:gd name="T124" fmla="+- 0 1147 15"/>
                <a:gd name="T125" fmla="*/ T124 w 3987"/>
                <a:gd name="T126" fmla="+- 0 1782 1727"/>
                <a:gd name="T127" fmla="*/ 1782 h 2366"/>
                <a:gd name="T128" fmla="+- 0 976 15"/>
                <a:gd name="T129" fmla="*/ T128 w 3987"/>
                <a:gd name="T130" fmla="+- 0 1819 1727"/>
                <a:gd name="T131" fmla="*/ 1819 h 2366"/>
                <a:gd name="T132" fmla="+- 0 822 15"/>
                <a:gd name="T133" fmla="*/ T132 w 3987"/>
                <a:gd name="T134" fmla="+- 0 1863 1727"/>
                <a:gd name="T135" fmla="*/ 1863 h 2366"/>
                <a:gd name="T136" fmla="+- 0 683 15"/>
                <a:gd name="T137" fmla="*/ T136 w 3987"/>
                <a:gd name="T138" fmla="+- 0 1916 1727"/>
                <a:gd name="T139" fmla="*/ 1916 h 2366"/>
                <a:gd name="T140" fmla="+- 0 560 15"/>
                <a:gd name="T141" fmla="*/ T140 w 3987"/>
                <a:gd name="T142" fmla="+- 0 1975 1727"/>
                <a:gd name="T143" fmla="*/ 1975 h 2366"/>
                <a:gd name="T144" fmla="+- 0 451 15"/>
                <a:gd name="T145" fmla="*/ T144 w 3987"/>
                <a:gd name="T146" fmla="+- 0 2042 1727"/>
                <a:gd name="T147" fmla="*/ 2042 h 2366"/>
                <a:gd name="T148" fmla="+- 0 314 15"/>
                <a:gd name="T149" fmla="*/ T148 w 3987"/>
                <a:gd name="T150" fmla="+- 0 2153 1727"/>
                <a:gd name="T151" fmla="*/ 2153 h 2366"/>
                <a:gd name="T152" fmla="+- 0 175 15"/>
                <a:gd name="T153" fmla="*/ T152 w 3987"/>
                <a:gd name="T154" fmla="+- 0 2320 1727"/>
                <a:gd name="T155" fmla="*/ 2320 h 2366"/>
                <a:gd name="T156" fmla="+- 0 83 15"/>
                <a:gd name="T157" fmla="*/ T156 w 3987"/>
                <a:gd name="T158" fmla="+- 0 2504 1727"/>
                <a:gd name="T159" fmla="*/ 2504 h 2366"/>
                <a:gd name="T160" fmla="+- 0 31 15"/>
                <a:gd name="T161" fmla="*/ T160 w 3987"/>
                <a:gd name="T162" fmla="+- 0 2703 1727"/>
                <a:gd name="T163" fmla="*/ 2703 h 2366"/>
                <a:gd name="T164" fmla="+- 0 15 15"/>
                <a:gd name="T165" fmla="*/ T164 w 3987"/>
                <a:gd name="T166" fmla="+- 0 2911 1727"/>
                <a:gd name="T167" fmla="*/ 2911 h 2366"/>
                <a:gd name="T168" fmla="+- 0 20 15"/>
                <a:gd name="T169" fmla="*/ T168 w 3987"/>
                <a:gd name="T170" fmla="+- 0 3067 1727"/>
                <a:gd name="T171" fmla="*/ 3067 h 2366"/>
                <a:gd name="T172" fmla="+- 0 49 15"/>
                <a:gd name="T173" fmla="*/ T172 w 3987"/>
                <a:gd name="T174" fmla="+- 0 3264 1727"/>
                <a:gd name="T175" fmla="*/ 3264 h 2366"/>
                <a:gd name="T176" fmla="+- 0 111 15"/>
                <a:gd name="T177" fmla="*/ T176 w 3987"/>
                <a:gd name="T178" fmla="+- 0 3446 1727"/>
                <a:gd name="T179" fmla="*/ 3446 h 2366"/>
                <a:gd name="T180" fmla="+- 0 217 15"/>
                <a:gd name="T181" fmla="*/ T180 w 3987"/>
                <a:gd name="T182" fmla="+- 0 3612 1727"/>
                <a:gd name="T183" fmla="*/ 3612 h 2366"/>
                <a:gd name="T184" fmla="+- 0 375 15"/>
                <a:gd name="T185" fmla="*/ T184 w 3987"/>
                <a:gd name="T186" fmla="+- 0 3757 1727"/>
                <a:gd name="T187" fmla="*/ 3757 h 2366"/>
                <a:gd name="T188" fmla="+- 0 535 15"/>
                <a:gd name="T189" fmla="*/ T188 w 3987"/>
                <a:gd name="T190" fmla="+- 0 3851 1727"/>
                <a:gd name="T191" fmla="*/ 3851 h 2366"/>
                <a:gd name="T192" fmla="+- 0 663 15"/>
                <a:gd name="T193" fmla="*/ T192 w 3987"/>
                <a:gd name="T194" fmla="+- 0 3906 1727"/>
                <a:gd name="T195" fmla="*/ 3906 h 2366"/>
                <a:gd name="T196" fmla="+- 0 810 15"/>
                <a:gd name="T197" fmla="*/ T196 w 3987"/>
                <a:gd name="T198" fmla="+- 0 3955 1727"/>
                <a:gd name="T199" fmla="*/ 3955 h 2366"/>
                <a:gd name="T200" fmla="+- 0 977 15"/>
                <a:gd name="T201" fmla="*/ T200 w 3987"/>
                <a:gd name="T202" fmla="+- 0 3997 1727"/>
                <a:gd name="T203" fmla="*/ 3997 h 2366"/>
                <a:gd name="T204" fmla="+- 0 1165 15"/>
                <a:gd name="T205" fmla="*/ T204 w 3987"/>
                <a:gd name="T206" fmla="+- 0 4032 1727"/>
                <a:gd name="T207" fmla="*/ 4032 h 2366"/>
                <a:gd name="T208" fmla="+- 0 1376 15"/>
                <a:gd name="T209" fmla="*/ T208 w 3987"/>
                <a:gd name="T210" fmla="+- 0 4059 1727"/>
                <a:gd name="T211" fmla="*/ 4059 h 2366"/>
                <a:gd name="T212" fmla="+- 0 1610 15"/>
                <a:gd name="T213" fmla="*/ T212 w 3987"/>
                <a:gd name="T214" fmla="+- 0 4079 1727"/>
                <a:gd name="T215" fmla="*/ 4079 h 2366"/>
                <a:gd name="T216" fmla="+- 0 1869 15"/>
                <a:gd name="T217" fmla="*/ T216 w 3987"/>
                <a:gd name="T218" fmla="+- 0 4090 1727"/>
                <a:gd name="T219" fmla="*/ 4090 h 23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Lst>
              <a:rect l="0" t="0" r="r" b="b"/>
              <a:pathLst>
                <a:path w="3987" h="2366">
                  <a:moveTo>
                    <a:pt x="1993" y="2366"/>
                  </a:moveTo>
                  <a:lnTo>
                    <a:pt x="2122" y="2366"/>
                  </a:lnTo>
                  <a:lnTo>
                    <a:pt x="2246" y="2364"/>
                  </a:lnTo>
                  <a:lnTo>
                    <a:pt x="2365" y="2359"/>
                  </a:lnTo>
                  <a:lnTo>
                    <a:pt x="2478" y="2351"/>
                  </a:lnTo>
                  <a:lnTo>
                    <a:pt x="2587" y="2342"/>
                  </a:lnTo>
                  <a:lnTo>
                    <a:pt x="2690" y="2330"/>
                  </a:lnTo>
                  <a:lnTo>
                    <a:pt x="2789" y="2315"/>
                  </a:lnTo>
                  <a:lnTo>
                    <a:pt x="2883" y="2299"/>
                  </a:lnTo>
                  <a:lnTo>
                    <a:pt x="2972" y="2280"/>
                  </a:lnTo>
                  <a:lnTo>
                    <a:pt x="3057" y="2259"/>
                  </a:lnTo>
                  <a:lnTo>
                    <a:pt x="3137" y="2237"/>
                  </a:lnTo>
                  <a:lnTo>
                    <a:pt x="3213" y="2212"/>
                  </a:lnTo>
                  <a:lnTo>
                    <a:pt x="3285" y="2185"/>
                  </a:lnTo>
                  <a:lnTo>
                    <a:pt x="3352" y="2157"/>
                  </a:lnTo>
                  <a:lnTo>
                    <a:pt x="3416" y="2127"/>
                  </a:lnTo>
                  <a:lnTo>
                    <a:pt x="3475" y="2095"/>
                  </a:lnTo>
                  <a:lnTo>
                    <a:pt x="3531" y="2061"/>
                  </a:lnTo>
                  <a:lnTo>
                    <a:pt x="3583" y="2026"/>
                  </a:lnTo>
                  <a:lnTo>
                    <a:pt x="3631" y="1989"/>
                  </a:lnTo>
                  <a:lnTo>
                    <a:pt x="3717" y="1911"/>
                  </a:lnTo>
                  <a:lnTo>
                    <a:pt x="3790" y="1828"/>
                  </a:lnTo>
                  <a:lnTo>
                    <a:pt x="3849" y="1740"/>
                  </a:lnTo>
                  <a:lnTo>
                    <a:pt x="3897" y="1647"/>
                  </a:lnTo>
                  <a:lnTo>
                    <a:pt x="3934" y="1549"/>
                  </a:lnTo>
                  <a:lnTo>
                    <a:pt x="3960" y="1449"/>
                  </a:lnTo>
                  <a:lnTo>
                    <a:pt x="3977" y="1345"/>
                  </a:lnTo>
                  <a:lnTo>
                    <a:pt x="3985" y="1238"/>
                  </a:lnTo>
                  <a:lnTo>
                    <a:pt x="3986" y="1184"/>
                  </a:lnTo>
                  <a:lnTo>
                    <a:pt x="3986" y="1130"/>
                  </a:lnTo>
                  <a:lnTo>
                    <a:pt x="3979" y="1025"/>
                  </a:lnTo>
                  <a:lnTo>
                    <a:pt x="3964" y="923"/>
                  </a:lnTo>
                  <a:lnTo>
                    <a:pt x="3941" y="825"/>
                  </a:lnTo>
                  <a:lnTo>
                    <a:pt x="3909" y="731"/>
                  </a:lnTo>
                  <a:lnTo>
                    <a:pt x="3865" y="641"/>
                  </a:lnTo>
                  <a:lnTo>
                    <a:pt x="3810" y="556"/>
                  </a:lnTo>
                  <a:lnTo>
                    <a:pt x="3742" y="476"/>
                  </a:lnTo>
                  <a:lnTo>
                    <a:pt x="3660" y="401"/>
                  </a:lnTo>
                  <a:lnTo>
                    <a:pt x="3563" y="332"/>
                  </a:lnTo>
                  <a:lnTo>
                    <a:pt x="3508" y="299"/>
                  </a:lnTo>
                  <a:lnTo>
                    <a:pt x="3450" y="268"/>
                  </a:lnTo>
                  <a:lnTo>
                    <a:pt x="3387" y="239"/>
                  </a:lnTo>
                  <a:lnTo>
                    <a:pt x="3320" y="211"/>
                  </a:lnTo>
                  <a:lnTo>
                    <a:pt x="3249" y="184"/>
                  </a:lnTo>
                  <a:lnTo>
                    <a:pt x="3172" y="159"/>
                  </a:lnTo>
                  <a:lnTo>
                    <a:pt x="3092" y="136"/>
                  </a:lnTo>
                  <a:lnTo>
                    <a:pt x="3006" y="115"/>
                  </a:lnTo>
                  <a:lnTo>
                    <a:pt x="2915" y="95"/>
                  </a:lnTo>
                  <a:lnTo>
                    <a:pt x="2819" y="77"/>
                  </a:lnTo>
                  <a:lnTo>
                    <a:pt x="2718" y="61"/>
                  </a:lnTo>
                  <a:lnTo>
                    <a:pt x="2611" y="46"/>
                  </a:lnTo>
                  <a:lnTo>
                    <a:pt x="2499" y="34"/>
                  </a:lnTo>
                  <a:lnTo>
                    <a:pt x="2382" y="23"/>
                  </a:lnTo>
                  <a:lnTo>
                    <a:pt x="2258" y="14"/>
                  </a:lnTo>
                  <a:lnTo>
                    <a:pt x="2129" y="7"/>
                  </a:lnTo>
                  <a:lnTo>
                    <a:pt x="1993" y="2"/>
                  </a:lnTo>
                  <a:lnTo>
                    <a:pt x="1869" y="0"/>
                  </a:lnTo>
                  <a:lnTo>
                    <a:pt x="1750" y="1"/>
                  </a:lnTo>
                  <a:lnTo>
                    <a:pt x="1635" y="4"/>
                  </a:lnTo>
                  <a:lnTo>
                    <a:pt x="1526" y="9"/>
                  </a:lnTo>
                  <a:lnTo>
                    <a:pt x="1420" y="17"/>
                  </a:lnTo>
                  <a:lnTo>
                    <a:pt x="1320" y="28"/>
                  </a:lnTo>
                  <a:lnTo>
                    <a:pt x="1224" y="40"/>
                  </a:lnTo>
                  <a:lnTo>
                    <a:pt x="1132" y="55"/>
                  </a:lnTo>
                  <a:lnTo>
                    <a:pt x="1044" y="72"/>
                  </a:lnTo>
                  <a:lnTo>
                    <a:pt x="961" y="92"/>
                  </a:lnTo>
                  <a:lnTo>
                    <a:pt x="882" y="113"/>
                  </a:lnTo>
                  <a:lnTo>
                    <a:pt x="807" y="136"/>
                  </a:lnTo>
                  <a:lnTo>
                    <a:pt x="736" y="162"/>
                  </a:lnTo>
                  <a:lnTo>
                    <a:pt x="668" y="189"/>
                  </a:lnTo>
                  <a:lnTo>
                    <a:pt x="605" y="218"/>
                  </a:lnTo>
                  <a:lnTo>
                    <a:pt x="545" y="248"/>
                  </a:lnTo>
                  <a:lnTo>
                    <a:pt x="489" y="281"/>
                  </a:lnTo>
                  <a:lnTo>
                    <a:pt x="436" y="315"/>
                  </a:lnTo>
                  <a:lnTo>
                    <a:pt x="387" y="350"/>
                  </a:lnTo>
                  <a:lnTo>
                    <a:pt x="299" y="426"/>
                  </a:lnTo>
                  <a:lnTo>
                    <a:pt x="223" y="507"/>
                  </a:lnTo>
                  <a:lnTo>
                    <a:pt x="160" y="593"/>
                  </a:lnTo>
                  <a:lnTo>
                    <a:pt x="108" y="683"/>
                  </a:lnTo>
                  <a:lnTo>
                    <a:pt x="68" y="777"/>
                  </a:lnTo>
                  <a:lnTo>
                    <a:pt x="37" y="875"/>
                  </a:lnTo>
                  <a:lnTo>
                    <a:pt x="16" y="976"/>
                  </a:lnTo>
                  <a:lnTo>
                    <a:pt x="4" y="1079"/>
                  </a:lnTo>
                  <a:lnTo>
                    <a:pt x="0" y="1184"/>
                  </a:lnTo>
                  <a:lnTo>
                    <a:pt x="1" y="1237"/>
                  </a:lnTo>
                  <a:lnTo>
                    <a:pt x="5" y="1340"/>
                  </a:lnTo>
                  <a:lnTo>
                    <a:pt x="16" y="1440"/>
                  </a:lnTo>
                  <a:lnTo>
                    <a:pt x="34" y="1537"/>
                  </a:lnTo>
                  <a:lnTo>
                    <a:pt x="60" y="1630"/>
                  </a:lnTo>
                  <a:lnTo>
                    <a:pt x="96" y="1719"/>
                  </a:lnTo>
                  <a:lnTo>
                    <a:pt x="143" y="1804"/>
                  </a:lnTo>
                  <a:lnTo>
                    <a:pt x="202" y="1885"/>
                  </a:lnTo>
                  <a:lnTo>
                    <a:pt x="274" y="1960"/>
                  </a:lnTo>
                  <a:lnTo>
                    <a:pt x="360" y="2030"/>
                  </a:lnTo>
                  <a:lnTo>
                    <a:pt x="463" y="2094"/>
                  </a:lnTo>
                  <a:lnTo>
                    <a:pt x="520" y="2124"/>
                  </a:lnTo>
                  <a:lnTo>
                    <a:pt x="582" y="2153"/>
                  </a:lnTo>
                  <a:lnTo>
                    <a:pt x="648" y="2179"/>
                  </a:lnTo>
                  <a:lnTo>
                    <a:pt x="719" y="2205"/>
                  </a:lnTo>
                  <a:lnTo>
                    <a:pt x="795" y="2228"/>
                  </a:lnTo>
                  <a:lnTo>
                    <a:pt x="876" y="2250"/>
                  </a:lnTo>
                  <a:lnTo>
                    <a:pt x="962" y="2270"/>
                  </a:lnTo>
                  <a:lnTo>
                    <a:pt x="1053" y="2288"/>
                  </a:lnTo>
                  <a:lnTo>
                    <a:pt x="1150" y="2305"/>
                  </a:lnTo>
                  <a:lnTo>
                    <a:pt x="1253" y="2320"/>
                  </a:lnTo>
                  <a:lnTo>
                    <a:pt x="1361" y="2332"/>
                  </a:lnTo>
                  <a:lnTo>
                    <a:pt x="1475" y="2343"/>
                  </a:lnTo>
                  <a:lnTo>
                    <a:pt x="1595" y="2352"/>
                  </a:lnTo>
                  <a:lnTo>
                    <a:pt x="1721" y="2359"/>
                  </a:lnTo>
                  <a:lnTo>
                    <a:pt x="1854" y="2363"/>
                  </a:lnTo>
                  <a:lnTo>
                    <a:pt x="1993" y="2366"/>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8" y="1712"/>
              <a:ext cx="5423" cy="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1"/>
            <p:cNvSpPr>
              <a:spLocks/>
            </p:cNvSpPr>
            <p:nvPr/>
          </p:nvSpPr>
          <p:spPr bwMode="auto">
            <a:xfrm>
              <a:off x="3867" y="2889"/>
              <a:ext cx="1299" cy="270"/>
            </a:xfrm>
            <a:custGeom>
              <a:avLst/>
              <a:gdLst>
                <a:gd name="T0" fmla="+- 0 3867 3867"/>
                <a:gd name="T1" fmla="*/ T0 w 1299"/>
                <a:gd name="T2" fmla="+- 0 2889 2889"/>
                <a:gd name="T3" fmla="*/ 2889 h 270"/>
                <a:gd name="T4" fmla="+- 0 3955 3867"/>
                <a:gd name="T5" fmla="*/ T4 w 1299"/>
                <a:gd name="T6" fmla="+- 0 3158 2889"/>
                <a:gd name="T7" fmla="*/ 3158 h 270"/>
                <a:gd name="T8" fmla="+- 0 5166 3867"/>
                <a:gd name="T9" fmla="*/ T8 w 1299"/>
                <a:gd name="T10" fmla="+- 0 2926 2889"/>
                <a:gd name="T11" fmla="*/ 2926 h 270"/>
                <a:gd name="T12" fmla="+- 0 3867 3867"/>
                <a:gd name="T13" fmla="*/ T12 w 1299"/>
                <a:gd name="T14" fmla="+- 0 2889 2889"/>
                <a:gd name="T15" fmla="*/ 2889 h 270"/>
              </a:gdLst>
              <a:ahLst/>
              <a:cxnLst>
                <a:cxn ang="0">
                  <a:pos x="T1" y="T3"/>
                </a:cxn>
                <a:cxn ang="0">
                  <a:pos x="T5" y="T7"/>
                </a:cxn>
                <a:cxn ang="0">
                  <a:pos x="T9" y="T11"/>
                </a:cxn>
                <a:cxn ang="0">
                  <a:pos x="T13" y="T15"/>
                </a:cxn>
              </a:cxnLst>
              <a:rect l="0" t="0" r="r" b="b"/>
              <a:pathLst>
                <a:path w="1299" h="270">
                  <a:moveTo>
                    <a:pt x="0" y="0"/>
                  </a:moveTo>
                  <a:lnTo>
                    <a:pt x="88" y="269"/>
                  </a:lnTo>
                  <a:lnTo>
                    <a:pt x="1299" y="3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2"/>
            <p:cNvSpPr>
              <a:spLocks/>
            </p:cNvSpPr>
            <p:nvPr/>
          </p:nvSpPr>
          <p:spPr bwMode="auto">
            <a:xfrm>
              <a:off x="3867" y="2889"/>
              <a:ext cx="1299" cy="270"/>
            </a:xfrm>
            <a:custGeom>
              <a:avLst/>
              <a:gdLst>
                <a:gd name="T0" fmla="+- 0 3867 3867"/>
                <a:gd name="T1" fmla="*/ T0 w 1299"/>
                <a:gd name="T2" fmla="+- 0 2889 2889"/>
                <a:gd name="T3" fmla="*/ 2889 h 270"/>
                <a:gd name="T4" fmla="+- 0 5166 3867"/>
                <a:gd name="T5" fmla="*/ T4 w 1299"/>
                <a:gd name="T6" fmla="+- 0 2926 2889"/>
                <a:gd name="T7" fmla="*/ 2926 h 270"/>
                <a:gd name="T8" fmla="+- 0 3955 3867"/>
                <a:gd name="T9" fmla="*/ T8 w 1299"/>
                <a:gd name="T10" fmla="+- 0 3158 2889"/>
                <a:gd name="T11" fmla="*/ 3158 h 270"/>
              </a:gdLst>
              <a:ahLst/>
              <a:cxnLst>
                <a:cxn ang="0">
                  <a:pos x="T1" y="T3"/>
                </a:cxn>
                <a:cxn ang="0">
                  <a:pos x="T5" y="T7"/>
                </a:cxn>
                <a:cxn ang="0">
                  <a:pos x="T9" y="T11"/>
                </a:cxn>
              </a:cxnLst>
              <a:rect l="0" t="0" r="r" b="b"/>
              <a:pathLst>
                <a:path w="1299" h="270">
                  <a:moveTo>
                    <a:pt x="0" y="0"/>
                  </a:moveTo>
                  <a:lnTo>
                    <a:pt x="1299" y="37"/>
                  </a:lnTo>
                  <a:lnTo>
                    <a:pt x="88" y="269"/>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81"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3" y="644"/>
              <a:ext cx="1799" cy="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5" y="446"/>
              <a:ext cx="2424" cy="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7" y="1592"/>
              <a:ext cx="989" cy="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7"/>
            <p:cNvSpPr txBox="1">
              <a:spLocks noChangeArrowheads="1"/>
            </p:cNvSpPr>
            <p:nvPr/>
          </p:nvSpPr>
          <p:spPr bwMode="auto">
            <a:xfrm>
              <a:off x="205" y="1320"/>
              <a:ext cx="3557"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28575" lvl="0" indent="0" algn="ctr" defTabSz="914400" rtl="0" eaLnBrk="0" fontAlgn="base" latinLnBrk="0" hangingPunct="0">
                <a:lnSpc>
                  <a:spcPct val="100000"/>
                </a:lnSpc>
                <a:spcBef>
                  <a:spcPts val="25"/>
                </a:spcBef>
                <a:spcAft>
                  <a:spcPts val="800"/>
                </a:spcAft>
                <a:buClrTx/>
                <a:buSzTx/>
                <a:buFontTx/>
                <a:buNone/>
                <a:tabLst/>
              </a:pPr>
              <a:r>
                <a:rPr kumimoji="0" lang="en-US" altLang="en-US" b="0" i="0" u="none" strike="noStrike" cap="none" normalizeH="0" baseline="0" dirty="0">
                  <a:ln>
                    <a:noFill/>
                  </a:ln>
                  <a:solidFill>
                    <a:schemeClr val="tx1"/>
                  </a:solidFill>
                  <a:effectLst/>
                  <a:latin typeface="Bree Serif" panose="02000503040000020004" pitchFamily="50" charset="-93"/>
                </a:rPr>
                <a:t>Theo </a:t>
              </a:r>
              <a:r>
                <a:rPr kumimoji="0" lang="en-US" altLang="en-US" b="0" i="0" u="none" strike="noStrike" cap="none" normalizeH="0" baseline="0" dirty="0" err="1">
                  <a:ln>
                    <a:noFill/>
                  </a:ln>
                  <a:solidFill>
                    <a:schemeClr val="tx1"/>
                  </a:solidFill>
                  <a:effectLst/>
                  <a:latin typeface="Bree Serif" panose="02000503040000020004" pitchFamily="50" charset="-93"/>
                </a:rPr>
                <a:t>bạn</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chúng</a:t>
              </a:r>
              <a:r>
                <a:rPr kumimoji="0" lang="en-US" altLang="en-US" b="0" i="0" u="none" strike="noStrike" cap="none" normalizeH="0" baseline="0" dirty="0">
                  <a:ln>
                    <a:noFill/>
                  </a:ln>
                  <a:solidFill>
                    <a:schemeClr val="tx1"/>
                  </a:solidFill>
                  <a:effectLst/>
                  <a:latin typeface="Bree Serif" panose="02000503040000020004" pitchFamily="50" charset="-93"/>
                </a:rPr>
                <a:t> ta </a:t>
              </a:r>
              <a:r>
                <a:rPr kumimoji="0" lang="en-US" altLang="en-US" b="0" i="0" u="none" strike="noStrike" cap="none" normalizeH="0" baseline="0" dirty="0" err="1">
                  <a:ln>
                    <a:noFill/>
                  </a:ln>
                  <a:solidFill>
                    <a:schemeClr val="tx1"/>
                  </a:solidFill>
                  <a:effectLst/>
                  <a:latin typeface="Bree Serif" panose="02000503040000020004" pitchFamily="50" charset="-93"/>
                </a:rPr>
                <a:t>nên</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sử</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dụng</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máy</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tính</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trong</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bao</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lâu</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Điện</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thoại</a:t>
              </a:r>
              <a:r>
                <a:rPr kumimoji="0" lang="en-US" altLang="en-US" b="0" i="0" u="none" strike="noStrike" cap="none" normalizeH="0" baseline="0" dirty="0">
                  <a:ln>
                    <a:noFill/>
                  </a:ln>
                  <a:solidFill>
                    <a:schemeClr val="tx1"/>
                  </a:solidFill>
                  <a:effectLst/>
                  <a:latin typeface="Bree Serif" panose="02000503040000020004" pitchFamily="50" charset="-93"/>
                </a:rPr>
                <a:t> di </a:t>
              </a:r>
              <a:r>
                <a:rPr kumimoji="0" lang="en-US" altLang="en-US" b="0" i="0" u="none" strike="noStrike" cap="none" normalizeH="0" baseline="0" dirty="0" err="1">
                  <a:ln>
                    <a:noFill/>
                  </a:ln>
                  <a:solidFill>
                    <a:schemeClr val="tx1"/>
                  </a:solidFill>
                  <a:effectLst/>
                  <a:latin typeface="Bree Serif" panose="02000503040000020004" pitchFamily="50" charset="-93"/>
                </a:rPr>
                <a:t>động</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máy</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tính</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bảng</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và</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các</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thiết</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bị</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khác</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thì</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bao</a:t>
              </a:r>
              <a:r>
                <a:rPr kumimoji="0" lang="en-US" altLang="en-US" b="0" i="0" u="none" strike="noStrike" cap="none" normalizeH="0" baseline="0" dirty="0">
                  <a:ln>
                    <a:noFill/>
                  </a:ln>
                  <a:solidFill>
                    <a:schemeClr val="tx1"/>
                  </a:solidFill>
                  <a:effectLst/>
                  <a:latin typeface="Bree Serif" panose="02000503040000020004" pitchFamily="50" charset="-93"/>
                </a:rPr>
                <a:t> </a:t>
              </a:r>
              <a:r>
                <a:rPr kumimoji="0" lang="en-US" altLang="en-US" b="0" i="0" u="none" strike="noStrike" cap="none" normalizeH="0" baseline="0" dirty="0" err="1">
                  <a:ln>
                    <a:noFill/>
                  </a:ln>
                  <a:solidFill>
                    <a:schemeClr val="tx1"/>
                  </a:solidFill>
                  <a:effectLst/>
                  <a:latin typeface="Bree Serif" panose="02000503040000020004" pitchFamily="50" charset="-93"/>
                </a:rPr>
                <a:t>lâu</a:t>
              </a:r>
              <a:r>
                <a:rPr kumimoji="0" lang="en-US" altLang="en-US" b="0" i="0" u="none" strike="noStrike" cap="none" normalizeH="0" baseline="0" dirty="0">
                  <a:ln>
                    <a:noFill/>
                  </a:ln>
                  <a:solidFill>
                    <a:schemeClr val="tx1"/>
                  </a:solidFill>
                  <a:effectLst/>
                  <a:latin typeface="Bree Serif" panose="02000503040000020004" pitchFamily="50" charset="-93"/>
                </a:rPr>
                <a:t>?</a:t>
              </a:r>
            </a:p>
          </p:txBody>
        </p:sp>
      </p:grpSp>
      <p:sp>
        <p:nvSpPr>
          <p:cNvPr id="57" name="Text Box 16"/>
          <p:cNvSpPr txBox="1">
            <a:spLocks noChangeArrowheads="1"/>
          </p:cNvSpPr>
          <p:nvPr/>
        </p:nvSpPr>
        <p:spPr bwMode="auto">
          <a:xfrm>
            <a:off x="6555183" y="5328776"/>
            <a:ext cx="5379502" cy="111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ts val="175"/>
              </a:spcBef>
              <a:spcAft>
                <a:spcPts val="800"/>
              </a:spcAft>
              <a:buClrTx/>
              <a:buSzTx/>
              <a:buFontTx/>
              <a:buNone/>
              <a:tabLst/>
            </a:pPr>
            <a:r>
              <a:rPr kumimoji="0" lang="en-US" altLang="en-US" sz="2000" b="0" i="0" u="none" strike="noStrike" cap="none" normalizeH="0" baseline="0" dirty="0">
                <a:ln>
                  <a:noFill/>
                </a:ln>
                <a:solidFill>
                  <a:schemeClr val="tx1"/>
                </a:solidFill>
                <a:effectLst/>
                <a:latin typeface="Bree Serif" panose="02000503040000020004" pitchFamily="50" charset="-93"/>
              </a:rPr>
              <a:t>Internet </a:t>
            </a:r>
            <a:r>
              <a:rPr kumimoji="0" lang="en-US" altLang="en-US" sz="2000" b="0" i="0" u="none" strike="noStrike" cap="none" normalizeH="0" baseline="0" dirty="0" err="1">
                <a:ln>
                  <a:noFill/>
                </a:ln>
                <a:solidFill>
                  <a:schemeClr val="tx1"/>
                </a:solidFill>
                <a:effectLst/>
                <a:latin typeface="Bree Serif" panose="02000503040000020004" pitchFamily="50" charset="-93"/>
              </a:rPr>
              <a:t>không</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thể</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điều</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khiển</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cuộc</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sống</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của</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chúng</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mình</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Hãy</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nhớ</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rằng</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chúng</a:t>
            </a:r>
            <a:r>
              <a:rPr kumimoji="0" lang="en-US" altLang="en-US" sz="2000" b="0" i="0" u="none" strike="noStrike" cap="none" normalizeH="0" baseline="0" dirty="0">
                <a:ln>
                  <a:noFill/>
                </a:ln>
                <a:solidFill>
                  <a:schemeClr val="tx1"/>
                </a:solidFill>
                <a:effectLst/>
                <a:latin typeface="Bree Serif" panose="02000503040000020004" pitchFamily="50" charset="-93"/>
              </a:rPr>
              <a:t> ta </a:t>
            </a:r>
            <a:r>
              <a:rPr kumimoji="0" lang="en-US" altLang="en-US" sz="2000" b="0" i="0" u="none" strike="noStrike" cap="none" normalizeH="0" baseline="0" dirty="0" err="1">
                <a:ln>
                  <a:noFill/>
                </a:ln>
                <a:solidFill>
                  <a:schemeClr val="tx1"/>
                </a:solidFill>
                <a:effectLst/>
                <a:latin typeface="Bree Serif" panose="02000503040000020004" pitchFamily="50" charset="-93"/>
              </a:rPr>
              <a:t>còn</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các</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nhiệm</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vụ</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khác</a:t>
            </a:r>
            <a:r>
              <a:rPr kumimoji="0" lang="en-US" altLang="en-US" sz="2000" b="0" i="0" u="none" strike="noStrike" cap="none" normalizeH="0" baseline="0" dirty="0">
                <a:ln>
                  <a:noFill/>
                </a:ln>
                <a:solidFill>
                  <a:schemeClr val="tx1"/>
                </a:solidFill>
                <a:effectLst/>
                <a:latin typeface="Bree Serif" panose="02000503040000020004" pitchFamily="50" charset="-93"/>
              </a:rPr>
              <a:t> ở </a:t>
            </a:r>
            <a:r>
              <a:rPr kumimoji="0" lang="en-US" altLang="en-US" sz="2000" b="0" i="0" u="none" strike="noStrike" cap="none" normalizeH="0" baseline="0" dirty="0" err="1">
                <a:ln>
                  <a:noFill/>
                </a:ln>
                <a:solidFill>
                  <a:schemeClr val="tx1"/>
                </a:solidFill>
                <a:effectLst/>
                <a:latin typeface="Bree Serif" panose="02000503040000020004" pitchFamily="50" charset="-93"/>
              </a:rPr>
              <a:t>bên</a:t>
            </a:r>
            <a:r>
              <a:rPr kumimoji="0" lang="en-US" altLang="en-US" sz="2000" b="0" i="0" u="none" strike="noStrike" cap="none" normalizeH="0" baseline="0" dirty="0">
                <a:ln>
                  <a:noFill/>
                </a:ln>
                <a:solidFill>
                  <a:schemeClr val="tx1"/>
                </a:solidFill>
                <a:effectLst/>
                <a:latin typeface="Bree Serif" panose="02000503040000020004" pitchFamily="50" charset="-93"/>
              </a:rPr>
              <a:t> </a:t>
            </a:r>
            <a:r>
              <a:rPr kumimoji="0" lang="en-US" altLang="en-US" sz="2000" b="0" i="0" u="none" strike="noStrike" cap="none" normalizeH="0" baseline="0" dirty="0" err="1">
                <a:ln>
                  <a:noFill/>
                </a:ln>
                <a:solidFill>
                  <a:schemeClr val="tx1"/>
                </a:solidFill>
                <a:effectLst/>
                <a:latin typeface="Bree Serif" panose="02000503040000020004" pitchFamily="50" charset="-93"/>
              </a:rPr>
              <a:t>ngoài</a:t>
            </a:r>
            <a:r>
              <a:rPr kumimoji="0" lang="en-US" altLang="en-US" sz="2000" b="0" i="0" u="none" strike="noStrike" cap="none" normalizeH="0" baseline="0" dirty="0">
                <a:ln>
                  <a:noFill/>
                </a:ln>
                <a:solidFill>
                  <a:schemeClr val="tx1"/>
                </a:solidFill>
                <a:effectLst/>
                <a:latin typeface="Bree Serif" panose="02000503040000020004" pitchFamily="50" charset="-93"/>
              </a:rPr>
              <a:t> internet.</a:t>
            </a:r>
          </a:p>
        </p:txBody>
      </p:sp>
    </p:spTree>
    <p:extLst>
      <p:ext uri="{BB962C8B-B14F-4D97-AF65-F5344CB8AC3E}">
        <p14:creationId xmlns:p14="http://schemas.microsoft.com/office/powerpoint/2010/main" val="411270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4"/>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54" grpId="0"/>
      <p:bldP spid="36" grpId="0"/>
      <p:bldP spid="43" grpId="0"/>
      <p:bldP spid="44"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70328" y="156529"/>
            <a:ext cx="5853101" cy="1396500"/>
            <a:chOff x="0" y="-3994"/>
            <a:chExt cx="12240" cy="3433"/>
          </a:xfrm>
        </p:grpSpPr>
        <p:sp>
          <p:nvSpPr>
            <p:cNvPr id="5" name="Rectangle 3"/>
            <p:cNvSpPr>
              <a:spLocks noChangeArrowheads="1"/>
            </p:cNvSpPr>
            <p:nvPr/>
          </p:nvSpPr>
          <p:spPr bwMode="auto">
            <a:xfrm>
              <a:off x="0" y="-3994"/>
              <a:ext cx="12240" cy="3433"/>
            </a:xfrm>
            <a:prstGeom prst="rect">
              <a:avLst/>
            </a:prstGeom>
            <a:solidFill>
              <a:srgbClr val="00C0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4"/>
            <p:cNvSpPr>
              <a:spLocks/>
            </p:cNvSpPr>
            <p:nvPr/>
          </p:nvSpPr>
          <p:spPr bwMode="auto">
            <a:xfrm>
              <a:off x="720" y="-3756"/>
              <a:ext cx="10746" cy="2883"/>
            </a:xfrm>
            <a:custGeom>
              <a:avLst/>
              <a:gdLst>
                <a:gd name="T0" fmla="+- 0 11196 720"/>
                <a:gd name="T1" fmla="*/ T0 w 10746"/>
                <a:gd name="T2" fmla="+- 0 -3755 -3755"/>
                <a:gd name="T3" fmla="*/ -3755 h 2883"/>
                <a:gd name="T4" fmla="+- 0 990 720"/>
                <a:gd name="T5" fmla="*/ T4 w 10746"/>
                <a:gd name="T6" fmla="+- 0 -3755 -3755"/>
                <a:gd name="T7" fmla="*/ -3755 h 2883"/>
                <a:gd name="T8" fmla="+- 0 834 720"/>
                <a:gd name="T9" fmla="*/ T8 w 10746"/>
                <a:gd name="T10" fmla="+- 0 -3751 -3755"/>
                <a:gd name="T11" fmla="*/ -3751 h 2883"/>
                <a:gd name="T12" fmla="+- 0 754 720"/>
                <a:gd name="T13" fmla="*/ T12 w 10746"/>
                <a:gd name="T14" fmla="+- 0 -3722 -3755"/>
                <a:gd name="T15" fmla="*/ -3722 h 2883"/>
                <a:gd name="T16" fmla="+- 0 724 720"/>
                <a:gd name="T17" fmla="*/ T16 w 10746"/>
                <a:gd name="T18" fmla="+- 0 -3642 -3755"/>
                <a:gd name="T19" fmla="*/ -3642 h 2883"/>
                <a:gd name="T20" fmla="+- 0 720 720"/>
                <a:gd name="T21" fmla="*/ T20 w 10746"/>
                <a:gd name="T22" fmla="+- 0 -3485 -3755"/>
                <a:gd name="T23" fmla="*/ -3485 h 2883"/>
                <a:gd name="T24" fmla="+- 0 720 720"/>
                <a:gd name="T25" fmla="*/ T24 w 10746"/>
                <a:gd name="T26" fmla="+- 0 -1143 -3755"/>
                <a:gd name="T27" fmla="*/ -1143 h 2883"/>
                <a:gd name="T28" fmla="+- 0 724 720"/>
                <a:gd name="T29" fmla="*/ T28 w 10746"/>
                <a:gd name="T30" fmla="+- 0 -987 -3755"/>
                <a:gd name="T31" fmla="*/ -987 h 2883"/>
                <a:gd name="T32" fmla="+- 0 754 720"/>
                <a:gd name="T33" fmla="*/ T32 w 10746"/>
                <a:gd name="T34" fmla="+- 0 -907 -3755"/>
                <a:gd name="T35" fmla="*/ -907 h 2883"/>
                <a:gd name="T36" fmla="+- 0 834 720"/>
                <a:gd name="T37" fmla="*/ T36 w 10746"/>
                <a:gd name="T38" fmla="+- 0 -878 -3755"/>
                <a:gd name="T39" fmla="*/ -878 h 2883"/>
                <a:gd name="T40" fmla="+- 0 990 720"/>
                <a:gd name="T41" fmla="*/ T40 w 10746"/>
                <a:gd name="T42" fmla="+- 0 -873 -3755"/>
                <a:gd name="T43" fmla="*/ -873 h 2883"/>
                <a:gd name="T44" fmla="+- 0 11196 720"/>
                <a:gd name="T45" fmla="*/ T44 w 10746"/>
                <a:gd name="T46" fmla="+- 0 -873 -3755"/>
                <a:gd name="T47" fmla="*/ -873 h 2883"/>
                <a:gd name="T48" fmla="+- 0 11352 720"/>
                <a:gd name="T49" fmla="*/ T48 w 10746"/>
                <a:gd name="T50" fmla="+- 0 -878 -3755"/>
                <a:gd name="T51" fmla="*/ -878 h 2883"/>
                <a:gd name="T52" fmla="+- 0 11432 720"/>
                <a:gd name="T53" fmla="*/ T52 w 10746"/>
                <a:gd name="T54" fmla="+- 0 -907 -3755"/>
                <a:gd name="T55" fmla="*/ -907 h 2883"/>
                <a:gd name="T56" fmla="+- 0 11462 720"/>
                <a:gd name="T57" fmla="*/ T56 w 10746"/>
                <a:gd name="T58" fmla="+- 0 -987 -3755"/>
                <a:gd name="T59" fmla="*/ -987 h 2883"/>
                <a:gd name="T60" fmla="+- 0 11466 720"/>
                <a:gd name="T61" fmla="*/ T60 w 10746"/>
                <a:gd name="T62" fmla="+- 0 -1143 -3755"/>
                <a:gd name="T63" fmla="*/ -1143 h 2883"/>
                <a:gd name="T64" fmla="+- 0 11466 720"/>
                <a:gd name="T65" fmla="*/ T64 w 10746"/>
                <a:gd name="T66" fmla="+- 0 -3485 -3755"/>
                <a:gd name="T67" fmla="*/ -3485 h 2883"/>
                <a:gd name="T68" fmla="+- 0 11462 720"/>
                <a:gd name="T69" fmla="*/ T68 w 10746"/>
                <a:gd name="T70" fmla="+- 0 -3642 -3755"/>
                <a:gd name="T71" fmla="*/ -3642 h 2883"/>
                <a:gd name="T72" fmla="+- 0 11432 720"/>
                <a:gd name="T73" fmla="*/ T72 w 10746"/>
                <a:gd name="T74" fmla="+- 0 -3722 -3755"/>
                <a:gd name="T75" fmla="*/ -3722 h 2883"/>
                <a:gd name="T76" fmla="+- 0 11352 720"/>
                <a:gd name="T77" fmla="*/ T76 w 10746"/>
                <a:gd name="T78" fmla="+- 0 -3751 -3755"/>
                <a:gd name="T79" fmla="*/ -3751 h 2883"/>
                <a:gd name="T80" fmla="+- 0 11196 720"/>
                <a:gd name="T81" fmla="*/ T80 w 10746"/>
                <a:gd name="T82" fmla="+- 0 -3755 -3755"/>
                <a:gd name="T83" fmla="*/ -3755 h 28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0746" h="2883">
                  <a:moveTo>
                    <a:pt x="10476" y="0"/>
                  </a:moveTo>
                  <a:lnTo>
                    <a:pt x="270" y="0"/>
                  </a:lnTo>
                  <a:lnTo>
                    <a:pt x="114" y="4"/>
                  </a:lnTo>
                  <a:lnTo>
                    <a:pt x="34" y="33"/>
                  </a:lnTo>
                  <a:lnTo>
                    <a:pt x="4" y="113"/>
                  </a:lnTo>
                  <a:lnTo>
                    <a:pt x="0" y="270"/>
                  </a:lnTo>
                  <a:lnTo>
                    <a:pt x="0" y="2612"/>
                  </a:lnTo>
                  <a:lnTo>
                    <a:pt x="4" y="2768"/>
                  </a:lnTo>
                  <a:lnTo>
                    <a:pt x="34" y="2848"/>
                  </a:lnTo>
                  <a:lnTo>
                    <a:pt x="114" y="2877"/>
                  </a:lnTo>
                  <a:lnTo>
                    <a:pt x="270" y="2882"/>
                  </a:lnTo>
                  <a:lnTo>
                    <a:pt x="10476" y="2882"/>
                  </a:lnTo>
                  <a:lnTo>
                    <a:pt x="10632" y="2877"/>
                  </a:lnTo>
                  <a:lnTo>
                    <a:pt x="10712" y="2848"/>
                  </a:lnTo>
                  <a:lnTo>
                    <a:pt x="10742" y="2768"/>
                  </a:lnTo>
                  <a:lnTo>
                    <a:pt x="10746" y="2612"/>
                  </a:lnTo>
                  <a:lnTo>
                    <a:pt x="10746" y="270"/>
                  </a:lnTo>
                  <a:lnTo>
                    <a:pt x="10742" y="113"/>
                  </a:lnTo>
                  <a:lnTo>
                    <a:pt x="10712" y="33"/>
                  </a:lnTo>
                  <a:lnTo>
                    <a:pt x="10632" y="4"/>
                  </a:lnTo>
                  <a:lnTo>
                    <a:pt x="104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5"/>
            <p:cNvSpPr>
              <a:spLocks/>
            </p:cNvSpPr>
            <p:nvPr/>
          </p:nvSpPr>
          <p:spPr bwMode="auto">
            <a:xfrm>
              <a:off x="10375" y="-3756"/>
              <a:ext cx="1137" cy="2883"/>
            </a:xfrm>
            <a:custGeom>
              <a:avLst/>
              <a:gdLst>
                <a:gd name="T0" fmla="+- 0 11512 10376"/>
                <a:gd name="T1" fmla="*/ T0 w 1137"/>
                <a:gd name="T2" fmla="+- 0 -3485 -3755"/>
                <a:gd name="T3" fmla="*/ -3485 h 2883"/>
                <a:gd name="T4" fmla="+- 0 11508 10376"/>
                <a:gd name="T5" fmla="*/ T4 w 1137"/>
                <a:gd name="T6" fmla="+- 0 -3642 -3755"/>
                <a:gd name="T7" fmla="*/ -3642 h 2883"/>
                <a:gd name="T8" fmla="+- 0 11479 10376"/>
                <a:gd name="T9" fmla="*/ T8 w 1137"/>
                <a:gd name="T10" fmla="+- 0 -3722 -3755"/>
                <a:gd name="T11" fmla="*/ -3722 h 2883"/>
                <a:gd name="T12" fmla="+- 0 11398 10376"/>
                <a:gd name="T13" fmla="*/ T12 w 1137"/>
                <a:gd name="T14" fmla="+- 0 -3751 -3755"/>
                <a:gd name="T15" fmla="*/ -3751 h 2883"/>
                <a:gd name="T16" fmla="+- 0 11242 10376"/>
                <a:gd name="T17" fmla="*/ T16 w 1137"/>
                <a:gd name="T18" fmla="+- 0 -3755 -3755"/>
                <a:gd name="T19" fmla="*/ -3755 h 2883"/>
                <a:gd name="T20" fmla="+- 0 11182 10376"/>
                <a:gd name="T21" fmla="*/ T20 w 1137"/>
                <a:gd name="T22" fmla="+- 0 -3755 -3755"/>
                <a:gd name="T23" fmla="*/ -3755 h 2883"/>
                <a:gd name="T24" fmla="+- 0 10702 10376"/>
                <a:gd name="T25" fmla="*/ T24 w 1137"/>
                <a:gd name="T26" fmla="+- 0 -3755 -3755"/>
                <a:gd name="T27" fmla="*/ -3755 h 2883"/>
                <a:gd name="T28" fmla="+- 0 10376 10376"/>
                <a:gd name="T29" fmla="*/ T28 w 1137"/>
                <a:gd name="T30" fmla="+- 0 -3755 -3755"/>
                <a:gd name="T31" fmla="*/ -3755 h 2883"/>
                <a:gd name="T32" fmla="+- 0 10376 10376"/>
                <a:gd name="T33" fmla="*/ T32 w 1137"/>
                <a:gd name="T34" fmla="+- 0 -873 -3755"/>
                <a:gd name="T35" fmla="*/ -873 h 2883"/>
                <a:gd name="T36" fmla="+- 0 10702 10376"/>
                <a:gd name="T37" fmla="*/ T36 w 1137"/>
                <a:gd name="T38" fmla="+- 0 -873 -3755"/>
                <a:gd name="T39" fmla="*/ -873 h 2883"/>
                <a:gd name="T40" fmla="+- 0 11182 10376"/>
                <a:gd name="T41" fmla="*/ T40 w 1137"/>
                <a:gd name="T42" fmla="+- 0 -873 -3755"/>
                <a:gd name="T43" fmla="*/ -873 h 2883"/>
                <a:gd name="T44" fmla="+- 0 11242 10376"/>
                <a:gd name="T45" fmla="*/ T44 w 1137"/>
                <a:gd name="T46" fmla="+- 0 -873 -3755"/>
                <a:gd name="T47" fmla="*/ -873 h 2883"/>
                <a:gd name="T48" fmla="+- 0 11398 10376"/>
                <a:gd name="T49" fmla="*/ T48 w 1137"/>
                <a:gd name="T50" fmla="+- 0 -878 -3755"/>
                <a:gd name="T51" fmla="*/ -878 h 2883"/>
                <a:gd name="T52" fmla="+- 0 11479 10376"/>
                <a:gd name="T53" fmla="*/ T52 w 1137"/>
                <a:gd name="T54" fmla="+- 0 -907 -3755"/>
                <a:gd name="T55" fmla="*/ -907 h 2883"/>
                <a:gd name="T56" fmla="+- 0 11508 10376"/>
                <a:gd name="T57" fmla="*/ T56 w 1137"/>
                <a:gd name="T58" fmla="+- 0 -987 -3755"/>
                <a:gd name="T59" fmla="*/ -987 h 2883"/>
                <a:gd name="T60" fmla="+- 0 11512 10376"/>
                <a:gd name="T61" fmla="*/ T60 w 1137"/>
                <a:gd name="T62" fmla="+- 0 -1143 -3755"/>
                <a:gd name="T63" fmla="*/ -1143 h 2883"/>
                <a:gd name="T64" fmla="+- 0 11512 10376"/>
                <a:gd name="T65" fmla="*/ T64 w 1137"/>
                <a:gd name="T66" fmla="+- 0 -3485 -3755"/>
                <a:gd name="T67" fmla="*/ -3485 h 28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137" h="2883">
                  <a:moveTo>
                    <a:pt x="1136" y="270"/>
                  </a:moveTo>
                  <a:lnTo>
                    <a:pt x="1132" y="113"/>
                  </a:lnTo>
                  <a:lnTo>
                    <a:pt x="1103" y="33"/>
                  </a:lnTo>
                  <a:lnTo>
                    <a:pt x="1022" y="4"/>
                  </a:lnTo>
                  <a:lnTo>
                    <a:pt x="866" y="0"/>
                  </a:lnTo>
                  <a:lnTo>
                    <a:pt x="806" y="0"/>
                  </a:lnTo>
                  <a:lnTo>
                    <a:pt x="326" y="0"/>
                  </a:lnTo>
                  <a:lnTo>
                    <a:pt x="0" y="0"/>
                  </a:lnTo>
                  <a:lnTo>
                    <a:pt x="0" y="2882"/>
                  </a:lnTo>
                  <a:lnTo>
                    <a:pt x="326" y="2882"/>
                  </a:lnTo>
                  <a:lnTo>
                    <a:pt x="806" y="2882"/>
                  </a:lnTo>
                  <a:lnTo>
                    <a:pt x="866" y="2882"/>
                  </a:lnTo>
                  <a:lnTo>
                    <a:pt x="1022" y="2877"/>
                  </a:lnTo>
                  <a:lnTo>
                    <a:pt x="1103" y="2848"/>
                  </a:lnTo>
                  <a:lnTo>
                    <a:pt x="1132" y="2768"/>
                  </a:lnTo>
                  <a:lnTo>
                    <a:pt x="1136" y="2612"/>
                  </a:lnTo>
                  <a:lnTo>
                    <a:pt x="1136" y="27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6" y="-3667"/>
              <a:ext cx="806"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p:cNvSpPr txBox="1">
              <a:spLocks noChangeArrowheads="1"/>
            </p:cNvSpPr>
            <p:nvPr/>
          </p:nvSpPr>
          <p:spPr bwMode="auto">
            <a:xfrm>
              <a:off x="720" y="-3465"/>
              <a:ext cx="9551" cy="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0" fontAlgn="base" latinLnBrk="0" hangingPunct="0">
                <a:lnSpc>
                  <a:spcPct val="100000"/>
                </a:lnSpc>
                <a:spcBef>
                  <a:spcPts val="2963"/>
                </a:spcBef>
                <a:spcAft>
                  <a:spcPts val="800"/>
                </a:spcAft>
                <a:buClrTx/>
                <a:buSzTx/>
                <a:buFontTx/>
                <a:buNone/>
                <a:tabLst/>
                <a:defRPr/>
              </a:pPr>
              <a:r>
                <a:rPr lang="vi-VN" altLang="en-US" sz="2800" b="1" dirty="0">
                  <a:solidFill>
                    <a:srgbClr val="ED1B2F"/>
                  </a:solidFill>
                  <a:latin typeface="Bree Serif" panose="02000503040000020004" pitchFamily="50" charset="-93"/>
                  <a:cs typeface="Times New Roman" panose="02020603050405020304" pitchFamily="18" charset="0"/>
                </a:rPr>
                <a:t>CHÚNG TA CÓ THỂ TỰ BẢO VỆ MÌNH NHƯ THẾ NÀO?</a:t>
              </a:r>
              <a:endParaRPr kumimoji="0" lang="en-US" altLang="en-US" sz="2800" b="1" i="0" u="none" strike="noStrike" kern="1200" cap="none" spc="0" normalizeH="0" baseline="0" noProof="0" dirty="0">
                <a:ln>
                  <a:noFill/>
                </a:ln>
                <a:solidFill>
                  <a:prstClr val="black"/>
                </a:solidFill>
                <a:effectLst/>
                <a:uLnTx/>
                <a:uFillTx/>
                <a:latin typeface="Bree Serif" panose="02000503040000020004" pitchFamily="50" charset="-93"/>
                <a:ea typeface="+mn-ea"/>
                <a:cs typeface="Times New Roman" panose="02020603050405020304" pitchFamily="18" charset="0"/>
              </a:endParaRPr>
            </a:p>
          </p:txBody>
        </p:sp>
      </p:grpSp>
      <p:sp>
        <p:nvSpPr>
          <p:cNvPr id="9" name="Freeform 5"/>
          <p:cNvSpPr>
            <a:spLocks/>
          </p:cNvSpPr>
          <p:nvPr/>
        </p:nvSpPr>
        <p:spPr bwMode="auto">
          <a:xfrm>
            <a:off x="2752055" y="3138150"/>
            <a:ext cx="1660768" cy="419735"/>
          </a:xfrm>
          <a:custGeom>
            <a:avLst/>
            <a:gdLst>
              <a:gd name="T0" fmla="+- 0 7531 4917"/>
              <a:gd name="T1" fmla="*/ T0 w 2615"/>
              <a:gd name="T2" fmla="+- 0 2335 2335"/>
              <a:gd name="T3" fmla="*/ 2335 h 661"/>
              <a:gd name="T4" fmla="+- 0 4917 4917"/>
              <a:gd name="T5" fmla="*/ T4 w 2615"/>
              <a:gd name="T6" fmla="+- 0 2717 2335"/>
              <a:gd name="T7" fmla="*/ 2717 h 661"/>
              <a:gd name="T8" fmla="+- 0 5023 4917"/>
              <a:gd name="T9" fmla="*/ T8 w 2615"/>
              <a:gd name="T10" fmla="+- 0 2996 2335"/>
              <a:gd name="T11" fmla="*/ 2996 h 661"/>
              <a:gd name="T12" fmla="+- 0 7531 4917"/>
              <a:gd name="T13" fmla="*/ T12 w 2615"/>
              <a:gd name="T14" fmla="+- 0 2335 2335"/>
              <a:gd name="T15" fmla="*/ 2335 h 661"/>
            </a:gdLst>
            <a:ahLst/>
            <a:cxnLst>
              <a:cxn ang="0">
                <a:pos x="T1" y="T3"/>
              </a:cxn>
              <a:cxn ang="0">
                <a:pos x="T5" y="T7"/>
              </a:cxn>
              <a:cxn ang="0">
                <a:pos x="T9" y="T11"/>
              </a:cxn>
              <a:cxn ang="0">
                <a:pos x="T13" y="T15"/>
              </a:cxn>
            </a:cxnLst>
            <a:rect l="0" t="0" r="r" b="b"/>
            <a:pathLst>
              <a:path w="2615" h="661">
                <a:moveTo>
                  <a:pt x="2614" y="0"/>
                </a:moveTo>
                <a:lnTo>
                  <a:pt x="0" y="382"/>
                </a:lnTo>
                <a:lnTo>
                  <a:pt x="106" y="661"/>
                </a:lnTo>
                <a:lnTo>
                  <a:pt x="26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1" name="Group 20"/>
          <p:cNvGrpSpPr/>
          <p:nvPr/>
        </p:nvGrpSpPr>
        <p:grpSpPr>
          <a:xfrm>
            <a:off x="6179443" y="1390897"/>
            <a:ext cx="4096585" cy="1858030"/>
            <a:chOff x="181417" y="2914791"/>
            <a:chExt cx="4096585" cy="1858030"/>
          </a:xfrm>
        </p:grpSpPr>
        <p:sp>
          <p:nvSpPr>
            <p:cNvPr id="3" name="Freeform 4"/>
            <p:cNvSpPr>
              <a:spLocks/>
            </p:cNvSpPr>
            <p:nvPr/>
          </p:nvSpPr>
          <p:spPr bwMode="auto">
            <a:xfrm>
              <a:off x="181417" y="2914791"/>
              <a:ext cx="2752055" cy="1858030"/>
            </a:xfrm>
            <a:custGeom>
              <a:avLst/>
              <a:gdLst>
                <a:gd name="T0" fmla="+- 0 3431 1425"/>
                <a:gd name="T1" fmla="*/ T0 w 3733"/>
                <a:gd name="T2" fmla="+- 0 3965 2328"/>
                <a:gd name="T3" fmla="*/ 3965 h 1637"/>
                <a:gd name="T4" fmla="+- 0 3691 1425"/>
                <a:gd name="T5" fmla="*/ T4 w 3733"/>
                <a:gd name="T6" fmla="+- 0 3958 2328"/>
                <a:gd name="T7" fmla="*/ 3958 h 1637"/>
                <a:gd name="T8" fmla="+- 0 3926 1425"/>
                <a:gd name="T9" fmla="*/ T8 w 3733"/>
                <a:gd name="T10" fmla="+- 0 3941 2328"/>
                <a:gd name="T11" fmla="*/ 3941 h 1637"/>
                <a:gd name="T12" fmla="+- 0 4135 1425"/>
                <a:gd name="T13" fmla="*/ T12 w 3733"/>
                <a:gd name="T14" fmla="+- 0 3917 2328"/>
                <a:gd name="T15" fmla="*/ 3917 h 1637"/>
                <a:gd name="T16" fmla="+- 0 4322 1425"/>
                <a:gd name="T17" fmla="*/ T16 w 3733"/>
                <a:gd name="T18" fmla="+- 0 3884 2328"/>
                <a:gd name="T19" fmla="*/ 3884 h 1637"/>
                <a:gd name="T20" fmla="+- 0 4486 1425"/>
                <a:gd name="T21" fmla="*/ T20 w 3733"/>
                <a:gd name="T22" fmla="+- 0 3844 2328"/>
                <a:gd name="T23" fmla="*/ 3844 h 1637"/>
                <a:gd name="T24" fmla="+- 0 4629 1425"/>
                <a:gd name="T25" fmla="*/ T24 w 3733"/>
                <a:gd name="T26" fmla="+- 0 3797 2328"/>
                <a:gd name="T27" fmla="*/ 3797 h 1637"/>
                <a:gd name="T28" fmla="+- 0 4752 1425"/>
                <a:gd name="T29" fmla="*/ T28 w 3733"/>
                <a:gd name="T30" fmla="+- 0 3744 2328"/>
                <a:gd name="T31" fmla="*/ 3744 h 1637"/>
                <a:gd name="T32" fmla="+- 0 4902 1425"/>
                <a:gd name="T33" fmla="*/ T32 w 3733"/>
                <a:gd name="T34" fmla="+- 0 3653 2328"/>
                <a:gd name="T35" fmla="*/ 3653 h 1637"/>
                <a:gd name="T36" fmla="+- 0 5043 1425"/>
                <a:gd name="T37" fmla="*/ T36 w 3733"/>
                <a:gd name="T38" fmla="+- 0 3514 2328"/>
                <a:gd name="T39" fmla="*/ 3514 h 1637"/>
                <a:gd name="T40" fmla="+- 0 5125 1425"/>
                <a:gd name="T41" fmla="*/ T40 w 3733"/>
                <a:gd name="T42" fmla="+- 0 3359 2328"/>
                <a:gd name="T43" fmla="*/ 3359 h 1637"/>
                <a:gd name="T44" fmla="+- 0 5157 1425"/>
                <a:gd name="T45" fmla="*/ T44 w 3733"/>
                <a:gd name="T46" fmla="+- 0 3191 2328"/>
                <a:gd name="T47" fmla="*/ 3191 h 1637"/>
                <a:gd name="T48" fmla="+- 0 5157 1425"/>
                <a:gd name="T49" fmla="*/ T48 w 3733"/>
                <a:gd name="T50" fmla="+- 0 3104 2328"/>
                <a:gd name="T51" fmla="*/ 3104 h 1637"/>
                <a:gd name="T52" fmla="+- 0 5130 1425"/>
                <a:gd name="T53" fmla="*/ T52 w 3733"/>
                <a:gd name="T54" fmla="+- 0 2939 2328"/>
                <a:gd name="T55" fmla="*/ 2939 h 1637"/>
                <a:gd name="T56" fmla="+- 0 5057 1425"/>
                <a:gd name="T57" fmla="*/ T56 w 3733"/>
                <a:gd name="T58" fmla="+- 0 2788 2328"/>
                <a:gd name="T59" fmla="*/ 2788 h 1637"/>
                <a:gd name="T60" fmla="+- 0 4925 1425"/>
                <a:gd name="T61" fmla="*/ T60 w 3733"/>
                <a:gd name="T62" fmla="+- 0 2655 2328"/>
                <a:gd name="T63" fmla="*/ 2655 h 1637"/>
                <a:gd name="T64" fmla="+- 0 4724 1425"/>
                <a:gd name="T65" fmla="*/ T64 w 3733"/>
                <a:gd name="T66" fmla="+- 0 2541 2328"/>
                <a:gd name="T67" fmla="*/ 2541 h 1637"/>
                <a:gd name="T68" fmla="+- 0 4593 1425"/>
                <a:gd name="T69" fmla="*/ T68 w 3733"/>
                <a:gd name="T70" fmla="+- 0 2492 2328"/>
                <a:gd name="T71" fmla="*/ 2492 h 1637"/>
                <a:gd name="T72" fmla="+- 0 4440 1425"/>
                <a:gd name="T73" fmla="*/ T72 w 3733"/>
                <a:gd name="T74" fmla="+- 0 2449 2328"/>
                <a:gd name="T75" fmla="*/ 2449 h 1637"/>
                <a:gd name="T76" fmla="+- 0 4263 1425"/>
                <a:gd name="T77" fmla="*/ T76 w 3733"/>
                <a:gd name="T78" fmla="+- 0 2411 2328"/>
                <a:gd name="T79" fmla="*/ 2411 h 1637"/>
                <a:gd name="T80" fmla="+- 0 4062 1425"/>
                <a:gd name="T81" fmla="*/ T80 w 3733"/>
                <a:gd name="T82" fmla="+- 0 2381 2328"/>
                <a:gd name="T83" fmla="*/ 2381 h 1637"/>
                <a:gd name="T84" fmla="+- 0 3834 1425"/>
                <a:gd name="T85" fmla="*/ T84 w 3733"/>
                <a:gd name="T86" fmla="+- 0 2357 2328"/>
                <a:gd name="T87" fmla="*/ 2357 h 1637"/>
                <a:gd name="T88" fmla="+- 0 3577 1425"/>
                <a:gd name="T89" fmla="*/ T88 w 3733"/>
                <a:gd name="T90" fmla="+- 0 2339 2328"/>
                <a:gd name="T91" fmla="*/ 2339 h 1637"/>
                <a:gd name="T92" fmla="+- 0 3291 1425"/>
                <a:gd name="T93" fmla="*/ T92 w 3733"/>
                <a:gd name="T94" fmla="+- 0 2329 2328"/>
                <a:gd name="T95" fmla="*/ 2329 h 1637"/>
                <a:gd name="T96" fmla="+- 0 3021 1425"/>
                <a:gd name="T97" fmla="*/ T96 w 3733"/>
                <a:gd name="T98" fmla="+- 0 2329 2328"/>
                <a:gd name="T99" fmla="*/ 2329 h 1637"/>
                <a:gd name="T100" fmla="+- 0 2777 1425"/>
                <a:gd name="T101" fmla="*/ T100 w 3733"/>
                <a:gd name="T102" fmla="+- 0 2338 2328"/>
                <a:gd name="T103" fmla="*/ 2338 h 1637"/>
                <a:gd name="T104" fmla="+- 0 2557 1425"/>
                <a:gd name="T105" fmla="*/ T104 w 3733"/>
                <a:gd name="T106" fmla="+- 0 2357 2328"/>
                <a:gd name="T107" fmla="*/ 2357 h 1637"/>
                <a:gd name="T108" fmla="+- 0 2360 1425"/>
                <a:gd name="T109" fmla="*/ T108 w 3733"/>
                <a:gd name="T110" fmla="+- 0 2385 2328"/>
                <a:gd name="T111" fmla="*/ 2385 h 1637"/>
                <a:gd name="T112" fmla="+- 0 2185 1425"/>
                <a:gd name="T113" fmla="*/ T112 w 3733"/>
                <a:gd name="T114" fmla="+- 0 2421 2328"/>
                <a:gd name="T115" fmla="*/ 2421 h 1637"/>
                <a:gd name="T116" fmla="+- 0 2031 1425"/>
                <a:gd name="T117" fmla="*/ T116 w 3733"/>
                <a:gd name="T118" fmla="+- 0 2465 2328"/>
                <a:gd name="T119" fmla="*/ 2465 h 1637"/>
                <a:gd name="T120" fmla="+- 0 1898 1425"/>
                <a:gd name="T121" fmla="*/ T120 w 3733"/>
                <a:gd name="T122" fmla="+- 0 2515 2328"/>
                <a:gd name="T123" fmla="*/ 2515 h 1637"/>
                <a:gd name="T124" fmla="+- 0 1783 1425"/>
                <a:gd name="T125" fmla="*/ T124 w 3733"/>
                <a:gd name="T126" fmla="+- 0 2573 2328"/>
                <a:gd name="T127" fmla="*/ 2573 h 1637"/>
                <a:gd name="T128" fmla="+- 0 1607 1425"/>
                <a:gd name="T129" fmla="*/ T128 w 3733"/>
                <a:gd name="T130" fmla="+- 0 2704 2328"/>
                <a:gd name="T131" fmla="*/ 2704 h 1637"/>
                <a:gd name="T132" fmla="+- 0 1494 1425"/>
                <a:gd name="T133" fmla="*/ T132 w 3733"/>
                <a:gd name="T134" fmla="+- 0 2854 2328"/>
                <a:gd name="T135" fmla="*/ 2854 h 1637"/>
                <a:gd name="T136" fmla="+- 0 1437 1425"/>
                <a:gd name="T137" fmla="*/ T136 w 3733"/>
                <a:gd name="T138" fmla="+- 0 3018 2328"/>
                <a:gd name="T139" fmla="*/ 3018 h 1637"/>
                <a:gd name="T140" fmla="+- 0 1425 1425"/>
                <a:gd name="T141" fmla="*/ T140 w 3733"/>
                <a:gd name="T142" fmla="+- 0 3147 2328"/>
                <a:gd name="T143" fmla="*/ 3147 h 1637"/>
                <a:gd name="T144" fmla="+- 0 1432 1425"/>
                <a:gd name="T145" fmla="*/ T144 w 3733"/>
                <a:gd name="T146" fmla="+- 0 3275 2328"/>
                <a:gd name="T147" fmla="*/ 3275 h 1637"/>
                <a:gd name="T148" fmla="+- 0 1473 1425"/>
                <a:gd name="T149" fmla="*/ T148 w 3733"/>
                <a:gd name="T150" fmla="+- 0 3435 2328"/>
                <a:gd name="T151" fmla="*/ 3435 h 1637"/>
                <a:gd name="T152" fmla="+- 0 1562 1425"/>
                <a:gd name="T153" fmla="*/ T152 w 3733"/>
                <a:gd name="T154" fmla="+- 0 3580 2328"/>
                <a:gd name="T155" fmla="*/ 3580 h 1637"/>
                <a:gd name="T156" fmla="+- 0 1716 1425"/>
                <a:gd name="T157" fmla="*/ T156 w 3733"/>
                <a:gd name="T158" fmla="+- 0 3706 2328"/>
                <a:gd name="T159" fmla="*/ 3706 h 1637"/>
                <a:gd name="T160" fmla="+- 0 1884 1425"/>
                <a:gd name="T161" fmla="*/ T160 w 3733"/>
                <a:gd name="T162" fmla="+- 0 3787 2328"/>
                <a:gd name="T163" fmla="*/ 3787 h 1637"/>
                <a:gd name="T164" fmla="+- 0 2024 1425"/>
                <a:gd name="T165" fmla="*/ T164 w 3733"/>
                <a:gd name="T166" fmla="+- 0 3833 2328"/>
                <a:gd name="T167" fmla="*/ 3833 h 1637"/>
                <a:gd name="T168" fmla="+- 0 2189 1425"/>
                <a:gd name="T169" fmla="*/ T168 w 3733"/>
                <a:gd name="T170" fmla="+- 0 3874 2328"/>
                <a:gd name="T171" fmla="*/ 3874 h 1637"/>
                <a:gd name="T172" fmla="+- 0 2381 1425"/>
                <a:gd name="T173" fmla="*/ T172 w 3733"/>
                <a:gd name="T174" fmla="+- 0 3907 2328"/>
                <a:gd name="T175" fmla="*/ 3907 h 1637"/>
                <a:gd name="T176" fmla="+- 0 2601 1425"/>
                <a:gd name="T177" fmla="*/ T176 w 3733"/>
                <a:gd name="T178" fmla="+- 0 3933 2328"/>
                <a:gd name="T179" fmla="*/ 3933 h 1637"/>
                <a:gd name="T180" fmla="+- 0 2852 1425"/>
                <a:gd name="T181" fmla="*/ T180 w 3733"/>
                <a:gd name="T182" fmla="+- 0 3952 2328"/>
                <a:gd name="T183" fmla="*/ 3952 h 1637"/>
                <a:gd name="T184" fmla="+- 0 3137 1425"/>
                <a:gd name="T185" fmla="*/ T184 w 3733"/>
                <a:gd name="T186" fmla="+- 0 3963 2328"/>
                <a:gd name="T187" fmla="*/ 3963 h 16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3733" h="1637">
                  <a:moveTo>
                    <a:pt x="1866" y="1637"/>
                  </a:moveTo>
                  <a:lnTo>
                    <a:pt x="2006" y="1637"/>
                  </a:lnTo>
                  <a:lnTo>
                    <a:pt x="2140" y="1634"/>
                  </a:lnTo>
                  <a:lnTo>
                    <a:pt x="2266" y="1630"/>
                  </a:lnTo>
                  <a:lnTo>
                    <a:pt x="2387" y="1623"/>
                  </a:lnTo>
                  <a:lnTo>
                    <a:pt x="2501" y="1613"/>
                  </a:lnTo>
                  <a:lnTo>
                    <a:pt x="2608" y="1602"/>
                  </a:lnTo>
                  <a:lnTo>
                    <a:pt x="2710" y="1589"/>
                  </a:lnTo>
                  <a:lnTo>
                    <a:pt x="2806" y="1573"/>
                  </a:lnTo>
                  <a:lnTo>
                    <a:pt x="2897" y="1556"/>
                  </a:lnTo>
                  <a:lnTo>
                    <a:pt x="2982" y="1537"/>
                  </a:lnTo>
                  <a:lnTo>
                    <a:pt x="3061" y="1516"/>
                  </a:lnTo>
                  <a:lnTo>
                    <a:pt x="3135" y="1494"/>
                  </a:lnTo>
                  <a:lnTo>
                    <a:pt x="3204" y="1469"/>
                  </a:lnTo>
                  <a:lnTo>
                    <a:pt x="3268" y="1443"/>
                  </a:lnTo>
                  <a:lnTo>
                    <a:pt x="3327" y="1416"/>
                  </a:lnTo>
                  <a:lnTo>
                    <a:pt x="3382" y="1387"/>
                  </a:lnTo>
                  <a:lnTo>
                    <a:pt x="3477" y="1325"/>
                  </a:lnTo>
                  <a:lnTo>
                    <a:pt x="3556" y="1258"/>
                  </a:lnTo>
                  <a:lnTo>
                    <a:pt x="3618" y="1186"/>
                  </a:lnTo>
                  <a:lnTo>
                    <a:pt x="3666" y="1110"/>
                  </a:lnTo>
                  <a:lnTo>
                    <a:pt x="3700" y="1031"/>
                  </a:lnTo>
                  <a:lnTo>
                    <a:pt x="3721" y="948"/>
                  </a:lnTo>
                  <a:lnTo>
                    <a:pt x="3732" y="863"/>
                  </a:lnTo>
                  <a:lnTo>
                    <a:pt x="3733" y="819"/>
                  </a:lnTo>
                  <a:lnTo>
                    <a:pt x="3732" y="776"/>
                  </a:lnTo>
                  <a:lnTo>
                    <a:pt x="3723" y="692"/>
                  </a:lnTo>
                  <a:lnTo>
                    <a:pt x="3705" y="611"/>
                  </a:lnTo>
                  <a:lnTo>
                    <a:pt x="3675" y="533"/>
                  </a:lnTo>
                  <a:lnTo>
                    <a:pt x="3632" y="460"/>
                  </a:lnTo>
                  <a:lnTo>
                    <a:pt x="3574" y="391"/>
                  </a:lnTo>
                  <a:lnTo>
                    <a:pt x="3500" y="327"/>
                  </a:lnTo>
                  <a:lnTo>
                    <a:pt x="3409" y="267"/>
                  </a:lnTo>
                  <a:lnTo>
                    <a:pt x="3299" y="213"/>
                  </a:lnTo>
                  <a:lnTo>
                    <a:pt x="3236" y="187"/>
                  </a:lnTo>
                  <a:lnTo>
                    <a:pt x="3168" y="164"/>
                  </a:lnTo>
                  <a:lnTo>
                    <a:pt x="3094" y="141"/>
                  </a:lnTo>
                  <a:lnTo>
                    <a:pt x="3015" y="121"/>
                  </a:lnTo>
                  <a:lnTo>
                    <a:pt x="2930" y="101"/>
                  </a:lnTo>
                  <a:lnTo>
                    <a:pt x="2838" y="83"/>
                  </a:lnTo>
                  <a:lnTo>
                    <a:pt x="2741" y="67"/>
                  </a:lnTo>
                  <a:lnTo>
                    <a:pt x="2637" y="53"/>
                  </a:lnTo>
                  <a:lnTo>
                    <a:pt x="2526" y="40"/>
                  </a:lnTo>
                  <a:lnTo>
                    <a:pt x="2409" y="29"/>
                  </a:lnTo>
                  <a:lnTo>
                    <a:pt x="2284" y="19"/>
                  </a:lnTo>
                  <a:lnTo>
                    <a:pt x="2152" y="11"/>
                  </a:lnTo>
                  <a:lnTo>
                    <a:pt x="2013" y="6"/>
                  </a:lnTo>
                  <a:lnTo>
                    <a:pt x="1866" y="1"/>
                  </a:lnTo>
                  <a:lnTo>
                    <a:pt x="1728" y="0"/>
                  </a:lnTo>
                  <a:lnTo>
                    <a:pt x="1596" y="1"/>
                  </a:lnTo>
                  <a:lnTo>
                    <a:pt x="1471" y="4"/>
                  </a:lnTo>
                  <a:lnTo>
                    <a:pt x="1352" y="10"/>
                  </a:lnTo>
                  <a:lnTo>
                    <a:pt x="1239" y="19"/>
                  </a:lnTo>
                  <a:lnTo>
                    <a:pt x="1132" y="29"/>
                  </a:lnTo>
                  <a:lnTo>
                    <a:pt x="1030" y="42"/>
                  </a:lnTo>
                  <a:lnTo>
                    <a:pt x="935" y="57"/>
                  </a:lnTo>
                  <a:lnTo>
                    <a:pt x="845" y="74"/>
                  </a:lnTo>
                  <a:lnTo>
                    <a:pt x="760" y="93"/>
                  </a:lnTo>
                  <a:lnTo>
                    <a:pt x="680" y="114"/>
                  </a:lnTo>
                  <a:lnTo>
                    <a:pt x="606" y="137"/>
                  </a:lnTo>
                  <a:lnTo>
                    <a:pt x="537" y="161"/>
                  </a:lnTo>
                  <a:lnTo>
                    <a:pt x="473" y="187"/>
                  </a:lnTo>
                  <a:lnTo>
                    <a:pt x="413" y="215"/>
                  </a:lnTo>
                  <a:lnTo>
                    <a:pt x="358" y="245"/>
                  </a:lnTo>
                  <a:lnTo>
                    <a:pt x="262" y="308"/>
                  </a:lnTo>
                  <a:lnTo>
                    <a:pt x="182" y="376"/>
                  </a:lnTo>
                  <a:lnTo>
                    <a:pt x="118" y="449"/>
                  </a:lnTo>
                  <a:lnTo>
                    <a:pt x="69" y="526"/>
                  </a:lnTo>
                  <a:lnTo>
                    <a:pt x="34" y="607"/>
                  </a:lnTo>
                  <a:lnTo>
                    <a:pt x="12" y="690"/>
                  </a:lnTo>
                  <a:lnTo>
                    <a:pt x="1" y="776"/>
                  </a:lnTo>
                  <a:lnTo>
                    <a:pt x="0" y="819"/>
                  </a:lnTo>
                  <a:lnTo>
                    <a:pt x="1" y="863"/>
                  </a:lnTo>
                  <a:lnTo>
                    <a:pt x="7" y="947"/>
                  </a:lnTo>
                  <a:lnTo>
                    <a:pt x="22" y="1029"/>
                  </a:lnTo>
                  <a:lnTo>
                    <a:pt x="48" y="1107"/>
                  </a:lnTo>
                  <a:lnTo>
                    <a:pt x="85" y="1182"/>
                  </a:lnTo>
                  <a:lnTo>
                    <a:pt x="137" y="1252"/>
                  </a:lnTo>
                  <a:lnTo>
                    <a:pt x="205" y="1318"/>
                  </a:lnTo>
                  <a:lnTo>
                    <a:pt x="291" y="1378"/>
                  </a:lnTo>
                  <a:lnTo>
                    <a:pt x="398" y="1433"/>
                  </a:lnTo>
                  <a:lnTo>
                    <a:pt x="459" y="1459"/>
                  </a:lnTo>
                  <a:lnTo>
                    <a:pt x="526" y="1483"/>
                  </a:lnTo>
                  <a:lnTo>
                    <a:pt x="599" y="1505"/>
                  </a:lnTo>
                  <a:lnTo>
                    <a:pt x="678" y="1526"/>
                  </a:lnTo>
                  <a:lnTo>
                    <a:pt x="764" y="1546"/>
                  </a:lnTo>
                  <a:lnTo>
                    <a:pt x="856" y="1563"/>
                  </a:lnTo>
                  <a:lnTo>
                    <a:pt x="956" y="1579"/>
                  </a:lnTo>
                  <a:lnTo>
                    <a:pt x="1062" y="1593"/>
                  </a:lnTo>
                  <a:lnTo>
                    <a:pt x="1176" y="1605"/>
                  </a:lnTo>
                  <a:lnTo>
                    <a:pt x="1298" y="1615"/>
                  </a:lnTo>
                  <a:lnTo>
                    <a:pt x="1427" y="1624"/>
                  </a:lnTo>
                  <a:lnTo>
                    <a:pt x="1565" y="1630"/>
                  </a:lnTo>
                  <a:lnTo>
                    <a:pt x="1712" y="1635"/>
                  </a:lnTo>
                  <a:lnTo>
                    <a:pt x="1866" y="1637"/>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sz="2000" dirty="0">
                <a:latin typeface="Bree Serif" panose="02000503040000020004" pitchFamily="50" charset="-93"/>
              </a:endParaRPr>
            </a:p>
            <a:p>
              <a:pPr algn="ctr"/>
              <a:r>
                <a:rPr lang="vi-VN" sz="2000" dirty="0">
                  <a:latin typeface="Bree Serif" panose="02000503040000020004" pitchFamily="50" charset="-93"/>
                </a:rPr>
                <a:t>Bảo vệ sự riêng tư của chúng ta là rất quan trọng mỗi khi sử dụng mạng</a:t>
              </a:r>
              <a:endParaRPr lang="en-US" sz="2000" dirty="0">
                <a:latin typeface="Bree Serif" panose="02000503040000020004" pitchFamily="50" charset="-93"/>
              </a:endParaRPr>
            </a:p>
          </p:txBody>
        </p:sp>
        <p:sp>
          <p:nvSpPr>
            <p:cNvPr id="12" name="Freeform 6"/>
            <p:cNvSpPr>
              <a:spLocks/>
            </p:cNvSpPr>
            <p:nvPr/>
          </p:nvSpPr>
          <p:spPr bwMode="auto">
            <a:xfrm>
              <a:off x="2817283" y="3033284"/>
              <a:ext cx="1460719" cy="480962"/>
            </a:xfrm>
            <a:custGeom>
              <a:avLst/>
              <a:gdLst>
                <a:gd name="T0" fmla="+- 0 5023 4917"/>
                <a:gd name="T1" fmla="*/ T0 w 2615"/>
                <a:gd name="T2" fmla="+- 0 2996 2335"/>
                <a:gd name="T3" fmla="*/ 2996 h 661"/>
                <a:gd name="T4" fmla="+- 0 7531 4917"/>
                <a:gd name="T5" fmla="*/ T4 w 2615"/>
                <a:gd name="T6" fmla="+- 0 2335 2335"/>
                <a:gd name="T7" fmla="*/ 2335 h 661"/>
                <a:gd name="T8" fmla="+- 0 4917 4917"/>
                <a:gd name="T9" fmla="*/ T8 w 2615"/>
                <a:gd name="T10" fmla="+- 0 2717 2335"/>
                <a:gd name="T11" fmla="*/ 2717 h 661"/>
              </a:gdLst>
              <a:ahLst/>
              <a:cxnLst>
                <a:cxn ang="0">
                  <a:pos x="T1" y="T3"/>
                </a:cxn>
                <a:cxn ang="0">
                  <a:pos x="T5" y="T7"/>
                </a:cxn>
                <a:cxn ang="0">
                  <a:pos x="T9" y="T11"/>
                </a:cxn>
              </a:cxnLst>
              <a:rect l="0" t="0" r="r" b="b"/>
              <a:pathLst>
                <a:path w="2615" h="661">
                  <a:moveTo>
                    <a:pt x="106" y="661"/>
                  </a:moveTo>
                  <a:lnTo>
                    <a:pt x="2614" y="0"/>
                  </a:lnTo>
                  <a:lnTo>
                    <a:pt x="0" y="382"/>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1"/>
          <p:cNvGrpSpPr/>
          <p:nvPr/>
        </p:nvGrpSpPr>
        <p:grpSpPr>
          <a:xfrm>
            <a:off x="8402466" y="1390897"/>
            <a:ext cx="3735616" cy="2200275"/>
            <a:chOff x="2977513" y="1953875"/>
            <a:chExt cx="3735616" cy="2200275"/>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7513" y="2512675"/>
              <a:ext cx="2315548"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7581" y="1953875"/>
              <a:ext cx="231554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8"/>
          <p:cNvSpPr txBox="1">
            <a:spLocks noChangeArrowheads="1"/>
          </p:cNvSpPr>
          <p:nvPr/>
        </p:nvSpPr>
        <p:spPr bwMode="auto">
          <a:xfrm>
            <a:off x="-4663288" y="9119215"/>
            <a:ext cx="6188344"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9"/>
          <p:cNvSpPr txBox="1">
            <a:spLocks noChangeArrowheads="1"/>
          </p:cNvSpPr>
          <p:nvPr/>
        </p:nvSpPr>
        <p:spPr bwMode="auto">
          <a:xfrm>
            <a:off x="6467024" y="294451"/>
            <a:ext cx="4060148" cy="896620"/>
          </a:xfrm>
          <a:prstGeom prst="rect">
            <a:avLst/>
          </a:prstGeom>
          <a:solidFill>
            <a:srgbClr val="FFD4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513"/>
              </a:spcBef>
              <a:spcAft>
                <a:spcPts val="800"/>
              </a:spcAft>
              <a:buClrTx/>
              <a:buSzTx/>
              <a:buFontTx/>
              <a:buNone/>
              <a:tabLst/>
            </a:pPr>
            <a:r>
              <a:rPr kumimoji="0" lang="vi-VN" altLang="en-US" sz="2400" b="0" i="0" u="none" strike="noStrike" cap="none" normalizeH="0" baseline="0" dirty="0">
                <a:ln>
                  <a:noFill/>
                </a:ln>
                <a:solidFill>
                  <a:schemeClr val="tx1"/>
                </a:solidFill>
                <a:effectLst/>
                <a:latin typeface="Bree Serif" panose="02000503040000020004" pitchFamily="50" charset="-93"/>
              </a:rPr>
              <a:t>Hãy</a:t>
            </a:r>
            <a:r>
              <a:rPr kumimoji="0" lang="vi-VN" altLang="en-US" sz="2400" b="0" i="0" u="none" strike="noStrike" cap="none" normalizeH="0" dirty="0">
                <a:ln>
                  <a:noFill/>
                </a:ln>
                <a:solidFill>
                  <a:schemeClr val="tx1"/>
                </a:solidFill>
                <a:effectLst/>
                <a:latin typeface="Bree Serif" panose="02000503040000020004" pitchFamily="50" charset="-93"/>
              </a:rPr>
              <a:t> </a:t>
            </a:r>
            <a:r>
              <a:rPr kumimoji="0" lang="en-US" altLang="en-US" sz="2400" b="0" i="0" u="none" strike="noStrike" cap="none" normalizeH="0" dirty="0" err="1">
                <a:ln>
                  <a:noFill/>
                </a:ln>
                <a:solidFill>
                  <a:schemeClr val="tx1"/>
                </a:solidFill>
                <a:effectLst/>
                <a:latin typeface="Bree Serif" panose="02000503040000020004" pitchFamily="50" charset="-93"/>
              </a:rPr>
              <a:t>cẩn</a:t>
            </a:r>
            <a:r>
              <a:rPr kumimoji="0" lang="vi-VN" altLang="en-US" sz="2400" b="0" i="0" u="none" strike="noStrike" cap="none" normalizeH="0" dirty="0">
                <a:ln>
                  <a:noFill/>
                </a:ln>
                <a:solidFill>
                  <a:schemeClr val="tx1"/>
                </a:solidFill>
                <a:effectLst/>
                <a:latin typeface="Bree Serif" panose="02000503040000020004" pitchFamily="50" charset="-93"/>
              </a:rPr>
              <a:t> trọng mỗi khi truy cập vào internet</a:t>
            </a:r>
            <a:endParaRPr kumimoji="0" lang="en-US" altLang="en-US" sz="2400" b="0" i="0" u="none" strike="noStrike" cap="none" normalizeH="0" baseline="0" dirty="0">
              <a:ln>
                <a:noFill/>
              </a:ln>
              <a:solidFill>
                <a:schemeClr val="tx1"/>
              </a:solidFill>
              <a:effectLst/>
              <a:latin typeface="Bree Serif" panose="02000503040000020004" pitchFamily="50" charset="-93"/>
            </a:endParaRPr>
          </a:p>
        </p:txBody>
      </p:sp>
      <p:sp>
        <p:nvSpPr>
          <p:cNvPr id="39" name="TextBox 38"/>
          <p:cNvSpPr txBox="1"/>
          <p:nvPr/>
        </p:nvSpPr>
        <p:spPr>
          <a:xfrm>
            <a:off x="84505" y="1887049"/>
            <a:ext cx="6094938" cy="707886"/>
          </a:xfrm>
          <a:prstGeom prst="rect">
            <a:avLst/>
          </a:prstGeom>
          <a:noFill/>
        </p:spPr>
        <p:txBody>
          <a:bodyPr wrap="none" rtlCol="0">
            <a:spAutoFit/>
          </a:bodyPr>
          <a:lstStyle/>
          <a:p>
            <a:pPr marL="285750" indent="-285750">
              <a:buClr>
                <a:srgbClr val="FF0000"/>
              </a:buClr>
              <a:buFont typeface="Wingdings" panose="05000000000000000000" pitchFamily="2" charset="2"/>
              <a:buChar char="q"/>
            </a:pPr>
            <a:r>
              <a:rPr lang="vi-VN" sz="2000" dirty="0">
                <a:solidFill>
                  <a:srgbClr val="0070C0"/>
                </a:solidFill>
                <a:latin typeface="Bree Serif" panose="02000503040000020004" pitchFamily="50" charset="-93"/>
              </a:rPr>
              <a:t>HÃY SỬ DỤNG CHẾ ĐỘ CÀI ĐẶT RIÊNG TƯ TRONG</a:t>
            </a:r>
          </a:p>
          <a:p>
            <a:pPr>
              <a:buClr>
                <a:srgbClr val="FF0000"/>
              </a:buClr>
            </a:pPr>
            <a:r>
              <a:rPr lang="vi-VN" sz="2000" dirty="0">
                <a:solidFill>
                  <a:srgbClr val="0070C0"/>
                </a:solidFill>
                <a:latin typeface="Bree Serif" panose="02000503040000020004" pitchFamily="50" charset="-93"/>
              </a:rPr>
              <a:t> TÀI KHOẢN MẠNG XÃ HỘI</a:t>
            </a:r>
            <a:endParaRPr lang="en-US" sz="2000" dirty="0">
              <a:solidFill>
                <a:srgbClr val="0070C0"/>
              </a:solidFill>
              <a:latin typeface="Bree Serif" panose="02000503040000020004" pitchFamily="50" charset="-93"/>
            </a:endParaRPr>
          </a:p>
        </p:txBody>
      </p:sp>
      <p:grpSp>
        <p:nvGrpSpPr>
          <p:cNvPr id="23" name="Group 10"/>
          <p:cNvGrpSpPr>
            <a:grpSpLocks/>
          </p:cNvGrpSpPr>
          <p:nvPr/>
        </p:nvGrpSpPr>
        <p:grpSpPr bwMode="auto">
          <a:xfrm>
            <a:off x="170328" y="2618069"/>
            <a:ext cx="6364288" cy="2197100"/>
            <a:chOff x="1663" y="-1511"/>
            <a:chExt cx="10021" cy="3459"/>
          </a:xfrm>
        </p:grpSpPr>
        <p:sp>
          <p:nvSpPr>
            <p:cNvPr id="27" name="Rectangle 11"/>
            <p:cNvSpPr>
              <a:spLocks noChangeArrowheads="1"/>
            </p:cNvSpPr>
            <p:nvPr/>
          </p:nvSpPr>
          <p:spPr bwMode="auto">
            <a:xfrm>
              <a:off x="6763" y="-1252"/>
              <a:ext cx="4920" cy="3200"/>
            </a:xfrm>
            <a:prstGeom prst="rect">
              <a:avLst/>
            </a:prstGeom>
            <a:solidFill>
              <a:srgbClr val="0068A7">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820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 y="-1270"/>
              <a:ext cx="4682" cy="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Freeform 13"/>
            <p:cNvSpPr>
              <a:spLocks/>
            </p:cNvSpPr>
            <p:nvPr/>
          </p:nvSpPr>
          <p:spPr bwMode="auto">
            <a:xfrm>
              <a:off x="6746" y="-1270"/>
              <a:ext cx="4682" cy="2961"/>
            </a:xfrm>
            <a:custGeom>
              <a:avLst/>
              <a:gdLst>
                <a:gd name="T0" fmla="+- 0 6927 6747"/>
                <a:gd name="T1" fmla="*/ T0 w 4682"/>
                <a:gd name="T2" fmla="+- 0 -1269 -1269"/>
                <a:gd name="T3" fmla="*/ -1269 h 2961"/>
                <a:gd name="T4" fmla="+- 0 6823 6747"/>
                <a:gd name="T5" fmla="*/ T4 w 4682"/>
                <a:gd name="T6" fmla="+- 0 -1266 -1269"/>
                <a:gd name="T7" fmla="*/ -1266 h 2961"/>
                <a:gd name="T8" fmla="+- 0 6769 6747"/>
                <a:gd name="T9" fmla="*/ T8 w 4682"/>
                <a:gd name="T10" fmla="+- 0 -1247 -1269"/>
                <a:gd name="T11" fmla="*/ -1247 h 2961"/>
                <a:gd name="T12" fmla="+- 0 6749 6747"/>
                <a:gd name="T13" fmla="*/ T12 w 4682"/>
                <a:gd name="T14" fmla="+- 0 -1193 -1269"/>
                <a:gd name="T15" fmla="*/ -1193 h 2961"/>
                <a:gd name="T16" fmla="+- 0 6747 6747"/>
                <a:gd name="T17" fmla="*/ T16 w 4682"/>
                <a:gd name="T18" fmla="+- 0 -1089 -1269"/>
                <a:gd name="T19" fmla="*/ -1089 h 2961"/>
                <a:gd name="T20" fmla="+- 0 6747 6747"/>
                <a:gd name="T21" fmla="*/ T20 w 4682"/>
                <a:gd name="T22" fmla="+- 0 1512 -1269"/>
                <a:gd name="T23" fmla="*/ 1512 h 2961"/>
                <a:gd name="T24" fmla="+- 0 6749 6747"/>
                <a:gd name="T25" fmla="*/ T24 w 4682"/>
                <a:gd name="T26" fmla="+- 0 1616 -1269"/>
                <a:gd name="T27" fmla="*/ 1616 h 2961"/>
                <a:gd name="T28" fmla="+- 0 6769 6747"/>
                <a:gd name="T29" fmla="*/ T28 w 4682"/>
                <a:gd name="T30" fmla="+- 0 1669 -1269"/>
                <a:gd name="T31" fmla="*/ 1669 h 2961"/>
                <a:gd name="T32" fmla="+- 0 6823 6747"/>
                <a:gd name="T33" fmla="*/ T32 w 4682"/>
                <a:gd name="T34" fmla="+- 0 1689 -1269"/>
                <a:gd name="T35" fmla="*/ 1689 h 2961"/>
                <a:gd name="T36" fmla="+- 0 6927 6747"/>
                <a:gd name="T37" fmla="*/ T36 w 4682"/>
                <a:gd name="T38" fmla="+- 0 1692 -1269"/>
                <a:gd name="T39" fmla="*/ 1692 h 2961"/>
                <a:gd name="T40" fmla="+- 0 11248 6747"/>
                <a:gd name="T41" fmla="*/ T40 w 4682"/>
                <a:gd name="T42" fmla="+- 0 1692 -1269"/>
                <a:gd name="T43" fmla="*/ 1692 h 2961"/>
                <a:gd name="T44" fmla="+- 0 11352 6747"/>
                <a:gd name="T45" fmla="*/ T44 w 4682"/>
                <a:gd name="T46" fmla="+- 0 1689 -1269"/>
                <a:gd name="T47" fmla="*/ 1689 h 2961"/>
                <a:gd name="T48" fmla="+- 0 11406 6747"/>
                <a:gd name="T49" fmla="*/ T48 w 4682"/>
                <a:gd name="T50" fmla="+- 0 1669 -1269"/>
                <a:gd name="T51" fmla="*/ 1669 h 2961"/>
                <a:gd name="T52" fmla="+- 0 11426 6747"/>
                <a:gd name="T53" fmla="*/ T52 w 4682"/>
                <a:gd name="T54" fmla="+- 0 1616 -1269"/>
                <a:gd name="T55" fmla="*/ 1616 h 2961"/>
                <a:gd name="T56" fmla="+- 0 11428 6747"/>
                <a:gd name="T57" fmla="*/ T56 w 4682"/>
                <a:gd name="T58" fmla="+- 0 1512 -1269"/>
                <a:gd name="T59" fmla="*/ 1512 h 2961"/>
                <a:gd name="T60" fmla="+- 0 11428 6747"/>
                <a:gd name="T61" fmla="*/ T60 w 4682"/>
                <a:gd name="T62" fmla="+- 0 -1089 -1269"/>
                <a:gd name="T63" fmla="*/ -1089 h 2961"/>
                <a:gd name="T64" fmla="+- 0 11426 6747"/>
                <a:gd name="T65" fmla="*/ T64 w 4682"/>
                <a:gd name="T66" fmla="+- 0 -1193 -1269"/>
                <a:gd name="T67" fmla="*/ -1193 h 2961"/>
                <a:gd name="T68" fmla="+- 0 11406 6747"/>
                <a:gd name="T69" fmla="*/ T68 w 4682"/>
                <a:gd name="T70" fmla="+- 0 -1247 -1269"/>
                <a:gd name="T71" fmla="*/ -1247 h 2961"/>
                <a:gd name="T72" fmla="+- 0 11352 6747"/>
                <a:gd name="T73" fmla="*/ T72 w 4682"/>
                <a:gd name="T74" fmla="+- 0 -1266 -1269"/>
                <a:gd name="T75" fmla="*/ -1266 h 2961"/>
                <a:gd name="T76" fmla="+- 0 11248 6747"/>
                <a:gd name="T77" fmla="*/ T76 w 4682"/>
                <a:gd name="T78" fmla="+- 0 -1269 -1269"/>
                <a:gd name="T79" fmla="*/ -1269 h 2961"/>
                <a:gd name="T80" fmla="+- 0 6927 6747"/>
                <a:gd name="T81" fmla="*/ T80 w 4682"/>
                <a:gd name="T82" fmla="+- 0 -1269 -1269"/>
                <a:gd name="T83" fmla="*/ -1269 h 29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682" h="2961">
                  <a:moveTo>
                    <a:pt x="180" y="0"/>
                  </a:moveTo>
                  <a:lnTo>
                    <a:pt x="76" y="3"/>
                  </a:lnTo>
                  <a:lnTo>
                    <a:pt x="22" y="22"/>
                  </a:lnTo>
                  <a:lnTo>
                    <a:pt x="2" y="76"/>
                  </a:lnTo>
                  <a:lnTo>
                    <a:pt x="0" y="180"/>
                  </a:lnTo>
                  <a:lnTo>
                    <a:pt x="0" y="2781"/>
                  </a:lnTo>
                  <a:lnTo>
                    <a:pt x="2" y="2885"/>
                  </a:lnTo>
                  <a:lnTo>
                    <a:pt x="22" y="2938"/>
                  </a:lnTo>
                  <a:lnTo>
                    <a:pt x="76" y="2958"/>
                  </a:lnTo>
                  <a:lnTo>
                    <a:pt x="180" y="2961"/>
                  </a:lnTo>
                  <a:lnTo>
                    <a:pt x="4501" y="2961"/>
                  </a:lnTo>
                  <a:lnTo>
                    <a:pt x="4605" y="2958"/>
                  </a:lnTo>
                  <a:lnTo>
                    <a:pt x="4659" y="2938"/>
                  </a:lnTo>
                  <a:lnTo>
                    <a:pt x="4679" y="2885"/>
                  </a:lnTo>
                  <a:lnTo>
                    <a:pt x="4681" y="2781"/>
                  </a:lnTo>
                  <a:lnTo>
                    <a:pt x="4681" y="180"/>
                  </a:lnTo>
                  <a:lnTo>
                    <a:pt x="4679" y="76"/>
                  </a:lnTo>
                  <a:lnTo>
                    <a:pt x="4659" y="22"/>
                  </a:lnTo>
                  <a:lnTo>
                    <a:pt x="4605" y="3"/>
                  </a:lnTo>
                  <a:lnTo>
                    <a:pt x="4501" y="0"/>
                  </a:lnTo>
                  <a:lnTo>
                    <a:pt x="180" y="0"/>
                  </a:lnTo>
                  <a:close/>
                </a:path>
              </a:pathLst>
            </a:custGeom>
            <a:noFill/>
            <a:ln w="21387">
              <a:solidFill>
                <a:srgbClr val="FFD4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6"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08" y="-902"/>
              <a:ext cx="1281" cy="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3" y="-912"/>
              <a:ext cx="451"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16"/>
            <p:cNvSpPr>
              <a:spLocks noChangeArrowheads="1"/>
            </p:cNvSpPr>
            <p:nvPr/>
          </p:nvSpPr>
          <p:spPr bwMode="auto">
            <a:xfrm>
              <a:off x="2020" y="-1252"/>
              <a:ext cx="4380" cy="3200"/>
            </a:xfrm>
            <a:prstGeom prst="rect">
              <a:avLst/>
            </a:prstGeom>
            <a:solidFill>
              <a:srgbClr val="0068A7">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8209"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3" y="-1270"/>
              <a:ext cx="4131" cy="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 name="Freeform 18"/>
            <p:cNvSpPr>
              <a:spLocks/>
            </p:cNvSpPr>
            <p:nvPr/>
          </p:nvSpPr>
          <p:spPr bwMode="auto">
            <a:xfrm>
              <a:off x="2003" y="-1270"/>
              <a:ext cx="4131" cy="2956"/>
            </a:xfrm>
            <a:custGeom>
              <a:avLst/>
              <a:gdLst>
                <a:gd name="T0" fmla="+- 0 2184 2004"/>
                <a:gd name="T1" fmla="*/ T0 w 4131"/>
                <a:gd name="T2" fmla="+- 0 -1269 -1269"/>
                <a:gd name="T3" fmla="*/ -1269 h 2956"/>
                <a:gd name="T4" fmla="+- 0 2079 2004"/>
                <a:gd name="T5" fmla="*/ T4 w 4131"/>
                <a:gd name="T6" fmla="+- 0 -1266 -1269"/>
                <a:gd name="T7" fmla="*/ -1266 h 2956"/>
                <a:gd name="T8" fmla="+- 0 2026 2004"/>
                <a:gd name="T9" fmla="*/ T8 w 4131"/>
                <a:gd name="T10" fmla="+- 0 -1247 -1269"/>
                <a:gd name="T11" fmla="*/ -1247 h 2956"/>
                <a:gd name="T12" fmla="+- 0 2006 2004"/>
                <a:gd name="T13" fmla="*/ T12 w 4131"/>
                <a:gd name="T14" fmla="+- 0 -1193 -1269"/>
                <a:gd name="T15" fmla="*/ -1193 h 2956"/>
                <a:gd name="T16" fmla="+- 0 2004 2004"/>
                <a:gd name="T17" fmla="*/ T16 w 4131"/>
                <a:gd name="T18" fmla="+- 0 -1089 -1269"/>
                <a:gd name="T19" fmla="*/ -1089 h 2956"/>
                <a:gd name="T20" fmla="+- 0 2004 2004"/>
                <a:gd name="T21" fmla="*/ T20 w 4131"/>
                <a:gd name="T22" fmla="+- 0 1507 -1269"/>
                <a:gd name="T23" fmla="*/ 1507 h 2956"/>
                <a:gd name="T24" fmla="+- 0 2006 2004"/>
                <a:gd name="T25" fmla="*/ T24 w 4131"/>
                <a:gd name="T26" fmla="+- 0 1611 -1269"/>
                <a:gd name="T27" fmla="*/ 1611 h 2956"/>
                <a:gd name="T28" fmla="+- 0 2026 2004"/>
                <a:gd name="T29" fmla="*/ T28 w 4131"/>
                <a:gd name="T30" fmla="+- 0 1664 -1269"/>
                <a:gd name="T31" fmla="*/ 1664 h 2956"/>
                <a:gd name="T32" fmla="+- 0 2079 2004"/>
                <a:gd name="T33" fmla="*/ T32 w 4131"/>
                <a:gd name="T34" fmla="+- 0 1684 -1269"/>
                <a:gd name="T35" fmla="*/ 1684 h 2956"/>
                <a:gd name="T36" fmla="+- 0 2184 2004"/>
                <a:gd name="T37" fmla="*/ T36 w 4131"/>
                <a:gd name="T38" fmla="+- 0 1687 -1269"/>
                <a:gd name="T39" fmla="*/ 1687 h 2956"/>
                <a:gd name="T40" fmla="+- 0 5955 2004"/>
                <a:gd name="T41" fmla="*/ T40 w 4131"/>
                <a:gd name="T42" fmla="+- 0 1687 -1269"/>
                <a:gd name="T43" fmla="*/ 1687 h 2956"/>
                <a:gd name="T44" fmla="+- 0 6059 2004"/>
                <a:gd name="T45" fmla="*/ T44 w 4131"/>
                <a:gd name="T46" fmla="+- 0 1684 -1269"/>
                <a:gd name="T47" fmla="*/ 1684 h 2956"/>
                <a:gd name="T48" fmla="+- 0 6112 2004"/>
                <a:gd name="T49" fmla="*/ T48 w 4131"/>
                <a:gd name="T50" fmla="+- 0 1664 -1269"/>
                <a:gd name="T51" fmla="*/ 1664 h 2956"/>
                <a:gd name="T52" fmla="+- 0 6132 2004"/>
                <a:gd name="T53" fmla="*/ T52 w 4131"/>
                <a:gd name="T54" fmla="+- 0 1611 -1269"/>
                <a:gd name="T55" fmla="*/ 1611 h 2956"/>
                <a:gd name="T56" fmla="+- 0 6135 2004"/>
                <a:gd name="T57" fmla="*/ T56 w 4131"/>
                <a:gd name="T58" fmla="+- 0 1507 -1269"/>
                <a:gd name="T59" fmla="*/ 1507 h 2956"/>
                <a:gd name="T60" fmla="+- 0 6135 2004"/>
                <a:gd name="T61" fmla="*/ T60 w 4131"/>
                <a:gd name="T62" fmla="+- 0 -1089 -1269"/>
                <a:gd name="T63" fmla="*/ -1089 h 2956"/>
                <a:gd name="T64" fmla="+- 0 6132 2004"/>
                <a:gd name="T65" fmla="*/ T64 w 4131"/>
                <a:gd name="T66" fmla="+- 0 -1193 -1269"/>
                <a:gd name="T67" fmla="*/ -1193 h 2956"/>
                <a:gd name="T68" fmla="+- 0 6112 2004"/>
                <a:gd name="T69" fmla="*/ T68 w 4131"/>
                <a:gd name="T70" fmla="+- 0 -1247 -1269"/>
                <a:gd name="T71" fmla="*/ -1247 h 2956"/>
                <a:gd name="T72" fmla="+- 0 6059 2004"/>
                <a:gd name="T73" fmla="*/ T72 w 4131"/>
                <a:gd name="T74" fmla="+- 0 -1266 -1269"/>
                <a:gd name="T75" fmla="*/ -1266 h 2956"/>
                <a:gd name="T76" fmla="+- 0 5955 2004"/>
                <a:gd name="T77" fmla="*/ T76 w 4131"/>
                <a:gd name="T78" fmla="+- 0 -1269 -1269"/>
                <a:gd name="T79" fmla="*/ -1269 h 2956"/>
                <a:gd name="T80" fmla="+- 0 2184 2004"/>
                <a:gd name="T81" fmla="*/ T80 w 4131"/>
                <a:gd name="T82" fmla="+- 0 -1269 -1269"/>
                <a:gd name="T83" fmla="*/ -1269 h 29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131" h="2956">
                  <a:moveTo>
                    <a:pt x="180" y="0"/>
                  </a:moveTo>
                  <a:lnTo>
                    <a:pt x="75" y="3"/>
                  </a:lnTo>
                  <a:lnTo>
                    <a:pt x="22" y="22"/>
                  </a:lnTo>
                  <a:lnTo>
                    <a:pt x="2" y="76"/>
                  </a:lnTo>
                  <a:lnTo>
                    <a:pt x="0" y="180"/>
                  </a:lnTo>
                  <a:lnTo>
                    <a:pt x="0" y="2776"/>
                  </a:lnTo>
                  <a:lnTo>
                    <a:pt x="2" y="2880"/>
                  </a:lnTo>
                  <a:lnTo>
                    <a:pt x="22" y="2933"/>
                  </a:lnTo>
                  <a:lnTo>
                    <a:pt x="75" y="2953"/>
                  </a:lnTo>
                  <a:lnTo>
                    <a:pt x="180" y="2956"/>
                  </a:lnTo>
                  <a:lnTo>
                    <a:pt x="3951" y="2956"/>
                  </a:lnTo>
                  <a:lnTo>
                    <a:pt x="4055" y="2953"/>
                  </a:lnTo>
                  <a:lnTo>
                    <a:pt x="4108" y="2933"/>
                  </a:lnTo>
                  <a:lnTo>
                    <a:pt x="4128" y="2880"/>
                  </a:lnTo>
                  <a:lnTo>
                    <a:pt x="4131" y="2776"/>
                  </a:lnTo>
                  <a:lnTo>
                    <a:pt x="4131" y="180"/>
                  </a:lnTo>
                  <a:lnTo>
                    <a:pt x="4128" y="76"/>
                  </a:lnTo>
                  <a:lnTo>
                    <a:pt x="4108" y="22"/>
                  </a:lnTo>
                  <a:lnTo>
                    <a:pt x="4055" y="3"/>
                  </a:lnTo>
                  <a:lnTo>
                    <a:pt x="3951" y="0"/>
                  </a:lnTo>
                  <a:lnTo>
                    <a:pt x="180" y="0"/>
                  </a:lnTo>
                  <a:close/>
                </a:path>
              </a:pathLst>
            </a:custGeom>
            <a:noFill/>
            <a:ln w="21387">
              <a:solidFill>
                <a:srgbClr val="FFD4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11"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57" y="-292"/>
              <a:ext cx="1281" cy="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2" y="-1511"/>
              <a:ext cx="936" cy="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3" y="-1511"/>
              <a:ext cx="836" cy="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9" name="Rectangle 2048"/>
          <p:cNvSpPr/>
          <p:nvPr/>
        </p:nvSpPr>
        <p:spPr>
          <a:xfrm>
            <a:off x="466917" y="5432013"/>
            <a:ext cx="5634741" cy="1200329"/>
          </a:xfrm>
          <a:prstGeom prst="rect">
            <a:avLst/>
          </a:prstGeom>
        </p:spPr>
        <p:txBody>
          <a:bodyPr wrap="square">
            <a:spAutoFit/>
          </a:bodyPr>
          <a:lstStyle/>
          <a:p>
            <a:pPr>
              <a:spcBef>
                <a:spcPts val="1510"/>
              </a:spcBef>
              <a:spcAft>
                <a:spcPts val="0"/>
              </a:spcAft>
            </a:pPr>
            <a:r>
              <a:rPr lang="vi-VN" dirty="0">
                <a:effectLst/>
                <a:latin typeface="Bree Serif" panose="02000503040000020004" pitchFamily="50" charset="-93"/>
                <a:ea typeface="DejaVu Sans Condensed"/>
                <a:cs typeface="DejaVu Sans Condensed"/>
              </a:rPr>
              <a:t>Những thông tin nào nên được chia sẻ rộng rãi?</a:t>
            </a:r>
            <a:endParaRPr lang="en-US" dirty="0">
              <a:effectLst/>
              <a:latin typeface="Bree Serif" panose="02000503040000020004" pitchFamily="50" charset="-93"/>
              <a:ea typeface="DejaVu Sans Condensed"/>
              <a:cs typeface="DejaVu Sans Condensed"/>
            </a:endParaRPr>
          </a:p>
          <a:p>
            <a:pPr marL="0" lvl="1">
              <a:spcBef>
                <a:spcPts val="45"/>
              </a:spcBef>
              <a:spcAft>
                <a:spcPts val="0"/>
              </a:spcAft>
              <a:buFont typeface="Wingdings" panose="05000000000000000000" pitchFamily="2" charset="2"/>
              <a:buChar char=""/>
              <a:tabLst>
                <a:tab pos="1532890" algn="l"/>
              </a:tabLst>
            </a:pPr>
            <a:r>
              <a:rPr lang="vi-VN" dirty="0">
                <a:effectLst/>
                <a:latin typeface="Bree Serif" panose="02000503040000020004" pitchFamily="50" charset="-93"/>
                <a:ea typeface="Arial" panose="020B0604020202020204" pitchFamily="34" charset="0"/>
              </a:rPr>
              <a:t>Tin</a:t>
            </a:r>
            <a:r>
              <a:rPr lang="vi-VN" spc="-20" dirty="0">
                <a:effectLst/>
                <a:latin typeface="Bree Serif" panose="02000503040000020004" pitchFamily="50" charset="-93"/>
                <a:ea typeface="Arial" panose="020B0604020202020204" pitchFamily="34" charset="0"/>
              </a:rPr>
              <a:t> </a:t>
            </a:r>
            <a:r>
              <a:rPr lang="vi-VN" dirty="0">
                <a:effectLst/>
                <a:latin typeface="Bree Serif" panose="02000503040000020004" pitchFamily="50" charset="-93"/>
                <a:ea typeface="Arial" panose="020B0604020202020204" pitchFamily="34" charset="0"/>
              </a:rPr>
              <a:t>tức</a:t>
            </a:r>
            <a:endParaRPr lang="en-US" dirty="0">
              <a:effectLst/>
              <a:latin typeface="Bree Serif" panose="02000503040000020004" pitchFamily="50" charset="-93"/>
              <a:ea typeface="Arial" panose="020B0604020202020204" pitchFamily="34" charset="0"/>
            </a:endParaRPr>
          </a:p>
          <a:p>
            <a:pPr marL="0" lvl="1">
              <a:spcBef>
                <a:spcPts val="40"/>
              </a:spcBef>
              <a:spcAft>
                <a:spcPts val="0"/>
              </a:spcAft>
              <a:buFont typeface="Wingdings" panose="05000000000000000000" pitchFamily="2" charset="2"/>
              <a:buChar char=""/>
              <a:tabLst>
                <a:tab pos="1532890" algn="l"/>
              </a:tabLst>
            </a:pPr>
            <a:r>
              <a:rPr lang="vi-VN" dirty="0">
                <a:effectLst/>
                <a:latin typeface="Bree Serif" panose="02000503040000020004" pitchFamily="50" charset="-93"/>
                <a:ea typeface="Arial" panose="020B0604020202020204" pitchFamily="34" charset="0"/>
              </a:rPr>
              <a:t>Các chiến</a:t>
            </a:r>
            <a:r>
              <a:rPr lang="vi-VN" spc="-35" dirty="0">
                <a:effectLst/>
                <a:latin typeface="Bree Serif" panose="02000503040000020004" pitchFamily="50" charset="-93"/>
                <a:ea typeface="Arial" panose="020B0604020202020204" pitchFamily="34" charset="0"/>
              </a:rPr>
              <a:t> </a:t>
            </a:r>
            <a:r>
              <a:rPr lang="vi-VN" dirty="0">
                <a:effectLst/>
                <a:latin typeface="Bree Serif" panose="02000503040000020004" pitchFamily="50" charset="-93"/>
                <a:ea typeface="Arial" panose="020B0604020202020204" pitchFamily="34" charset="0"/>
              </a:rPr>
              <a:t>dịch</a:t>
            </a:r>
            <a:endParaRPr lang="en-US" dirty="0">
              <a:effectLst/>
              <a:latin typeface="Bree Serif" panose="02000503040000020004" pitchFamily="50" charset="-93"/>
              <a:ea typeface="Arial" panose="020B0604020202020204" pitchFamily="34" charset="0"/>
            </a:endParaRPr>
          </a:p>
          <a:p>
            <a:pPr marL="0" lvl="1">
              <a:spcBef>
                <a:spcPts val="45"/>
              </a:spcBef>
              <a:spcAft>
                <a:spcPts val="0"/>
              </a:spcAft>
              <a:buFont typeface="Wingdings" panose="05000000000000000000" pitchFamily="2" charset="2"/>
              <a:buChar char=""/>
              <a:tabLst>
                <a:tab pos="1520825" algn="l"/>
              </a:tabLst>
            </a:pPr>
            <a:r>
              <a:rPr lang="vi-VN" spc="-45" dirty="0">
                <a:effectLst/>
                <a:latin typeface="Bree Serif" panose="02000503040000020004" pitchFamily="50" charset="-93"/>
                <a:ea typeface="Arial" panose="020B0604020202020204" pitchFamily="34" charset="0"/>
              </a:rPr>
              <a:t>Và </a:t>
            </a:r>
            <a:r>
              <a:rPr lang="vi-VN" dirty="0">
                <a:effectLst/>
                <a:latin typeface="Bree Serif" panose="02000503040000020004" pitchFamily="50" charset="-93"/>
                <a:ea typeface="Arial" panose="020B0604020202020204" pitchFamily="34" charset="0"/>
              </a:rPr>
              <a:t>tất cả các thông tin hữu ích khác cho cộng</a:t>
            </a:r>
            <a:r>
              <a:rPr lang="vi-VN" spc="-210" dirty="0">
                <a:effectLst/>
                <a:latin typeface="Bree Serif" panose="02000503040000020004" pitchFamily="50" charset="-93"/>
                <a:ea typeface="Arial" panose="020B0604020202020204" pitchFamily="34" charset="0"/>
              </a:rPr>
              <a:t> </a:t>
            </a:r>
            <a:r>
              <a:rPr lang="vi-VN" dirty="0">
                <a:effectLst/>
                <a:latin typeface="Bree Serif" panose="02000503040000020004" pitchFamily="50" charset="-93"/>
                <a:ea typeface="Arial" panose="020B0604020202020204" pitchFamily="34" charset="0"/>
              </a:rPr>
              <a:t>đồng</a:t>
            </a:r>
            <a:r>
              <a:rPr lang="vi-VN" dirty="0">
                <a:effectLst/>
                <a:latin typeface="Bree Serif" panose="02000503040000020004" pitchFamily="50" charset="-93"/>
                <a:ea typeface="DejaVu Sans Condensed"/>
                <a:cs typeface="DejaVu Sans Condensed"/>
              </a:rPr>
              <a:t> </a:t>
            </a:r>
            <a:endParaRPr lang="en-US" dirty="0">
              <a:effectLst/>
              <a:latin typeface="Bree Serif" panose="02000503040000020004" pitchFamily="50" charset="-93"/>
              <a:ea typeface="DejaVu Sans Condensed"/>
              <a:cs typeface="DejaVu Sans Condensed"/>
            </a:endParaRPr>
          </a:p>
        </p:txBody>
      </p:sp>
      <p:sp>
        <p:nvSpPr>
          <p:cNvPr id="55" name="TextBox 54"/>
          <p:cNvSpPr txBox="1"/>
          <p:nvPr/>
        </p:nvSpPr>
        <p:spPr>
          <a:xfrm>
            <a:off x="169693" y="4968777"/>
            <a:ext cx="6548588" cy="400110"/>
          </a:xfrm>
          <a:prstGeom prst="rect">
            <a:avLst/>
          </a:prstGeom>
          <a:noFill/>
        </p:spPr>
        <p:txBody>
          <a:bodyPr wrap="none" rtlCol="0">
            <a:spAutoFit/>
          </a:bodyPr>
          <a:lstStyle/>
          <a:p>
            <a:pPr marL="285750" indent="-285750">
              <a:buClr>
                <a:srgbClr val="FF0000"/>
              </a:buClr>
              <a:buFont typeface="Wingdings" panose="05000000000000000000" pitchFamily="2" charset="2"/>
              <a:buChar char="q"/>
            </a:pPr>
            <a:r>
              <a:rPr lang="vi-VN" sz="2000" dirty="0">
                <a:solidFill>
                  <a:srgbClr val="0070C0"/>
                </a:solidFill>
                <a:latin typeface="Bree Serif" panose="02000503040000020004" pitchFamily="50" charset="-93"/>
              </a:rPr>
              <a:t>CHIA SẺ THÔNG TIN CÁ NHÂN MỘT CÁCH CẨN THẬN</a:t>
            </a:r>
            <a:endParaRPr lang="en-US" sz="2000" dirty="0">
              <a:solidFill>
                <a:srgbClr val="0070C0"/>
              </a:solidFill>
              <a:latin typeface="Bree Serif" panose="02000503040000020004" pitchFamily="50" charset="-93"/>
            </a:endParaRPr>
          </a:p>
        </p:txBody>
      </p:sp>
      <p:sp>
        <p:nvSpPr>
          <p:cNvPr id="56" name="Rectangle 55"/>
          <p:cNvSpPr/>
          <p:nvPr/>
        </p:nvSpPr>
        <p:spPr>
          <a:xfrm>
            <a:off x="5824900" y="5410472"/>
            <a:ext cx="6431058" cy="1754326"/>
          </a:xfrm>
          <a:prstGeom prst="rect">
            <a:avLst/>
          </a:prstGeom>
        </p:spPr>
        <p:txBody>
          <a:bodyPr wrap="square">
            <a:spAutoFit/>
          </a:bodyPr>
          <a:lstStyle/>
          <a:p>
            <a:pPr marL="114300">
              <a:spcBef>
                <a:spcPts val="5"/>
              </a:spcBef>
              <a:spcAft>
                <a:spcPts val="0"/>
              </a:spcAft>
            </a:pPr>
            <a:r>
              <a:rPr lang="vi-VN" dirty="0">
                <a:effectLst/>
                <a:latin typeface="Bree Serif" panose="02000503040000020004" pitchFamily="50" charset="-93"/>
                <a:ea typeface="DejaVu Sans Condensed"/>
                <a:cs typeface="DejaVu Sans Condensed"/>
              </a:rPr>
              <a:t>Những thông tin nào chỉ nên chia sẻ cho gia đình và bạn bè?</a:t>
            </a:r>
            <a:endParaRPr lang="en-US" dirty="0">
              <a:effectLst/>
              <a:latin typeface="Bree Serif" panose="02000503040000020004" pitchFamily="50" charset="-93"/>
              <a:ea typeface="DejaVu Sans Condensed"/>
              <a:cs typeface="DejaVu Sans Condensed"/>
            </a:endParaRPr>
          </a:p>
          <a:p>
            <a:pPr marL="742950" lvl="1" indent="-285750">
              <a:spcBef>
                <a:spcPts val="40"/>
              </a:spcBef>
              <a:spcAft>
                <a:spcPts val="0"/>
              </a:spcAft>
              <a:buFont typeface="Wingdings" panose="05000000000000000000" pitchFamily="2" charset="2"/>
              <a:buChar char=""/>
              <a:tabLst>
                <a:tab pos="1532890" algn="l"/>
              </a:tabLst>
            </a:pPr>
            <a:r>
              <a:rPr lang="vi-VN" dirty="0">
                <a:effectLst/>
                <a:latin typeface="Bree Serif" panose="02000503040000020004" pitchFamily="50" charset="-93"/>
                <a:ea typeface="Arial" panose="020B0604020202020204" pitchFamily="34" charset="0"/>
              </a:rPr>
              <a:t>Các bức ảnh </a:t>
            </a:r>
            <a:r>
              <a:rPr lang="vi-VN" spc="-15" dirty="0">
                <a:effectLst/>
                <a:latin typeface="Bree Serif" panose="02000503040000020004" pitchFamily="50" charset="-93"/>
                <a:ea typeface="Arial" panose="020B0604020202020204" pitchFamily="34" charset="0"/>
              </a:rPr>
              <a:t>và </a:t>
            </a:r>
            <a:r>
              <a:rPr lang="vi-VN" dirty="0">
                <a:effectLst/>
                <a:latin typeface="Bree Serif" panose="02000503040000020004" pitchFamily="50" charset="-93"/>
                <a:ea typeface="Arial" panose="020B0604020202020204" pitchFamily="34" charset="0"/>
              </a:rPr>
              <a:t>các video cá</a:t>
            </a:r>
            <a:r>
              <a:rPr lang="vi-VN" spc="-145" dirty="0">
                <a:effectLst/>
                <a:latin typeface="Bree Serif" panose="02000503040000020004" pitchFamily="50" charset="-93"/>
                <a:ea typeface="Arial" panose="020B0604020202020204" pitchFamily="34" charset="0"/>
              </a:rPr>
              <a:t> </a:t>
            </a:r>
            <a:r>
              <a:rPr lang="vi-VN" dirty="0">
                <a:effectLst/>
                <a:latin typeface="Bree Serif" panose="02000503040000020004" pitchFamily="50" charset="-93"/>
                <a:ea typeface="Arial" panose="020B0604020202020204" pitchFamily="34" charset="0"/>
              </a:rPr>
              <a:t>nhân</a:t>
            </a:r>
            <a:endParaRPr lang="en-US" dirty="0">
              <a:effectLst/>
              <a:latin typeface="Bree Serif" panose="02000503040000020004" pitchFamily="50" charset="-93"/>
              <a:ea typeface="Arial" panose="020B0604020202020204" pitchFamily="34" charset="0"/>
            </a:endParaRPr>
          </a:p>
          <a:p>
            <a:pPr marL="742950" lvl="1" indent="-285750">
              <a:spcBef>
                <a:spcPts val="45"/>
              </a:spcBef>
              <a:spcAft>
                <a:spcPts val="0"/>
              </a:spcAft>
              <a:buFont typeface="Wingdings" panose="05000000000000000000" pitchFamily="2" charset="2"/>
              <a:buChar char=""/>
              <a:tabLst>
                <a:tab pos="1532890" algn="l"/>
              </a:tabLst>
            </a:pPr>
            <a:r>
              <a:rPr lang="vi-VN" dirty="0">
                <a:effectLst/>
                <a:latin typeface="Bree Serif" panose="02000503040000020004" pitchFamily="50" charset="-93"/>
                <a:ea typeface="Arial" panose="020B0604020202020204" pitchFamily="34" charset="0"/>
              </a:rPr>
              <a:t>Vị trí hiện</a:t>
            </a:r>
            <a:r>
              <a:rPr lang="vi-VN" spc="-55" dirty="0">
                <a:effectLst/>
                <a:latin typeface="Bree Serif" panose="02000503040000020004" pitchFamily="50" charset="-93"/>
                <a:ea typeface="Arial" panose="020B0604020202020204" pitchFamily="34" charset="0"/>
              </a:rPr>
              <a:t> </a:t>
            </a:r>
            <a:r>
              <a:rPr lang="vi-VN" dirty="0">
                <a:effectLst/>
                <a:latin typeface="Bree Serif" panose="02000503040000020004" pitchFamily="50" charset="-93"/>
                <a:ea typeface="Arial" panose="020B0604020202020204" pitchFamily="34" charset="0"/>
              </a:rPr>
              <a:t>tại</a:t>
            </a:r>
            <a:endParaRPr lang="en-US" dirty="0">
              <a:effectLst/>
              <a:latin typeface="Bree Serif" panose="02000503040000020004" pitchFamily="50" charset="-93"/>
              <a:ea typeface="Arial" panose="020B0604020202020204" pitchFamily="34" charset="0"/>
            </a:endParaRPr>
          </a:p>
          <a:p>
            <a:pPr marL="742950" lvl="1" indent="-285750">
              <a:spcBef>
                <a:spcPts val="40"/>
              </a:spcBef>
              <a:spcAft>
                <a:spcPts val="0"/>
              </a:spcAft>
              <a:buFont typeface="Wingdings" panose="05000000000000000000" pitchFamily="2" charset="2"/>
              <a:buChar char=""/>
              <a:tabLst>
                <a:tab pos="1532890" algn="l"/>
              </a:tabLst>
            </a:pPr>
            <a:r>
              <a:rPr lang="vi-VN" spc="-45" dirty="0">
                <a:effectLst/>
                <a:latin typeface="Bree Serif" panose="02000503040000020004" pitchFamily="50" charset="-93"/>
                <a:ea typeface="Arial" panose="020B0604020202020204" pitchFamily="34" charset="0"/>
              </a:rPr>
              <a:t>Và</a:t>
            </a:r>
            <a:r>
              <a:rPr lang="vi-VN" spc="-70" dirty="0">
                <a:effectLst/>
                <a:latin typeface="Bree Serif" panose="02000503040000020004" pitchFamily="50" charset="-93"/>
                <a:ea typeface="Arial" panose="020B0604020202020204" pitchFamily="34" charset="0"/>
              </a:rPr>
              <a:t> </a:t>
            </a:r>
            <a:r>
              <a:rPr lang="vi-VN" dirty="0">
                <a:effectLst/>
                <a:latin typeface="Bree Serif" panose="02000503040000020004" pitchFamily="50" charset="-93"/>
                <a:ea typeface="Arial" panose="020B0604020202020204" pitchFamily="34" charset="0"/>
              </a:rPr>
              <a:t>tất</a:t>
            </a:r>
            <a:r>
              <a:rPr lang="vi-VN" spc="-65" dirty="0">
                <a:effectLst/>
                <a:latin typeface="Bree Serif" panose="02000503040000020004" pitchFamily="50" charset="-93"/>
                <a:ea typeface="Arial" panose="020B0604020202020204" pitchFamily="34" charset="0"/>
              </a:rPr>
              <a:t> </a:t>
            </a:r>
            <a:r>
              <a:rPr lang="vi-VN" dirty="0">
                <a:effectLst/>
                <a:latin typeface="Bree Serif" panose="02000503040000020004" pitchFamily="50" charset="-93"/>
                <a:ea typeface="Arial" panose="020B0604020202020204" pitchFamily="34" charset="0"/>
              </a:rPr>
              <a:t>cả</a:t>
            </a:r>
            <a:r>
              <a:rPr lang="vi-VN" spc="-70" dirty="0">
                <a:effectLst/>
                <a:latin typeface="Bree Serif" panose="02000503040000020004" pitchFamily="50" charset="-93"/>
                <a:ea typeface="Arial" panose="020B0604020202020204" pitchFamily="34" charset="0"/>
              </a:rPr>
              <a:t> </a:t>
            </a:r>
            <a:r>
              <a:rPr lang="vi-VN" dirty="0">
                <a:effectLst/>
                <a:latin typeface="Bree Serif" panose="02000503040000020004" pitchFamily="50" charset="-93"/>
                <a:ea typeface="Arial" panose="020B0604020202020204" pitchFamily="34" charset="0"/>
              </a:rPr>
              <a:t>những</a:t>
            </a:r>
            <a:r>
              <a:rPr lang="vi-VN" spc="-65" dirty="0">
                <a:effectLst/>
                <a:latin typeface="Bree Serif" panose="02000503040000020004" pitchFamily="50" charset="-93"/>
                <a:ea typeface="Arial" panose="020B0604020202020204" pitchFamily="34" charset="0"/>
              </a:rPr>
              <a:t> </a:t>
            </a:r>
            <a:r>
              <a:rPr lang="vi-VN" dirty="0">
                <a:effectLst/>
                <a:latin typeface="Bree Serif" panose="02000503040000020004" pitchFamily="50" charset="-93"/>
                <a:ea typeface="Arial" panose="020B0604020202020204" pitchFamily="34" charset="0"/>
              </a:rPr>
              <a:t>thông</a:t>
            </a:r>
            <a:r>
              <a:rPr lang="vi-VN" spc="-65" dirty="0">
                <a:effectLst/>
                <a:latin typeface="Bree Serif" panose="02000503040000020004" pitchFamily="50" charset="-93"/>
                <a:ea typeface="Arial" panose="020B0604020202020204" pitchFamily="34" charset="0"/>
              </a:rPr>
              <a:t> </a:t>
            </a:r>
            <a:r>
              <a:rPr lang="vi-VN" dirty="0">
                <a:effectLst/>
                <a:latin typeface="Bree Serif" panose="02000503040000020004" pitchFamily="50" charset="-93"/>
                <a:ea typeface="Arial" panose="020B0604020202020204" pitchFamily="34" charset="0"/>
              </a:rPr>
              <a:t>tin</a:t>
            </a:r>
            <a:r>
              <a:rPr lang="vi-VN" spc="-70" dirty="0">
                <a:effectLst/>
                <a:latin typeface="Bree Serif" panose="02000503040000020004" pitchFamily="50" charset="-93"/>
                <a:ea typeface="Arial" panose="020B0604020202020204" pitchFamily="34" charset="0"/>
              </a:rPr>
              <a:t> </a:t>
            </a:r>
            <a:r>
              <a:rPr lang="vi-VN" dirty="0">
                <a:effectLst/>
                <a:latin typeface="Bree Serif" panose="02000503040000020004" pitchFamily="50" charset="-93"/>
                <a:ea typeface="Arial" panose="020B0604020202020204" pitchFamily="34" charset="0"/>
              </a:rPr>
              <a:t>cá</a:t>
            </a:r>
            <a:r>
              <a:rPr lang="vi-VN" spc="-65" dirty="0">
                <a:effectLst/>
                <a:latin typeface="Bree Serif" panose="02000503040000020004" pitchFamily="50" charset="-93"/>
                <a:ea typeface="Arial" panose="020B0604020202020204" pitchFamily="34" charset="0"/>
              </a:rPr>
              <a:t> </a:t>
            </a:r>
            <a:r>
              <a:rPr lang="vi-VN" dirty="0">
                <a:effectLst/>
                <a:latin typeface="Bree Serif" panose="02000503040000020004" pitchFamily="50" charset="-93"/>
                <a:ea typeface="Arial" panose="020B0604020202020204" pitchFamily="34" charset="0"/>
              </a:rPr>
              <a:t>nhân</a:t>
            </a:r>
            <a:r>
              <a:rPr lang="vi-VN" spc="-65" dirty="0">
                <a:effectLst/>
                <a:latin typeface="Bree Serif" panose="02000503040000020004" pitchFamily="50" charset="-93"/>
                <a:ea typeface="Arial" panose="020B0604020202020204" pitchFamily="34" charset="0"/>
              </a:rPr>
              <a:t> </a:t>
            </a:r>
            <a:r>
              <a:rPr lang="vi-VN" dirty="0">
                <a:effectLst/>
                <a:latin typeface="Bree Serif" panose="02000503040000020004" pitchFamily="50" charset="-93"/>
                <a:ea typeface="Arial" panose="020B0604020202020204" pitchFamily="34" charset="0"/>
              </a:rPr>
              <a:t>khác</a:t>
            </a:r>
            <a:r>
              <a:rPr lang="vi-VN" spc="-70" dirty="0">
                <a:effectLst/>
                <a:latin typeface="Bree Serif" panose="02000503040000020004" pitchFamily="50" charset="-93"/>
                <a:ea typeface="Arial" panose="020B0604020202020204" pitchFamily="34" charset="0"/>
              </a:rPr>
              <a:t> </a:t>
            </a:r>
            <a:r>
              <a:rPr lang="vi-VN" dirty="0">
                <a:effectLst/>
                <a:latin typeface="Bree Serif" panose="02000503040000020004" pitchFamily="50" charset="-93"/>
                <a:ea typeface="Arial" panose="020B0604020202020204" pitchFamily="34" charset="0"/>
              </a:rPr>
              <a:t>có</a:t>
            </a:r>
            <a:r>
              <a:rPr lang="vi-VN" spc="-65" dirty="0">
                <a:effectLst/>
                <a:latin typeface="Bree Serif" panose="02000503040000020004" pitchFamily="50" charset="-93"/>
                <a:ea typeface="Arial" panose="020B0604020202020204" pitchFamily="34" charset="0"/>
              </a:rPr>
              <a:t> </a:t>
            </a:r>
            <a:r>
              <a:rPr lang="vi-VN" dirty="0">
                <a:effectLst/>
                <a:latin typeface="Bree Serif" panose="02000503040000020004" pitchFamily="50" charset="-93"/>
                <a:ea typeface="Arial" panose="020B0604020202020204" pitchFamily="34" charset="0"/>
              </a:rPr>
              <a:t>thể</a:t>
            </a:r>
            <a:r>
              <a:rPr lang="vi-VN" spc="-65" dirty="0">
                <a:effectLst/>
                <a:latin typeface="Bree Serif" panose="02000503040000020004" pitchFamily="50" charset="-93"/>
                <a:ea typeface="Arial" panose="020B0604020202020204" pitchFamily="34" charset="0"/>
              </a:rPr>
              <a:t> </a:t>
            </a:r>
            <a:r>
              <a:rPr lang="vi-VN" dirty="0">
                <a:effectLst/>
                <a:latin typeface="Bree Serif" panose="02000503040000020004" pitchFamily="50" charset="-93"/>
                <a:ea typeface="Arial" panose="020B0604020202020204" pitchFamily="34" charset="0"/>
              </a:rPr>
              <a:t>khiến</a:t>
            </a:r>
            <a:r>
              <a:rPr lang="vi-VN" spc="-70" dirty="0">
                <a:effectLst/>
                <a:latin typeface="Bree Serif" panose="02000503040000020004" pitchFamily="50" charset="-93"/>
                <a:ea typeface="Arial" panose="020B0604020202020204" pitchFamily="34" charset="0"/>
              </a:rPr>
              <a:t> </a:t>
            </a:r>
            <a:r>
              <a:rPr lang="vi-VN" dirty="0">
                <a:effectLst/>
                <a:latin typeface="Bree Serif" panose="02000503040000020004" pitchFamily="50" charset="-93"/>
                <a:ea typeface="Arial" panose="020B0604020202020204" pitchFamily="34" charset="0"/>
              </a:rPr>
              <a:t>chúng</a:t>
            </a:r>
            <a:r>
              <a:rPr lang="vi-VN" spc="-65" dirty="0">
                <a:effectLst/>
                <a:latin typeface="Bree Serif" panose="02000503040000020004" pitchFamily="50" charset="-93"/>
                <a:ea typeface="Arial" panose="020B0604020202020204" pitchFamily="34" charset="0"/>
              </a:rPr>
              <a:t> </a:t>
            </a:r>
            <a:r>
              <a:rPr lang="vi-VN" dirty="0">
                <a:effectLst/>
                <a:latin typeface="Bree Serif" panose="02000503040000020004" pitchFamily="50" charset="-93"/>
                <a:ea typeface="Arial" panose="020B0604020202020204" pitchFamily="34" charset="0"/>
              </a:rPr>
              <a:t>ta</a:t>
            </a:r>
            <a:r>
              <a:rPr lang="vi-VN" spc="-65" dirty="0">
                <a:effectLst/>
                <a:latin typeface="Bree Serif" panose="02000503040000020004" pitchFamily="50" charset="-93"/>
                <a:ea typeface="Arial" panose="020B0604020202020204" pitchFamily="34" charset="0"/>
              </a:rPr>
              <a:t> </a:t>
            </a:r>
            <a:r>
              <a:rPr lang="vi-VN" dirty="0">
                <a:effectLst/>
                <a:latin typeface="Bree Serif" panose="02000503040000020004" pitchFamily="50" charset="-93"/>
                <a:ea typeface="Arial" panose="020B0604020202020204" pitchFamily="34" charset="0"/>
              </a:rPr>
              <a:t>gặp</a:t>
            </a:r>
            <a:r>
              <a:rPr lang="vi-VN" spc="-70" dirty="0">
                <a:effectLst/>
                <a:latin typeface="Bree Serif" panose="02000503040000020004" pitchFamily="50" charset="-93"/>
                <a:ea typeface="Arial" panose="020B0604020202020204" pitchFamily="34" charset="0"/>
              </a:rPr>
              <a:t> </a:t>
            </a:r>
            <a:r>
              <a:rPr lang="vi-VN" dirty="0">
                <a:effectLst/>
                <a:latin typeface="Bree Serif" panose="02000503040000020004" pitchFamily="50" charset="-93"/>
                <a:ea typeface="Arial" panose="020B0604020202020204" pitchFamily="34" charset="0"/>
              </a:rPr>
              <a:t>nguy</a:t>
            </a:r>
            <a:r>
              <a:rPr lang="vi-VN" spc="-65" dirty="0">
                <a:effectLst/>
                <a:latin typeface="Bree Serif" panose="02000503040000020004" pitchFamily="50" charset="-93"/>
                <a:ea typeface="Arial" panose="020B0604020202020204" pitchFamily="34" charset="0"/>
              </a:rPr>
              <a:t> </a:t>
            </a:r>
            <a:r>
              <a:rPr lang="vi-VN" dirty="0">
                <a:effectLst/>
                <a:latin typeface="Bree Serif" panose="02000503040000020004" pitchFamily="50" charset="-93"/>
                <a:ea typeface="Arial" panose="020B0604020202020204" pitchFamily="34" charset="0"/>
              </a:rPr>
              <a:t>hiểm</a:t>
            </a:r>
            <a:endParaRPr lang="en-US" dirty="0">
              <a:effectLst/>
              <a:latin typeface="Bree Serif" panose="02000503040000020004" pitchFamily="50" charset="-93"/>
              <a:ea typeface="Arial" panose="020B0604020202020204" pitchFamily="34" charset="0"/>
            </a:endParaRPr>
          </a:p>
          <a:p>
            <a:pPr>
              <a:spcAft>
                <a:spcPts val="0"/>
              </a:spcAft>
            </a:pPr>
            <a:r>
              <a:rPr lang="vi-VN" dirty="0">
                <a:effectLst/>
                <a:latin typeface="Bree Serif" panose="02000503040000020004" pitchFamily="50" charset="-93"/>
                <a:ea typeface="DejaVu Sans Condensed"/>
                <a:cs typeface="DejaVu Sans Condensed"/>
              </a:rPr>
              <a:t> </a:t>
            </a:r>
            <a:endParaRPr lang="en-US" dirty="0">
              <a:effectLst/>
              <a:latin typeface="Bree Serif" panose="02000503040000020004" pitchFamily="50" charset="-93"/>
              <a:ea typeface="DejaVu Sans Condensed"/>
              <a:cs typeface="DejaVu Sans Condensed"/>
            </a:endParaRPr>
          </a:p>
        </p:txBody>
      </p:sp>
    </p:spTree>
    <p:extLst>
      <p:ext uri="{BB962C8B-B14F-4D97-AF65-F5344CB8AC3E}">
        <p14:creationId xmlns:p14="http://schemas.microsoft.com/office/powerpoint/2010/main" val="356185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100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04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9" grpId="0"/>
      <p:bldP spid="2049"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461</TotalTime>
  <Words>1308</Words>
  <Application>Microsoft Office PowerPoint</Application>
  <PresentationFormat>Widescreen</PresentationFormat>
  <Paragraphs>128</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Bree Serif</vt:lpstr>
      <vt:lpstr>Calibri</vt:lpstr>
      <vt:lpstr>Calibri Light</vt:lpstr>
      <vt:lpstr>DejaVu Sans Condensed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38</cp:revision>
  <dcterms:created xsi:type="dcterms:W3CDTF">2022-12-02T08:09:49Z</dcterms:created>
  <dcterms:modified xsi:type="dcterms:W3CDTF">2024-04-03T07:53:55Z</dcterms:modified>
</cp:coreProperties>
</file>