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CFFED-99DD-405E-8B0D-5362C1339439}" type="datetimeFigureOut">
              <a:rPr lang="vi-VN" smtClean="0"/>
              <a:t>28/03/2024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7AD32-0981-44C3-B8DD-25C8FF3D7777}" type="slidenum">
              <a:rPr lang="vi-VN" smtClean="0"/>
              <a:t>‹#›</a:t>
            </a:fld>
            <a:endParaRPr lang="vi-VN"/>
          </a:p>
        </p:txBody>
      </p:sp>
    </p:spTree>
    <p:extLst>
      <p:ext uri="{BB962C8B-B14F-4D97-AF65-F5344CB8AC3E}">
        <p14:creationId xmlns:p14="http://schemas.microsoft.com/office/powerpoint/2010/main" val="374775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13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2. Sân khấu (Bấm vào chữ sân khấu để đánh dấu khu vực) có diện tích là 64 cm</a:t>
            </a:r>
            <a:r>
              <a:rPr lang="en-US" baseline="30000"/>
              <a:t>2</a:t>
            </a:r>
            <a:r>
              <a:rPr lang="en-US" baseline="0"/>
              <a:t>. Bấm vào ô 64 cm</a:t>
            </a:r>
            <a:r>
              <a:rPr lang="en-US" baseline="30000"/>
              <a:t>2</a:t>
            </a:r>
            <a:r>
              <a:rPr lang="en-US" baseline="0"/>
              <a:t> để gắn thẻ lên khu vực sân khấu</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813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3. Vườn trường (Bấm vào chữ Vườn trường để đánh dấu khu vực) có diện tích là 128 cm</a:t>
            </a:r>
            <a:r>
              <a:rPr lang="en-US" baseline="30000"/>
              <a:t>2</a:t>
            </a:r>
            <a:r>
              <a:rPr lang="en-US" baseline="0"/>
              <a:t> . Bấm vào ô 128 cm</a:t>
            </a:r>
            <a:r>
              <a:rPr lang="en-US" baseline="30000"/>
              <a:t>2</a:t>
            </a:r>
            <a:r>
              <a:rPr lang="en-US" baseline="0"/>
              <a:t> để gắn thẻ lên khu vực vườn trường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591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4. Nhà để xe (Bấm vào chữ Nhà để xe để đánh dấu khu vực) có diện tích là 30 cm</a:t>
            </a:r>
            <a:r>
              <a:rPr lang="en-US" baseline="30000"/>
              <a:t>2</a:t>
            </a:r>
            <a:r>
              <a:rPr lang="en-US" baseline="0"/>
              <a:t>. Bấm vào ô 64 cm</a:t>
            </a:r>
            <a:r>
              <a:rPr lang="en-US" baseline="30000"/>
              <a:t>2</a:t>
            </a:r>
            <a:r>
              <a:rPr lang="en-US" baseline="0"/>
              <a:t> để gắn thẻ lên khu vực Nhà để xe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25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2576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vi-VN"/>
              <a:t> </a:t>
            </a:r>
            <a:r>
              <a:rPr lang="vi-VN" dirty="0"/>
              <a:t>yêu cầu học phân công chuẩn bị nguyên, vật liệu cho buổi </a:t>
            </a:r>
            <a:r>
              <a:rPr lang="vi-VN"/>
              <a:t>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991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15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372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khuyến khích HS thảo luận, đưa ra những ý tưởng sáng tạo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14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5000"/>
              </a:lnSpc>
              <a:spcAft>
                <a:spcPts val="0"/>
              </a:spcAft>
            </a:pPr>
            <a:r>
              <a:rPr lang="vi-VN" sz="1200" b="0">
                <a:effectLst/>
                <a:latin typeface="Times New Roman" panose="02020603050405020304" pitchFamily="18" charset="0"/>
                <a:ea typeface="Calibri" panose="020F0502020204030204" pitchFamily="34" charset="0"/>
                <a:cs typeface="Times New Roman" panose="02020603050405020304" pitchFamily="18" charset="0"/>
              </a:rPr>
              <a:t>Đại diện các nhóm chia sẻ ý tưởng, các nhóm khác đặt câu hỏi, nhận xét, góp ý cho nhóm bạn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789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198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chơi</a:t>
            </a:r>
            <a:r>
              <a:rPr lang="en-US" baseline="0"/>
              <a:t> vài lượt để tạo không khí vui nhộn cho lớp học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548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507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chia khu vực</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5582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811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310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968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492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1543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64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69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chơi</a:t>
            </a:r>
            <a:r>
              <a:rPr lang="en-US" baseline="0"/>
              <a:t> vài lượt rồi rút ra kết luận: </a:t>
            </a:r>
            <a:r>
              <a:rPr lang="vi-VN" baseline="0"/>
              <a:t>dựa vào số trên mặt của mỗi quân xúc xắc ta có thể xác định nhanh được chiều dài, chiều rộng</a:t>
            </a:r>
            <a:r>
              <a:rPr lang="en-US" baseline="0"/>
              <a:t> </a:t>
            </a:r>
            <a:r>
              <a:rPr lang="vi-VN" baseline="0"/>
              <a:t>của hình cần tô</a:t>
            </a:r>
            <a:r>
              <a:rPr lang="en-US" baseline="0"/>
              <a:t>.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568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đặt vấn đề : Dựa vào những kiến thức về diện tích hình vuông, hình chữ nhật, chúng ta có thể tạo các bản thiết kế đơn giản trong cuộc sống.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607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690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a:t>
            </a:r>
            <a:r>
              <a:rPr lang="vi-VN"/>
              <a:t>xác định chiều dài, chiều rộng và tính diện tích của mỗi hình</a:t>
            </a:r>
            <a:r>
              <a:rPr lang="en-US"/>
              <a:t>,</a:t>
            </a:r>
            <a:r>
              <a:rPr lang="en-US" baseline="0"/>
              <a:t> </a:t>
            </a:r>
            <a:r>
              <a:rPr lang="vi-VN"/>
              <a:t>HS nhắc lại công thức tính diện tích hình vuông, hình chữ nhật</a:t>
            </a:r>
            <a:r>
              <a:rPr lang="en-US"/>
              <a:t> (Diện</a:t>
            </a:r>
            <a:r>
              <a:rPr lang="en-US" baseline="0"/>
              <a:t> tích hình chữ nhật bằng chiều dài nhân chiều rộng. Diện tích hình vuông bằng độ dài một cạnh nhân với chính nó)</a:t>
            </a:r>
            <a:r>
              <a:rPr lang="en-US"/>
              <a:t>.</a:t>
            </a:r>
            <a:r>
              <a:rPr lang="en-US" baseline="0"/>
              <a:t> </a:t>
            </a:r>
            <a:r>
              <a:rPr lang="en-US"/>
              <a:t>N</a:t>
            </a:r>
            <a:r>
              <a:rPr lang="vi-VN"/>
              <a:t>êu cách tìm kết quả</a:t>
            </a:r>
            <a:r>
              <a:rPr lang="en-US"/>
              <a:t> hình</a:t>
            </a:r>
            <a:r>
              <a:rPr lang="en-US" baseline="0"/>
              <a:t> 1</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30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Tương</a:t>
            </a:r>
            <a:r>
              <a:rPr lang="en-US" baseline="0"/>
              <a:t> tự, </a:t>
            </a:r>
            <a:r>
              <a:rPr lang="vi-VN"/>
              <a:t>GV </a:t>
            </a:r>
            <a:r>
              <a:rPr lang="en-US"/>
              <a:t>cho HS </a:t>
            </a:r>
            <a:r>
              <a:rPr lang="vi-VN"/>
              <a:t>xác định chiều dài, chiều rộng và tính diện tích của </a:t>
            </a:r>
            <a:r>
              <a:rPr lang="en-US"/>
              <a:t>hình</a:t>
            </a:r>
            <a:r>
              <a:rPr lang="en-US" baseline="0"/>
              <a:t> 2</a:t>
            </a:r>
            <a:endParaRPr lang="vi-VN"/>
          </a:p>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568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vấn đề: để gắn thẻ số ghi diện tích cho các khu vực, chúng ta cần làm gì? (cần tính diện tích các khu vực). Hãy xác định chiều dài, chiều rộng mỗi khu vực và tính diện tích của chúng, biết rằng mỗi ô vuông nhỏ là 1 cm</a:t>
            </a:r>
            <a:r>
              <a:rPr lang="en-US" baseline="30000"/>
              <a:t>2</a:t>
            </a:r>
            <a:r>
              <a:rPr lang="en-US" baseline="0"/>
              <a:t>)</a:t>
            </a:r>
          </a:p>
          <a:p>
            <a:r>
              <a:rPr lang="en-US" baseline="0"/>
              <a:t>1. Khu vực nhà thể chất (GV bấm vào chữ Nhà thể chất để đánh dấu khu vực). Làm thế nào để xác định chiều dài, chiều rộng của khu vực? (đếm số ô vuông) Chiều dài 4x6 = 24 ô -&gt;24 cm, chiều rộng 4x2 = 8 ô -&gt; 8 cm. Vậy diện tích khu thể chất là 24 x 8 = 192 cm</a:t>
            </a:r>
            <a:r>
              <a:rPr lang="en-US" baseline="30000"/>
              <a:t>2</a:t>
            </a:r>
            <a:r>
              <a:rPr lang="en-US" baseline="0"/>
              <a:t>.</a:t>
            </a:r>
          </a:p>
          <a:p>
            <a:r>
              <a:rPr lang="en-US" baseline="0"/>
              <a:t>GV bấm vào ô 192 cm</a:t>
            </a:r>
            <a:r>
              <a:rPr lang="en-US" baseline="30000"/>
              <a:t>2</a:t>
            </a:r>
            <a:r>
              <a:rPr lang="en-US" baseline="0"/>
              <a:t> để gắn ô lên khu vực nhà thể chất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317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608B983-5264-40BF-9A99-D0E959638571}" type="datetimeFigureOut">
              <a:rPr lang="vi-VN" smtClean="0"/>
              <a:t>28/03/2024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52343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608B983-5264-40BF-9A99-D0E959638571}" type="datetimeFigureOut">
              <a:rPr lang="vi-VN" smtClean="0"/>
              <a:t>28/03/2024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160743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608B983-5264-40BF-9A99-D0E959638571}" type="datetimeFigureOut">
              <a:rPr lang="vi-VN" smtClean="0"/>
              <a:t>28/03/2024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287284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608B983-5264-40BF-9A99-D0E959638571}" type="datetimeFigureOut">
              <a:rPr lang="vi-VN" smtClean="0"/>
              <a:t>28/03/2024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61664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8B983-5264-40BF-9A99-D0E959638571}" type="datetimeFigureOut">
              <a:rPr lang="vi-VN" smtClean="0"/>
              <a:t>28/03/2024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75512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608B983-5264-40BF-9A99-D0E959638571}" type="datetimeFigureOut">
              <a:rPr lang="vi-VN" smtClean="0"/>
              <a:t>28/03/2024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421022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608B983-5264-40BF-9A99-D0E959638571}" type="datetimeFigureOut">
              <a:rPr lang="vi-VN" smtClean="0"/>
              <a:t>28/03/2024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370368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608B983-5264-40BF-9A99-D0E959638571}" type="datetimeFigureOut">
              <a:rPr lang="vi-VN" smtClean="0"/>
              <a:t>28/03/2024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104911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8B983-5264-40BF-9A99-D0E959638571}" type="datetimeFigureOut">
              <a:rPr lang="vi-VN" smtClean="0"/>
              <a:t>28/03/2024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100203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8B983-5264-40BF-9A99-D0E959638571}" type="datetimeFigureOut">
              <a:rPr lang="vi-VN" smtClean="0"/>
              <a:t>28/03/2024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272239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8B983-5264-40BF-9A99-D0E959638571}" type="datetimeFigureOut">
              <a:rPr lang="vi-VN" smtClean="0"/>
              <a:t>28/03/2024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E79979-0197-46E3-B149-2A56C3D04102}" type="slidenum">
              <a:rPr lang="vi-VN" smtClean="0"/>
              <a:t>‹#›</a:t>
            </a:fld>
            <a:endParaRPr lang="vi-VN"/>
          </a:p>
        </p:txBody>
      </p:sp>
    </p:spTree>
    <p:extLst>
      <p:ext uri="{BB962C8B-B14F-4D97-AF65-F5344CB8AC3E}">
        <p14:creationId xmlns:p14="http://schemas.microsoft.com/office/powerpoint/2010/main" val="33993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8B983-5264-40BF-9A99-D0E959638571}" type="datetimeFigureOut">
              <a:rPr lang="vi-VN" smtClean="0"/>
              <a:t>28/03/2024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79979-0197-46E3-B149-2A56C3D04102}" type="slidenum">
              <a:rPr lang="vi-VN" smtClean="0"/>
              <a:t>‹#›</a:t>
            </a:fld>
            <a:endParaRPr lang="vi-VN"/>
          </a:p>
        </p:txBody>
      </p:sp>
    </p:spTree>
    <p:extLst>
      <p:ext uri="{BB962C8B-B14F-4D97-AF65-F5344CB8AC3E}">
        <p14:creationId xmlns:p14="http://schemas.microsoft.com/office/powerpoint/2010/main" val="342530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14CBFD-2C6F-E4A0-F468-3C5C731B2275}"/>
              </a:ext>
            </a:extLst>
          </p:cNvPr>
          <p:cNvSpPr txBox="1"/>
          <p:nvPr/>
        </p:nvSpPr>
        <p:spPr>
          <a:xfrm>
            <a:off x="4256333" y="33453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BÀI </a:t>
            </a:r>
            <a:r>
              <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13</a:t>
            </a:r>
            <a:endPar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grpSp>
        <p:nvGrpSpPr>
          <p:cNvPr id="3" name="Group 2"/>
          <p:cNvGrpSpPr/>
          <p:nvPr/>
        </p:nvGrpSpPr>
        <p:grpSpPr>
          <a:xfrm>
            <a:off x="2443735" y="707053"/>
            <a:ext cx="1080256" cy="981137"/>
            <a:chOff x="3686896" y="5777470"/>
            <a:chExt cx="1080256"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0" y="1637037"/>
            <a:ext cx="6863612" cy="3785652"/>
          </a:xfrm>
          <a:prstGeom prst="rect">
            <a:avLst/>
          </a:prstGeom>
          <a:noFill/>
        </p:spPr>
        <p:txBody>
          <a:bodyPr wrap="square" rtlCol="0">
            <a:spAutoFit/>
          </a:bodyPr>
          <a:lstStyle/>
          <a:p>
            <a:pPr lvl="0" algn="ctr">
              <a:defRPr/>
            </a:pPr>
            <a:r>
              <a:rPr lang="en-US" altLang="zh-CN" sz="6000" b="1" dirty="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TRẢI NGHIỆM CÙNG DIỆN TÍCH</a:t>
            </a:r>
          </a:p>
          <a:p>
            <a:pPr lvl="0" algn="ctr">
              <a:defRPr/>
            </a:pPr>
            <a:r>
              <a:rPr lang="en-US" altLang="zh-CN" sz="6000" b="1" dirty="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HÌNH VUÔNG, HÌNH CHỮ NHẬT</a:t>
            </a:r>
            <a:endParaRPr kumimoji="0" lang="en-US" altLang="zh-CN" sz="6000" b="1" i="0" u="none" strike="noStrike" kern="1200" cap="none" spc="0" normalizeH="0" baseline="0" noProof="0" dirty="0">
              <a:ln>
                <a:noFill/>
              </a:ln>
              <a:solidFill>
                <a:srgbClr val="0070C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25" name="Picture 24">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74" y="-17200"/>
            <a:ext cx="1885899" cy="1411357"/>
          </a:xfrm>
          <a:prstGeom prst="rect">
            <a:avLst/>
          </a:prstGeom>
          <a:effectLst>
            <a:outerShdw blurRad="63500" sx="102000" sy="102000" algn="ctr" rotWithShape="0">
              <a:prstClr val="black">
                <a:alpha val="40000"/>
              </a:prstClr>
            </a:outerShdw>
          </a:effectLst>
        </p:spPr>
      </p:pic>
      <p:sp>
        <p:nvSpPr>
          <p:cNvPr id="6" name="Rectangle 5"/>
          <p:cNvSpPr/>
          <p:nvPr/>
        </p:nvSpPr>
        <p:spPr>
          <a:xfrm>
            <a:off x="7716025"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36082"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56139"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76196"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96253"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16025"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36082"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56138"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781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950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16025"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36082"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56139"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76196"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396253"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16025"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36082"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556138"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781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950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16025"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36082"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56138"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781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950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16025"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136082"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556139"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76196"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396253"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716025"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136082"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556138"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9781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950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716025"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136082"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556139"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76196"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396253"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716025"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36082"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556138"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781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3950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823544"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233210"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8150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2319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823544"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233210"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8150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319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8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 presetClass="emph" presetSubtype="2" fill="hold" nodeType="withEffect">
                                  <p:stCondLst>
                                    <p:cond delay="0"/>
                                  </p:stCondLst>
                                  <p:childTnLst>
                                    <p:animClr clrSpc="rgb" dir="cw">
                                      <p:cBhvr>
                                        <p:cTn id="16" dur="500" fill="hold"/>
                                        <p:tgtEl>
                                          <p:spTgt spid="6"/>
                                        </p:tgtEl>
                                        <p:attrNameLst>
                                          <p:attrName>fillcolor</p:attrName>
                                        </p:attrNameLst>
                                      </p:cBhvr>
                                      <p:to>
                                        <a:schemeClr val="accent2"/>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 presetClass="emph" presetSubtype="2" fill="hold" nodeType="withEffect">
                                  <p:stCondLst>
                                    <p:cond delay="0"/>
                                  </p:stCondLst>
                                  <p:childTnLst>
                                    <p:animClr clrSpc="rgb" dir="cw">
                                      <p:cBhvr>
                                        <p:cTn id="24" dur="500" fill="hold"/>
                                        <p:tgtEl>
                                          <p:spTgt spid="16"/>
                                        </p:tgtEl>
                                        <p:attrNameLst>
                                          <p:attrName>fillcolor</p:attrName>
                                        </p:attrNameLst>
                                      </p:cBhvr>
                                      <p:to>
                                        <a:schemeClr val="accent2"/>
                                      </p:to>
                                    </p:animClr>
                                    <p:set>
                                      <p:cBhvr>
                                        <p:cTn id="25" dur="500" fill="hold"/>
                                        <p:tgtEl>
                                          <p:spTgt spid="16"/>
                                        </p:tgtEl>
                                        <p:attrNameLst>
                                          <p:attrName>fill.type</p:attrName>
                                        </p:attrNameLst>
                                      </p:cBhvr>
                                      <p:to>
                                        <p:strVal val="solid"/>
                                      </p:to>
                                    </p:set>
                                    <p:set>
                                      <p:cBhvr>
                                        <p:cTn id="26" dur="500" fill="hold"/>
                                        <p:tgtEl>
                                          <p:spTgt spid="16"/>
                                        </p:tgtEl>
                                        <p:attrNameLst>
                                          <p:attrName>fill.on</p:attrName>
                                        </p:attrNameLst>
                                      </p:cBhvr>
                                      <p:to>
                                        <p:strVal val="true"/>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chemeClr val="accent2"/>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 presetClass="emph" presetSubtype="2" fill="hold" nodeType="withEffect">
                                  <p:stCondLst>
                                    <p:cond delay="0"/>
                                  </p:stCondLst>
                                  <p:childTnLst>
                                    <p:animClr clrSpc="rgb" dir="cw">
                                      <p:cBhvr>
                                        <p:cTn id="40" dur="500" fill="hold"/>
                                        <p:tgtEl>
                                          <p:spTgt spid="18"/>
                                        </p:tgtEl>
                                        <p:attrNameLst>
                                          <p:attrName>fillcolor</p:attrName>
                                        </p:attrNameLst>
                                      </p:cBhvr>
                                      <p:to>
                                        <a:schemeClr val="accent2"/>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 presetClass="emph" presetSubtype="2" fill="hold" nodeType="withEffect">
                                  <p:stCondLst>
                                    <p:cond delay="0"/>
                                  </p:stCondLst>
                                  <p:childTnLst>
                                    <p:animClr clrSpc="rgb" dir="cw">
                                      <p:cBhvr>
                                        <p:cTn id="48" dur="500" fill="hold"/>
                                        <p:tgtEl>
                                          <p:spTgt spid="19"/>
                                        </p:tgtEl>
                                        <p:attrNameLst>
                                          <p:attrName>fillcolor</p:attrName>
                                        </p:attrNameLst>
                                      </p:cBhvr>
                                      <p:to>
                                        <a:schemeClr val="accent2"/>
                                      </p:to>
                                    </p:animClr>
                                    <p:set>
                                      <p:cBhvr>
                                        <p:cTn id="49" dur="500" fill="hold"/>
                                        <p:tgtEl>
                                          <p:spTgt spid="19"/>
                                        </p:tgtEl>
                                        <p:attrNameLst>
                                          <p:attrName>fill.type</p:attrName>
                                        </p:attrNameLst>
                                      </p:cBhvr>
                                      <p:to>
                                        <p:strVal val="solid"/>
                                      </p:to>
                                    </p:set>
                                    <p:set>
                                      <p:cBhvr>
                                        <p:cTn id="50" dur="500" fill="hold"/>
                                        <p:tgtEl>
                                          <p:spTgt spid="19"/>
                                        </p:tgtEl>
                                        <p:attrNameLst>
                                          <p:attrName>fill.on</p:attrName>
                                        </p:attrNameLst>
                                      </p:cBhvr>
                                      <p:to>
                                        <p:strVal val="tru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 presetClass="emph" presetSubtype="2" fill="hold" nodeType="withEffect">
                                  <p:stCondLst>
                                    <p:cond delay="0"/>
                                  </p:stCondLst>
                                  <p:childTnLst>
                                    <p:animClr clrSpc="rgb" dir="cw">
                                      <p:cBhvr>
                                        <p:cTn id="56" dur="500" fill="hold"/>
                                        <p:tgtEl>
                                          <p:spTgt spid="20"/>
                                        </p:tgtEl>
                                        <p:attrNameLst>
                                          <p:attrName>fillcolor</p:attrName>
                                        </p:attrNameLst>
                                      </p:cBhvr>
                                      <p:to>
                                        <a:schemeClr val="accent2"/>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 presetClass="emph" presetSubtype="2" fill="hold" nodeType="withEffect">
                                  <p:stCondLst>
                                    <p:cond delay="0"/>
                                  </p:stCondLst>
                                  <p:childTnLst>
                                    <p:animClr clrSpc="rgb" dir="cw">
                                      <p:cBhvr>
                                        <p:cTn id="64" dur="500" fill="hold"/>
                                        <p:tgtEl>
                                          <p:spTgt spid="21"/>
                                        </p:tgtEl>
                                        <p:attrNameLst>
                                          <p:attrName>fillcolor</p:attrName>
                                        </p:attrNameLst>
                                      </p:cBhvr>
                                      <p:to>
                                        <a:schemeClr val="accent2"/>
                                      </p:to>
                                    </p:animClr>
                                    <p:set>
                                      <p:cBhvr>
                                        <p:cTn id="65" dur="500" fill="hold"/>
                                        <p:tgtEl>
                                          <p:spTgt spid="21"/>
                                        </p:tgtEl>
                                        <p:attrNameLst>
                                          <p:attrName>fill.type</p:attrName>
                                        </p:attrNameLst>
                                      </p:cBhvr>
                                      <p:to>
                                        <p:strVal val="solid"/>
                                      </p:to>
                                    </p:set>
                                    <p:set>
                                      <p:cBhvr>
                                        <p:cTn id="66" dur="500" fill="hold"/>
                                        <p:tgtEl>
                                          <p:spTgt spid="21"/>
                                        </p:tgtEl>
                                        <p:attrNameLst>
                                          <p:attrName>fill.on</p:attrName>
                                        </p:attrNameLst>
                                      </p:cBhvr>
                                      <p:to>
                                        <p:strVal val="true"/>
                                      </p:to>
                                    </p:se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 presetClass="emph" presetSubtype="2" fill="hold" nodeType="withEffect">
                                  <p:stCondLst>
                                    <p:cond delay="0"/>
                                  </p:stCondLst>
                                  <p:childTnLst>
                                    <p:animClr clrSpc="rgb" dir="cw">
                                      <p:cBhvr>
                                        <p:cTn id="72" dur="500" fill="hold"/>
                                        <p:tgtEl>
                                          <p:spTgt spid="22"/>
                                        </p:tgtEl>
                                        <p:attrNameLst>
                                          <p:attrName>fillcolor</p:attrName>
                                        </p:attrNameLst>
                                      </p:cBhvr>
                                      <p:to>
                                        <a:schemeClr val="accent2"/>
                                      </p:to>
                                    </p:animClr>
                                    <p:set>
                                      <p:cBhvr>
                                        <p:cTn id="73" dur="500" fill="hold"/>
                                        <p:tgtEl>
                                          <p:spTgt spid="22"/>
                                        </p:tgtEl>
                                        <p:attrNameLst>
                                          <p:attrName>fill.type</p:attrName>
                                        </p:attrNameLst>
                                      </p:cBhvr>
                                      <p:to>
                                        <p:strVal val="solid"/>
                                      </p:to>
                                    </p:set>
                                    <p:set>
                                      <p:cBhvr>
                                        <p:cTn id="74" dur="500" fill="hold"/>
                                        <p:tgtEl>
                                          <p:spTgt spid="22"/>
                                        </p:tgtEl>
                                        <p:attrNameLst>
                                          <p:attrName>fill.on</p:attrName>
                                        </p:attrNameLst>
                                      </p:cBhvr>
                                      <p:to>
                                        <p:strVal val="true"/>
                                      </p:to>
                                    </p:se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 presetClass="emph" presetSubtype="2" fill="hold" nodeType="withEffect">
                                  <p:stCondLst>
                                    <p:cond delay="0"/>
                                  </p:stCondLst>
                                  <p:childTnLst>
                                    <p:animClr clrSpc="rgb" dir="cw">
                                      <p:cBhvr>
                                        <p:cTn id="80" dur="500" fill="hold"/>
                                        <p:tgtEl>
                                          <p:spTgt spid="23"/>
                                        </p:tgtEl>
                                        <p:attrNameLst>
                                          <p:attrName>fillcolor</p:attrName>
                                        </p:attrNameLst>
                                      </p:cBhvr>
                                      <p:to>
                                        <a:schemeClr val="accent2"/>
                                      </p:to>
                                    </p:animClr>
                                    <p:set>
                                      <p:cBhvr>
                                        <p:cTn id="81" dur="500" fill="hold"/>
                                        <p:tgtEl>
                                          <p:spTgt spid="23"/>
                                        </p:tgtEl>
                                        <p:attrNameLst>
                                          <p:attrName>fill.type</p:attrName>
                                        </p:attrNameLst>
                                      </p:cBhvr>
                                      <p:to>
                                        <p:strVal val="solid"/>
                                      </p:to>
                                    </p:set>
                                    <p:set>
                                      <p:cBhvr>
                                        <p:cTn id="82" dur="500" fill="hold"/>
                                        <p:tgtEl>
                                          <p:spTgt spid="23"/>
                                        </p:tgtEl>
                                        <p:attrNameLst>
                                          <p:attrName>fill.on</p:attrName>
                                        </p:attrNameLst>
                                      </p:cBhvr>
                                      <p:to>
                                        <p:strVal val="true"/>
                                      </p:to>
                                    </p:se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 presetClass="emph" presetSubtype="2" fill="hold" nodeType="withEffect">
                                  <p:stCondLst>
                                    <p:cond delay="0"/>
                                  </p:stCondLst>
                                  <p:childTnLst>
                                    <p:animClr clrSpc="rgb" dir="cw">
                                      <p:cBhvr>
                                        <p:cTn id="88" dur="500" fill="hold"/>
                                        <p:tgtEl>
                                          <p:spTgt spid="24"/>
                                        </p:tgtEl>
                                        <p:attrNameLst>
                                          <p:attrName>fillcolor</p:attrName>
                                        </p:attrNameLst>
                                      </p:cBhvr>
                                      <p:to>
                                        <a:schemeClr val="accent2"/>
                                      </p:to>
                                    </p:animClr>
                                    <p:set>
                                      <p:cBhvr>
                                        <p:cTn id="89" dur="500" fill="hold"/>
                                        <p:tgtEl>
                                          <p:spTgt spid="24"/>
                                        </p:tgtEl>
                                        <p:attrNameLst>
                                          <p:attrName>fill.type</p:attrName>
                                        </p:attrNameLst>
                                      </p:cBhvr>
                                      <p:to>
                                        <p:strVal val="solid"/>
                                      </p:to>
                                    </p:set>
                                    <p:set>
                                      <p:cBhvr>
                                        <p:cTn id="90" dur="500" fill="hold"/>
                                        <p:tgtEl>
                                          <p:spTgt spid="24"/>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 presetClass="emph" presetSubtype="2" fill="hold" nodeType="withEffect">
                                  <p:stCondLst>
                                    <p:cond delay="0"/>
                                  </p:stCondLst>
                                  <p:childTnLst>
                                    <p:animClr clrSpc="rgb" dir="cw">
                                      <p:cBhvr>
                                        <p:cTn id="95" dur="500" fill="hold"/>
                                        <p:tgtEl>
                                          <p:spTgt spid="27"/>
                                        </p:tgtEl>
                                        <p:attrNameLst>
                                          <p:attrName>fillcolor</p:attrName>
                                        </p:attrNameLst>
                                      </p:cBhvr>
                                      <p:to>
                                        <a:schemeClr val="accent2"/>
                                      </p:to>
                                    </p:animClr>
                                    <p:set>
                                      <p:cBhvr>
                                        <p:cTn id="96" dur="500" fill="hold"/>
                                        <p:tgtEl>
                                          <p:spTgt spid="27"/>
                                        </p:tgtEl>
                                        <p:attrNameLst>
                                          <p:attrName>fill.type</p:attrName>
                                        </p:attrNameLst>
                                      </p:cBhvr>
                                      <p:to>
                                        <p:strVal val="solid"/>
                                      </p:to>
                                    </p:set>
                                    <p:set>
                                      <p:cBhvr>
                                        <p:cTn id="97" dur="500" fill="hold"/>
                                        <p:tgtEl>
                                          <p:spTgt spid="27"/>
                                        </p:tgtEl>
                                        <p:attrNameLst>
                                          <p:attrName>fill.on</p:attrName>
                                        </p:attrNameLst>
                                      </p:cBhvr>
                                      <p:to>
                                        <p:strVal val="true"/>
                                      </p:to>
                                    </p:se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 presetClass="emph" presetSubtype="2" fill="hold" nodeType="withEffect">
                                  <p:stCondLst>
                                    <p:cond delay="0"/>
                                  </p:stCondLst>
                                  <p:childTnLst>
                                    <p:animClr clrSpc="rgb" dir="cw">
                                      <p:cBhvr>
                                        <p:cTn id="103" dur="500" fill="hold"/>
                                        <p:tgtEl>
                                          <p:spTgt spid="28"/>
                                        </p:tgtEl>
                                        <p:attrNameLst>
                                          <p:attrName>fillcolor</p:attrName>
                                        </p:attrNameLst>
                                      </p:cBhvr>
                                      <p:to>
                                        <a:schemeClr val="accent2"/>
                                      </p:to>
                                    </p:animClr>
                                    <p:set>
                                      <p:cBhvr>
                                        <p:cTn id="104" dur="500" fill="hold"/>
                                        <p:tgtEl>
                                          <p:spTgt spid="28"/>
                                        </p:tgtEl>
                                        <p:attrNameLst>
                                          <p:attrName>fill.type</p:attrName>
                                        </p:attrNameLst>
                                      </p:cBhvr>
                                      <p:to>
                                        <p:strVal val="solid"/>
                                      </p:to>
                                    </p:set>
                                    <p:set>
                                      <p:cBhvr>
                                        <p:cTn id="105" dur="500" fill="hold"/>
                                        <p:tgtEl>
                                          <p:spTgt spid="28"/>
                                        </p:tgtEl>
                                        <p:attrNameLst>
                                          <p:attrName>fill.on</p:attrName>
                                        </p:attrNameLst>
                                      </p:cBhvr>
                                      <p:to>
                                        <p:strVal val="true"/>
                                      </p:to>
                                    </p:se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 presetClass="emph" presetSubtype="2" fill="hold" nodeType="withEffect">
                                  <p:stCondLst>
                                    <p:cond delay="0"/>
                                  </p:stCondLst>
                                  <p:childTnLst>
                                    <p:animClr clrSpc="rgb" dir="cw">
                                      <p:cBhvr>
                                        <p:cTn id="111" dur="500" fill="hold"/>
                                        <p:tgtEl>
                                          <p:spTgt spid="29"/>
                                        </p:tgtEl>
                                        <p:attrNameLst>
                                          <p:attrName>fillcolor</p:attrName>
                                        </p:attrNameLst>
                                      </p:cBhvr>
                                      <p:to>
                                        <a:schemeClr val="accent2"/>
                                      </p:to>
                                    </p:animClr>
                                    <p:set>
                                      <p:cBhvr>
                                        <p:cTn id="112" dur="500" fill="hold"/>
                                        <p:tgtEl>
                                          <p:spTgt spid="29"/>
                                        </p:tgtEl>
                                        <p:attrNameLst>
                                          <p:attrName>fill.type</p:attrName>
                                        </p:attrNameLst>
                                      </p:cBhvr>
                                      <p:to>
                                        <p:strVal val="solid"/>
                                      </p:to>
                                    </p:set>
                                    <p:set>
                                      <p:cBhvr>
                                        <p:cTn id="113" dur="500" fill="hold"/>
                                        <p:tgtEl>
                                          <p:spTgt spid="29"/>
                                        </p:tgtEl>
                                        <p:attrNameLst>
                                          <p:attrName>fill.on</p:attrName>
                                        </p:attrNameLst>
                                      </p:cBhvr>
                                      <p:to>
                                        <p:strVal val="true"/>
                                      </p:to>
                                    </p:set>
                                  </p:childTnLst>
                                </p:cTn>
                              </p:par>
                            </p:childTnLst>
                          </p:cTn>
                        </p:par>
                        <p:par>
                          <p:cTn id="114" fill="hold">
                            <p:stCondLst>
                              <p:cond delay="6000"/>
                            </p:stCondLst>
                            <p:childTnLst>
                              <p:par>
                                <p:cTn id="115" presetID="10"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1" presetClass="emph" presetSubtype="2" fill="hold" nodeType="withEffect">
                                  <p:stCondLst>
                                    <p:cond delay="0"/>
                                  </p:stCondLst>
                                  <p:childTnLst>
                                    <p:animClr clrSpc="rgb" dir="cw">
                                      <p:cBhvr>
                                        <p:cTn id="119" dur="500" fill="hold"/>
                                        <p:tgtEl>
                                          <p:spTgt spid="30"/>
                                        </p:tgtEl>
                                        <p:attrNameLst>
                                          <p:attrName>fillcolor</p:attrName>
                                        </p:attrNameLst>
                                      </p:cBhvr>
                                      <p:to>
                                        <a:schemeClr val="accent2"/>
                                      </p:to>
                                    </p:animClr>
                                    <p:set>
                                      <p:cBhvr>
                                        <p:cTn id="120" dur="500" fill="hold"/>
                                        <p:tgtEl>
                                          <p:spTgt spid="30"/>
                                        </p:tgtEl>
                                        <p:attrNameLst>
                                          <p:attrName>fill.type</p:attrName>
                                        </p:attrNameLst>
                                      </p:cBhvr>
                                      <p:to>
                                        <p:strVal val="solid"/>
                                      </p:to>
                                    </p:set>
                                    <p:set>
                                      <p:cBhvr>
                                        <p:cTn id="121" dur="500" fill="hold"/>
                                        <p:tgtEl>
                                          <p:spTgt spid="30"/>
                                        </p:tgtEl>
                                        <p:attrNameLst>
                                          <p:attrName>fill.on</p:attrName>
                                        </p:attrNameLst>
                                      </p:cBhvr>
                                      <p:to>
                                        <p:strVal val="true"/>
                                      </p:to>
                                    </p:set>
                                  </p:childTnLst>
                                </p:cTn>
                              </p:par>
                            </p:childTnLst>
                          </p:cTn>
                        </p:par>
                        <p:par>
                          <p:cTn id="122" fill="hold">
                            <p:stCondLst>
                              <p:cond delay="6500"/>
                            </p:stCondLst>
                            <p:childTnLst>
                              <p:par>
                                <p:cTn id="123" presetID="10" presetClass="entr" presetSubtype="0"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 presetClass="emph" presetSubtype="2" fill="hold" nodeType="withEffect">
                                  <p:stCondLst>
                                    <p:cond delay="0"/>
                                  </p:stCondLst>
                                  <p:childTnLst>
                                    <p:animClr clrSpc="rgb" dir="cw">
                                      <p:cBhvr>
                                        <p:cTn id="127" dur="500" fill="hold"/>
                                        <p:tgtEl>
                                          <p:spTgt spid="31"/>
                                        </p:tgtEl>
                                        <p:attrNameLst>
                                          <p:attrName>fillcolor</p:attrName>
                                        </p:attrNameLst>
                                      </p:cBhvr>
                                      <p:to>
                                        <a:schemeClr val="accent2"/>
                                      </p:to>
                                    </p:animClr>
                                    <p:set>
                                      <p:cBhvr>
                                        <p:cTn id="128" dur="500" fill="hold"/>
                                        <p:tgtEl>
                                          <p:spTgt spid="31"/>
                                        </p:tgtEl>
                                        <p:attrNameLst>
                                          <p:attrName>fill.type</p:attrName>
                                        </p:attrNameLst>
                                      </p:cBhvr>
                                      <p:to>
                                        <p:strVal val="solid"/>
                                      </p:to>
                                    </p:set>
                                    <p:set>
                                      <p:cBhvr>
                                        <p:cTn id="129" dur="500" fill="hold"/>
                                        <p:tgtEl>
                                          <p:spTgt spid="31"/>
                                        </p:tgtEl>
                                        <p:attrNameLst>
                                          <p:attrName>fill.on</p:attrName>
                                        </p:attrNameLst>
                                      </p:cBhvr>
                                      <p:to>
                                        <p:strVal val="true"/>
                                      </p:to>
                                    </p:set>
                                  </p:childTnLst>
                                </p:cTn>
                              </p:par>
                            </p:childTnLst>
                          </p:cTn>
                        </p:par>
                        <p:par>
                          <p:cTn id="130" fill="hold">
                            <p:stCondLst>
                              <p:cond delay="7000"/>
                            </p:stCondLst>
                            <p:childTnLst>
                              <p:par>
                                <p:cTn id="131" presetID="10" presetClass="entr" presetSubtype="0"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500"/>
                                        <p:tgtEl>
                                          <p:spTgt spid="32"/>
                                        </p:tgtEl>
                                      </p:cBhvr>
                                    </p:animEffect>
                                  </p:childTnLst>
                                </p:cTn>
                              </p:par>
                              <p:par>
                                <p:cTn id="134" presetID="1" presetClass="emph" presetSubtype="2" fill="hold" nodeType="withEffect">
                                  <p:stCondLst>
                                    <p:cond delay="0"/>
                                  </p:stCondLst>
                                  <p:childTnLst>
                                    <p:animClr clrSpc="rgb" dir="cw">
                                      <p:cBhvr>
                                        <p:cTn id="135" dur="500" fill="hold"/>
                                        <p:tgtEl>
                                          <p:spTgt spid="32"/>
                                        </p:tgtEl>
                                        <p:attrNameLst>
                                          <p:attrName>fillcolor</p:attrName>
                                        </p:attrNameLst>
                                      </p:cBhvr>
                                      <p:to>
                                        <a:schemeClr val="accent2"/>
                                      </p:to>
                                    </p:animClr>
                                    <p:set>
                                      <p:cBhvr>
                                        <p:cTn id="136" dur="500" fill="hold"/>
                                        <p:tgtEl>
                                          <p:spTgt spid="32"/>
                                        </p:tgtEl>
                                        <p:attrNameLst>
                                          <p:attrName>fill.type</p:attrName>
                                        </p:attrNameLst>
                                      </p:cBhvr>
                                      <p:to>
                                        <p:strVal val="solid"/>
                                      </p:to>
                                    </p:set>
                                    <p:set>
                                      <p:cBhvr>
                                        <p:cTn id="137" dur="500" fill="hold"/>
                                        <p:tgtEl>
                                          <p:spTgt spid="32"/>
                                        </p:tgtEl>
                                        <p:attrNameLst>
                                          <p:attrName>fill.on</p:attrName>
                                        </p:attrNameLst>
                                      </p:cBhvr>
                                      <p:to>
                                        <p:strVal val="true"/>
                                      </p:to>
                                    </p:set>
                                  </p:childTnLst>
                                </p:cTn>
                              </p:par>
                            </p:childTnLst>
                          </p:cTn>
                        </p:par>
                        <p:par>
                          <p:cTn id="138" fill="hold">
                            <p:stCondLst>
                              <p:cond delay="7500"/>
                            </p:stCondLst>
                            <p:childTnLst>
                              <p:par>
                                <p:cTn id="139" presetID="10" presetClass="entr" presetSubtype="0"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childTnLst>
                                </p:cTn>
                              </p:par>
                              <p:par>
                                <p:cTn id="142" presetID="1" presetClass="emph" presetSubtype="2" fill="hold" nodeType="withEffect">
                                  <p:stCondLst>
                                    <p:cond delay="0"/>
                                  </p:stCondLst>
                                  <p:childTnLst>
                                    <p:animClr clrSpc="rgb" dir="cw">
                                      <p:cBhvr>
                                        <p:cTn id="143" dur="500" fill="hold"/>
                                        <p:tgtEl>
                                          <p:spTgt spid="33"/>
                                        </p:tgtEl>
                                        <p:attrNameLst>
                                          <p:attrName>fillcolor</p:attrName>
                                        </p:attrNameLst>
                                      </p:cBhvr>
                                      <p:to>
                                        <a:schemeClr val="accent2"/>
                                      </p:to>
                                    </p:animClr>
                                    <p:set>
                                      <p:cBhvr>
                                        <p:cTn id="144" dur="500" fill="hold"/>
                                        <p:tgtEl>
                                          <p:spTgt spid="33"/>
                                        </p:tgtEl>
                                        <p:attrNameLst>
                                          <p:attrName>fill.type</p:attrName>
                                        </p:attrNameLst>
                                      </p:cBhvr>
                                      <p:to>
                                        <p:strVal val="solid"/>
                                      </p:to>
                                    </p:set>
                                    <p:set>
                                      <p:cBhvr>
                                        <p:cTn id="145" dur="500" fill="hold"/>
                                        <p:tgtEl>
                                          <p:spTgt spid="33"/>
                                        </p:tgtEl>
                                        <p:attrNameLst>
                                          <p:attrName>fill.on</p:attrName>
                                        </p:attrNameLst>
                                      </p:cBhvr>
                                      <p:to>
                                        <p:strVal val="true"/>
                                      </p:to>
                                    </p:set>
                                  </p:childTnLst>
                                </p:cTn>
                              </p:par>
                            </p:childTnLst>
                          </p:cTn>
                        </p:par>
                        <p:par>
                          <p:cTn id="146" fill="hold">
                            <p:stCondLst>
                              <p:cond delay="8000"/>
                            </p:stCondLst>
                            <p:childTnLst>
                              <p:par>
                                <p:cTn id="147" presetID="10"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 presetClass="emph" presetSubtype="2" fill="hold" nodeType="withEffect">
                                  <p:stCondLst>
                                    <p:cond delay="0"/>
                                  </p:stCondLst>
                                  <p:childTnLst>
                                    <p:animClr clrSpc="rgb" dir="cw">
                                      <p:cBhvr>
                                        <p:cTn id="151" dur="500" fill="hold"/>
                                        <p:tgtEl>
                                          <p:spTgt spid="34"/>
                                        </p:tgtEl>
                                        <p:attrNameLst>
                                          <p:attrName>fillcolor</p:attrName>
                                        </p:attrNameLst>
                                      </p:cBhvr>
                                      <p:to>
                                        <a:schemeClr val="accent2"/>
                                      </p:to>
                                    </p:animClr>
                                    <p:set>
                                      <p:cBhvr>
                                        <p:cTn id="152" dur="500" fill="hold"/>
                                        <p:tgtEl>
                                          <p:spTgt spid="34"/>
                                        </p:tgtEl>
                                        <p:attrNameLst>
                                          <p:attrName>fill.type</p:attrName>
                                        </p:attrNameLst>
                                      </p:cBhvr>
                                      <p:to>
                                        <p:strVal val="solid"/>
                                      </p:to>
                                    </p:set>
                                    <p:set>
                                      <p:cBhvr>
                                        <p:cTn id="153" dur="500" fill="hold"/>
                                        <p:tgtEl>
                                          <p:spTgt spid="34"/>
                                        </p:tgtEl>
                                        <p:attrNameLst>
                                          <p:attrName>fill.on</p:attrName>
                                        </p:attrNameLst>
                                      </p:cBhvr>
                                      <p:to>
                                        <p:strVal val="true"/>
                                      </p:to>
                                    </p:set>
                                  </p:childTnLst>
                                </p:cTn>
                              </p:par>
                            </p:childTnLst>
                          </p:cTn>
                        </p:par>
                        <p:par>
                          <p:cTn id="154" fill="hold">
                            <p:stCondLst>
                              <p:cond delay="8500"/>
                            </p:stCondLst>
                            <p:childTnLst>
                              <p:par>
                                <p:cTn id="155" presetID="10" presetClass="entr" presetSubtype="0"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par>
                                <p:cTn id="158" presetID="1" presetClass="emph" presetSubtype="2" fill="hold" nodeType="withEffect">
                                  <p:stCondLst>
                                    <p:cond delay="0"/>
                                  </p:stCondLst>
                                  <p:childTnLst>
                                    <p:animClr clrSpc="rgb" dir="cw">
                                      <p:cBhvr>
                                        <p:cTn id="159" dur="500" fill="hold"/>
                                        <p:tgtEl>
                                          <p:spTgt spid="35"/>
                                        </p:tgtEl>
                                        <p:attrNameLst>
                                          <p:attrName>fillcolor</p:attrName>
                                        </p:attrNameLst>
                                      </p:cBhvr>
                                      <p:to>
                                        <a:schemeClr val="accent2"/>
                                      </p:to>
                                    </p:animClr>
                                    <p:set>
                                      <p:cBhvr>
                                        <p:cTn id="160" dur="500" fill="hold"/>
                                        <p:tgtEl>
                                          <p:spTgt spid="35"/>
                                        </p:tgtEl>
                                        <p:attrNameLst>
                                          <p:attrName>fill.type</p:attrName>
                                        </p:attrNameLst>
                                      </p:cBhvr>
                                      <p:to>
                                        <p:strVal val="solid"/>
                                      </p:to>
                                    </p:set>
                                    <p:set>
                                      <p:cBhvr>
                                        <p:cTn id="161" dur="500" fill="hold"/>
                                        <p:tgtEl>
                                          <p:spTgt spid="35"/>
                                        </p:tgtEl>
                                        <p:attrNameLst>
                                          <p:attrName>fill.on</p:attrName>
                                        </p:attrNameLst>
                                      </p:cBhvr>
                                      <p:to>
                                        <p:strVal val="true"/>
                                      </p:to>
                                    </p:set>
                                  </p:childTnLst>
                                </p:cTn>
                              </p:par>
                            </p:childTnLst>
                          </p:cTn>
                        </p:par>
                        <p:par>
                          <p:cTn id="162" fill="hold">
                            <p:stCondLst>
                              <p:cond delay="9000"/>
                            </p:stCondLst>
                            <p:childTnLst>
                              <p:par>
                                <p:cTn id="163" presetID="10" presetClass="entr" presetSubtype="0"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fade">
                                      <p:cBhvr>
                                        <p:cTn id="165" dur="500"/>
                                        <p:tgtEl>
                                          <p:spTgt spid="36"/>
                                        </p:tgtEl>
                                      </p:cBhvr>
                                    </p:animEffect>
                                  </p:childTnLst>
                                </p:cTn>
                              </p:par>
                              <p:par>
                                <p:cTn id="166" presetID="1" presetClass="emph" presetSubtype="2" fill="hold" nodeType="withEffect">
                                  <p:stCondLst>
                                    <p:cond delay="0"/>
                                  </p:stCondLst>
                                  <p:childTnLst>
                                    <p:animClr clrSpc="rgb" dir="cw">
                                      <p:cBhvr>
                                        <p:cTn id="167" dur="500" fill="hold"/>
                                        <p:tgtEl>
                                          <p:spTgt spid="36"/>
                                        </p:tgtEl>
                                        <p:attrNameLst>
                                          <p:attrName>fillcolor</p:attrName>
                                        </p:attrNameLst>
                                      </p:cBhvr>
                                      <p:to>
                                        <a:schemeClr val="accent2"/>
                                      </p:to>
                                    </p:animClr>
                                    <p:set>
                                      <p:cBhvr>
                                        <p:cTn id="168" dur="500" fill="hold"/>
                                        <p:tgtEl>
                                          <p:spTgt spid="36"/>
                                        </p:tgtEl>
                                        <p:attrNameLst>
                                          <p:attrName>fill.type</p:attrName>
                                        </p:attrNameLst>
                                      </p:cBhvr>
                                      <p:to>
                                        <p:strVal val="solid"/>
                                      </p:to>
                                    </p:set>
                                    <p:set>
                                      <p:cBhvr>
                                        <p:cTn id="169" dur="500" fill="hold"/>
                                        <p:tgtEl>
                                          <p:spTgt spid="36"/>
                                        </p:tgtEl>
                                        <p:attrNameLst>
                                          <p:attrName>fill.on</p:attrName>
                                        </p:attrNameLst>
                                      </p:cBhvr>
                                      <p:to>
                                        <p:strVal val="true"/>
                                      </p:to>
                                    </p:set>
                                  </p:childTnLst>
                                </p:cTn>
                              </p:par>
                            </p:childTnLst>
                          </p:cTn>
                        </p:par>
                        <p:par>
                          <p:cTn id="170" fill="hold">
                            <p:stCondLst>
                              <p:cond delay="9500"/>
                            </p:stCondLst>
                            <p:childTnLst>
                              <p:par>
                                <p:cTn id="171" presetID="10" presetClass="entr" presetSubtype="0"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1" presetClass="emph" presetSubtype="2" fill="hold" nodeType="withEffect">
                                  <p:stCondLst>
                                    <p:cond delay="0"/>
                                  </p:stCondLst>
                                  <p:childTnLst>
                                    <p:animClr clrSpc="rgb" dir="cw">
                                      <p:cBhvr>
                                        <p:cTn id="175" dur="500" fill="hold"/>
                                        <p:tgtEl>
                                          <p:spTgt spid="37"/>
                                        </p:tgtEl>
                                        <p:attrNameLst>
                                          <p:attrName>fillcolor</p:attrName>
                                        </p:attrNameLst>
                                      </p:cBhvr>
                                      <p:to>
                                        <a:schemeClr val="accent2"/>
                                      </p:to>
                                    </p:animClr>
                                    <p:set>
                                      <p:cBhvr>
                                        <p:cTn id="176" dur="500" fill="hold"/>
                                        <p:tgtEl>
                                          <p:spTgt spid="37"/>
                                        </p:tgtEl>
                                        <p:attrNameLst>
                                          <p:attrName>fill.type</p:attrName>
                                        </p:attrNameLst>
                                      </p:cBhvr>
                                      <p:to>
                                        <p:strVal val="solid"/>
                                      </p:to>
                                    </p:set>
                                    <p:set>
                                      <p:cBhvr>
                                        <p:cTn id="177" dur="500" fill="hold"/>
                                        <p:tgtEl>
                                          <p:spTgt spid="37"/>
                                        </p:tgtEl>
                                        <p:attrNameLst>
                                          <p:attrName>fill.on</p:attrName>
                                        </p:attrNameLst>
                                      </p:cBhvr>
                                      <p:to>
                                        <p:strVal val="true"/>
                                      </p:to>
                                    </p:set>
                                  </p:childTnLst>
                                </p:cTn>
                              </p:par>
                            </p:childTnLst>
                          </p:cTn>
                        </p:par>
                        <p:par>
                          <p:cTn id="178" fill="hold">
                            <p:stCondLst>
                              <p:cond delay="10000"/>
                            </p:stCondLst>
                            <p:childTnLst>
                              <p:par>
                                <p:cTn id="179" presetID="10" presetClass="entr" presetSubtype="0" fill="hold" grpId="0" nodeType="after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500"/>
                                        <p:tgtEl>
                                          <p:spTgt spid="38"/>
                                        </p:tgtEl>
                                      </p:cBhvr>
                                    </p:animEffect>
                                  </p:childTnLst>
                                </p:cTn>
                              </p:par>
                              <p:par>
                                <p:cTn id="182" presetID="1" presetClass="emph" presetSubtype="2" fill="hold" nodeType="withEffect">
                                  <p:stCondLst>
                                    <p:cond delay="0"/>
                                  </p:stCondLst>
                                  <p:childTnLst>
                                    <p:animClr clrSpc="rgb" dir="cw">
                                      <p:cBhvr>
                                        <p:cTn id="183" dur="500" fill="hold"/>
                                        <p:tgtEl>
                                          <p:spTgt spid="38"/>
                                        </p:tgtEl>
                                        <p:attrNameLst>
                                          <p:attrName>fillcolor</p:attrName>
                                        </p:attrNameLst>
                                      </p:cBhvr>
                                      <p:to>
                                        <a:schemeClr val="accent2"/>
                                      </p:to>
                                    </p:animClr>
                                    <p:set>
                                      <p:cBhvr>
                                        <p:cTn id="184" dur="500" fill="hold"/>
                                        <p:tgtEl>
                                          <p:spTgt spid="38"/>
                                        </p:tgtEl>
                                        <p:attrNameLst>
                                          <p:attrName>fill.type</p:attrName>
                                        </p:attrNameLst>
                                      </p:cBhvr>
                                      <p:to>
                                        <p:strVal val="solid"/>
                                      </p:to>
                                    </p:set>
                                    <p:set>
                                      <p:cBhvr>
                                        <p:cTn id="185" dur="500" fill="hold"/>
                                        <p:tgtEl>
                                          <p:spTgt spid="38"/>
                                        </p:tgtEl>
                                        <p:attrNameLst>
                                          <p:attrName>fill.on</p:attrName>
                                        </p:attrNameLst>
                                      </p:cBhvr>
                                      <p:to>
                                        <p:strVal val="true"/>
                                      </p:to>
                                    </p:set>
                                  </p:childTnLst>
                                </p:cTn>
                              </p:par>
                            </p:childTnLst>
                          </p:cTn>
                        </p:par>
                        <p:par>
                          <p:cTn id="186" fill="hold">
                            <p:stCondLst>
                              <p:cond delay="10500"/>
                            </p:stCondLst>
                            <p:childTnLst>
                              <p:par>
                                <p:cTn id="187" presetID="10" presetClass="entr" presetSubtype="0"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Effect transition="in" filter="fade">
                                      <p:cBhvr>
                                        <p:cTn id="189" dur="500"/>
                                        <p:tgtEl>
                                          <p:spTgt spid="39"/>
                                        </p:tgtEl>
                                      </p:cBhvr>
                                    </p:animEffect>
                                  </p:childTnLst>
                                </p:cTn>
                              </p:par>
                              <p:par>
                                <p:cTn id="190" presetID="1" presetClass="emph" presetSubtype="2" fill="hold" nodeType="withEffect">
                                  <p:stCondLst>
                                    <p:cond delay="0"/>
                                  </p:stCondLst>
                                  <p:childTnLst>
                                    <p:animClr clrSpc="rgb" dir="cw">
                                      <p:cBhvr>
                                        <p:cTn id="191" dur="500" fill="hold"/>
                                        <p:tgtEl>
                                          <p:spTgt spid="39"/>
                                        </p:tgtEl>
                                        <p:attrNameLst>
                                          <p:attrName>fillcolor</p:attrName>
                                        </p:attrNameLst>
                                      </p:cBhvr>
                                      <p:to>
                                        <a:schemeClr val="accent2"/>
                                      </p:to>
                                    </p:animClr>
                                    <p:set>
                                      <p:cBhvr>
                                        <p:cTn id="192" dur="500" fill="hold"/>
                                        <p:tgtEl>
                                          <p:spTgt spid="39"/>
                                        </p:tgtEl>
                                        <p:attrNameLst>
                                          <p:attrName>fill.type</p:attrName>
                                        </p:attrNameLst>
                                      </p:cBhvr>
                                      <p:to>
                                        <p:strVal val="solid"/>
                                      </p:to>
                                    </p:set>
                                    <p:set>
                                      <p:cBhvr>
                                        <p:cTn id="193" dur="500" fill="hold"/>
                                        <p:tgtEl>
                                          <p:spTgt spid="39"/>
                                        </p:tgtEl>
                                        <p:attrNameLst>
                                          <p:attrName>fill.on</p:attrName>
                                        </p:attrNameLst>
                                      </p:cBhvr>
                                      <p:to>
                                        <p:strVal val="true"/>
                                      </p:to>
                                    </p:set>
                                  </p:childTnLst>
                                </p:cTn>
                              </p:par>
                            </p:childTnLst>
                          </p:cTn>
                        </p:par>
                        <p:par>
                          <p:cTn id="194" fill="hold">
                            <p:stCondLst>
                              <p:cond delay="11000"/>
                            </p:stCondLst>
                            <p:childTnLst>
                              <p:par>
                                <p:cTn id="195" presetID="10" presetClass="entr" presetSubtype="0" fill="hold" grpId="0" nodeType="after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500"/>
                                        <p:tgtEl>
                                          <p:spTgt spid="41"/>
                                        </p:tgtEl>
                                      </p:cBhvr>
                                    </p:animEffect>
                                  </p:childTnLst>
                                </p:cTn>
                              </p:par>
                              <p:par>
                                <p:cTn id="198" presetID="1" presetClass="emph" presetSubtype="2" fill="hold" nodeType="withEffect">
                                  <p:stCondLst>
                                    <p:cond delay="0"/>
                                  </p:stCondLst>
                                  <p:childTnLst>
                                    <p:animClr clrSpc="rgb" dir="cw">
                                      <p:cBhvr>
                                        <p:cTn id="199" dur="500" fill="hold"/>
                                        <p:tgtEl>
                                          <p:spTgt spid="41"/>
                                        </p:tgtEl>
                                        <p:attrNameLst>
                                          <p:attrName>fillcolor</p:attrName>
                                        </p:attrNameLst>
                                      </p:cBhvr>
                                      <p:to>
                                        <a:schemeClr val="accent2"/>
                                      </p:to>
                                    </p:animClr>
                                    <p:set>
                                      <p:cBhvr>
                                        <p:cTn id="200" dur="500" fill="hold"/>
                                        <p:tgtEl>
                                          <p:spTgt spid="41"/>
                                        </p:tgtEl>
                                        <p:attrNameLst>
                                          <p:attrName>fill.type</p:attrName>
                                        </p:attrNameLst>
                                      </p:cBhvr>
                                      <p:to>
                                        <p:strVal val="solid"/>
                                      </p:to>
                                    </p:set>
                                    <p:set>
                                      <p:cBhvr>
                                        <p:cTn id="201" dur="500" fill="hold"/>
                                        <p:tgtEl>
                                          <p:spTgt spid="41"/>
                                        </p:tgtEl>
                                        <p:attrNameLst>
                                          <p:attrName>fill.on</p:attrName>
                                        </p:attrNameLst>
                                      </p:cBhvr>
                                      <p:to>
                                        <p:strVal val="true"/>
                                      </p:to>
                                    </p:set>
                                  </p:childTnLst>
                                </p:cTn>
                              </p:par>
                            </p:childTnLst>
                          </p:cTn>
                        </p:par>
                        <p:par>
                          <p:cTn id="202" fill="hold">
                            <p:stCondLst>
                              <p:cond delay="11500"/>
                            </p:stCondLst>
                            <p:childTnLst>
                              <p:par>
                                <p:cTn id="203" presetID="10" presetClass="entr" presetSubtype="0" fill="hold" grpId="0" nodeType="afterEffect">
                                  <p:stCondLst>
                                    <p:cond delay="0"/>
                                  </p:stCondLst>
                                  <p:childTnLst>
                                    <p:set>
                                      <p:cBhvr>
                                        <p:cTn id="204" dur="1" fill="hold">
                                          <p:stCondLst>
                                            <p:cond delay="0"/>
                                          </p:stCondLst>
                                        </p:cTn>
                                        <p:tgtEl>
                                          <p:spTgt spid="42"/>
                                        </p:tgtEl>
                                        <p:attrNameLst>
                                          <p:attrName>style.visibility</p:attrName>
                                        </p:attrNameLst>
                                      </p:cBhvr>
                                      <p:to>
                                        <p:strVal val="visible"/>
                                      </p:to>
                                    </p:set>
                                    <p:animEffect transition="in" filter="fade">
                                      <p:cBhvr>
                                        <p:cTn id="205" dur="500"/>
                                        <p:tgtEl>
                                          <p:spTgt spid="42"/>
                                        </p:tgtEl>
                                      </p:cBhvr>
                                    </p:animEffect>
                                  </p:childTnLst>
                                </p:cTn>
                              </p:par>
                              <p:par>
                                <p:cTn id="206" presetID="1" presetClass="emph" presetSubtype="2" fill="hold" nodeType="withEffect">
                                  <p:stCondLst>
                                    <p:cond delay="0"/>
                                  </p:stCondLst>
                                  <p:childTnLst>
                                    <p:animClr clrSpc="rgb" dir="cw">
                                      <p:cBhvr>
                                        <p:cTn id="207" dur="500" fill="hold"/>
                                        <p:tgtEl>
                                          <p:spTgt spid="42"/>
                                        </p:tgtEl>
                                        <p:attrNameLst>
                                          <p:attrName>fillcolor</p:attrName>
                                        </p:attrNameLst>
                                      </p:cBhvr>
                                      <p:to>
                                        <a:schemeClr val="accent2"/>
                                      </p:to>
                                    </p:animClr>
                                    <p:set>
                                      <p:cBhvr>
                                        <p:cTn id="208" dur="500" fill="hold"/>
                                        <p:tgtEl>
                                          <p:spTgt spid="42"/>
                                        </p:tgtEl>
                                        <p:attrNameLst>
                                          <p:attrName>fill.type</p:attrName>
                                        </p:attrNameLst>
                                      </p:cBhvr>
                                      <p:to>
                                        <p:strVal val="solid"/>
                                      </p:to>
                                    </p:set>
                                    <p:set>
                                      <p:cBhvr>
                                        <p:cTn id="209" dur="500" fill="hold"/>
                                        <p:tgtEl>
                                          <p:spTgt spid="42"/>
                                        </p:tgtEl>
                                        <p:attrNameLst>
                                          <p:attrName>fill.on</p:attrName>
                                        </p:attrNameLst>
                                      </p:cBhvr>
                                      <p:to>
                                        <p:strVal val="true"/>
                                      </p:to>
                                    </p:set>
                                  </p:childTnLst>
                                </p:cTn>
                              </p:par>
                              <p:par>
                                <p:cTn id="210" presetID="10" presetClass="entr" presetSubtype="0" fill="hold" grpId="0" nodeType="withEffect">
                                  <p:stCondLst>
                                    <p:cond delay="0"/>
                                  </p:stCondLst>
                                  <p:childTnLst>
                                    <p:set>
                                      <p:cBhvr>
                                        <p:cTn id="211" dur="1" fill="hold">
                                          <p:stCondLst>
                                            <p:cond delay="0"/>
                                          </p:stCondLst>
                                        </p:cTn>
                                        <p:tgtEl>
                                          <p:spTgt spid="44"/>
                                        </p:tgtEl>
                                        <p:attrNameLst>
                                          <p:attrName>style.visibility</p:attrName>
                                        </p:attrNameLst>
                                      </p:cBhvr>
                                      <p:to>
                                        <p:strVal val="visible"/>
                                      </p:to>
                                    </p:set>
                                    <p:animEffect transition="in" filter="fade">
                                      <p:cBhvr>
                                        <p:cTn id="212" dur="500"/>
                                        <p:tgtEl>
                                          <p:spTgt spid="44"/>
                                        </p:tgtEl>
                                      </p:cBhvr>
                                    </p:animEffect>
                                  </p:childTnLst>
                                </p:cTn>
                              </p:par>
                              <p:par>
                                <p:cTn id="213" presetID="1" presetClass="emph" presetSubtype="2" fill="hold" nodeType="withEffect">
                                  <p:stCondLst>
                                    <p:cond delay="0"/>
                                  </p:stCondLst>
                                  <p:childTnLst>
                                    <p:animClr clrSpc="rgb" dir="cw">
                                      <p:cBhvr>
                                        <p:cTn id="214" dur="500" fill="hold"/>
                                        <p:tgtEl>
                                          <p:spTgt spid="44"/>
                                        </p:tgtEl>
                                        <p:attrNameLst>
                                          <p:attrName>fillcolor</p:attrName>
                                        </p:attrNameLst>
                                      </p:cBhvr>
                                      <p:to>
                                        <a:schemeClr val="accent2"/>
                                      </p:to>
                                    </p:animClr>
                                    <p:set>
                                      <p:cBhvr>
                                        <p:cTn id="215" dur="500" fill="hold"/>
                                        <p:tgtEl>
                                          <p:spTgt spid="44"/>
                                        </p:tgtEl>
                                        <p:attrNameLst>
                                          <p:attrName>fill.type</p:attrName>
                                        </p:attrNameLst>
                                      </p:cBhvr>
                                      <p:to>
                                        <p:strVal val="solid"/>
                                      </p:to>
                                    </p:set>
                                    <p:set>
                                      <p:cBhvr>
                                        <p:cTn id="216" dur="500" fill="hold"/>
                                        <p:tgtEl>
                                          <p:spTgt spid="44"/>
                                        </p:tgtEl>
                                        <p:attrNameLst>
                                          <p:attrName>fill.on</p:attrName>
                                        </p:attrNameLst>
                                      </p:cBhvr>
                                      <p:to>
                                        <p:strVal val="true"/>
                                      </p:to>
                                    </p:set>
                                  </p:childTnLst>
                                </p:cTn>
                              </p:par>
                            </p:childTnLst>
                          </p:cTn>
                        </p:par>
                        <p:par>
                          <p:cTn id="217" fill="hold">
                            <p:stCondLst>
                              <p:cond delay="12000"/>
                            </p:stCondLst>
                            <p:childTnLst>
                              <p:par>
                                <p:cTn id="218" presetID="10" presetClass="entr" presetSubtype="0" fill="hold" grpId="0" nodeType="after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fade">
                                      <p:cBhvr>
                                        <p:cTn id="220" dur="500"/>
                                        <p:tgtEl>
                                          <p:spTgt spid="45"/>
                                        </p:tgtEl>
                                      </p:cBhvr>
                                    </p:animEffect>
                                  </p:childTnLst>
                                </p:cTn>
                              </p:par>
                              <p:par>
                                <p:cTn id="221" presetID="1" presetClass="emph" presetSubtype="2" fill="hold" nodeType="withEffect">
                                  <p:stCondLst>
                                    <p:cond delay="0"/>
                                  </p:stCondLst>
                                  <p:childTnLst>
                                    <p:animClr clrSpc="rgb" dir="cw">
                                      <p:cBhvr>
                                        <p:cTn id="222" dur="500" fill="hold"/>
                                        <p:tgtEl>
                                          <p:spTgt spid="45"/>
                                        </p:tgtEl>
                                        <p:attrNameLst>
                                          <p:attrName>fillcolor</p:attrName>
                                        </p:attrNameLst>
                                      </p:cBhvr>
                                      <p:to>
                                        <a:schemeClr val="accent2"/>
                                      </p:to>
                                    </p:animClr>
                                    <p:set>
                                      <p:cBhvr>
                                        <p:cTn id="223" dur="500" fill="hold"/>
                                        <p:tgtEl>
                                          <p:spTgt spid="45"/>
                                        </p:tgtEl>
                                        <p:attrNameLst>
                                          <p:attrName>fill.type</p:attrName>
                                        </p:attrNameLst>
                                      </p:cBhvr>
                                      <p:to>
                                        <p:strVal val="solid"/>
                                      </p:to>
                                    </p:set>
                                    <p:set>
                                      <p:cBhvr>
                                        <p:cTn id="224" dur="500" fill="hold"/>
                                        <p:tgtEl>
                                          <p:spTgt spid="45"/>
                                        </p:tgtEl>
                                        <p:attrNameLst>
                                          <p:attrName>fill.on</p:attrName>
                                        </p:attrNameLst>
                                      </p:cBhvr>
                                      <p:to>
                                        <p:strVal val="true"/>
                                      </p:to>
                                    </p:set>
                                  </p:childTnLst>
                                </p:cTn>
                              </p:par>
                            </p:childTnLst>
                          </p:cTn>
                        </p:par>
                        <p:par>
                          <p:cTn id="225" fill="hold">
                            <p:stCondLst>
                              <p:cond delay="12500"/>
                            </p:stCondLst>
                            <p:childTnLst>
                              <p:par>
                                <p:cTn id="226" presetID="10" presetClass="entr" presetSubtype="0" fill="hold" grpId="0" nodeType="afterEffect">
                                  <p:stCondLst>
                                    <p:cond delay="0"/>
                                  </p:stCondLst>
                                  <p:childTnLst>
                                    <p:set>
                                      <p:cBhvr>
                                        <p:cTn id="227" dur="1" fill="hold">
                                          <p:stCondLst>
                                            <p:cond delay="0"/>
                                          </p:stCondLst>
                                        </p:cTn>
                                        <p:tgtEl>
                                          <p:spTgt spid="46"/>
                                        </p:tgtEl>
                                        <p:attrNameLst>
                                          <p:attrName>style.visibility</p:attrName>
                                        </p:attrNameLst>
                                      </p:cBhvr>
                                      <p:to>
                                        <p:strVal val="visible"/>
                                      </p:to>
                                    </p:set>
                                    <p:animEffect transition="in" filter="fade">
                                      <p:cBhvr>
                                        <p:cTn id="228" dur="500"/>
                                        <p:tgtEl>
                                          <p:spTgt spid="46"/>
                                        </p:tgtEl>
                                      </p:cBhvr>
                                    </p:animEffect>
                                  </p:childTnLst>
                                </p:cTn>
                              </p:par>
                              <p:par>
                                <p:cTn id="229" presetID="1" presetClass="emph" presetSubtype="2" fill="hold" nodeType="withEffect">
                                  <p:stCondLst>
                                    <p:cond delay="0"/>
                                  </p:stCondLst>
                                  <p:childTnLst>
                                    <p:animClr clrSpc="rgb" dir="cw">
                                      <p:cBhvr>
                                        <p:cTn id="230" dur="500" fill="hold"/>
                                        <p:tgtEl>
                                          <p:spTgt spid="46"/>
                                        </p:tgtEl>
                                        <p:attrNameLst>
                                          <p:attrName>fillcolor</p:attrName>
                                        </p:attrNameLst>
                                      </p:cBhvr>
                                      <p:to>
                                        <a:schemeClr val="accent2"/>
                                      </p:to>
                                    </p:animClr>
                                    <p:set>
                                      <p:cBhvr>
                                        <p:cTn id="231" dur="500" fill="hold"/>
                                        <p:tgtEl>
                                          <p:spTgt spid="46"/>
                                        </p:tgtEl>
                                        <p:attrNameLst>
                                          <p:attrName>fill.type</p:attrName>
                                        </p:attrNameLst>
                                      </p:cBhvr>
                                      <p:to>
                                        <p:strVal val="solid"/>
                                      </p:to>
                                    </p:set>
                                    <p:set>
                                      <p:cBhvr>
                                        <p:cTn id="232" dur="500" fill="hold"/>
                                        <p:tgtEl>
                                          <p:spTgt spid="46"/>
                                        </p:tgtEl>
                                        <p:attrNameLst>
                                          <p:attrName>fill.on</p:attrName>
                                        </p:attrNameLst>
                                      </p:cBhvr>
                                      <p:to>
                                        <p:strVal val="true"/>
                                      </p:to>
                                    </p:set>
                                  </p:childTnLst>
                                </p:cTn>
                              </p:par>
                            </p:childTnLst>
                          </p:cTn>
                        </p:par>
                        <p:par>
                          <p:cTn id="233" fill="hold">
                            <p:stCondLst>
                              <p:cond delay="13000"/>
                            </p:stCondLst>
                            <p:childTnLst>
                              <p:par>
                                <p:cTn id="234" presetID="10" presetClass="entr" presetSubtype="0" fill="hold" grpId="0" nodeType="afterEffect">
                                  <p:stCondLst>
                                    <p:cond delay="0"/>
                                  </p:stCondLst>
                                  <p:childTnLst>
                                    <p:set>
                                      <p:cBhvr>
                                        <p:cTn id="235" dur="1" fill="hold">
                                          <p:stCondLst>
                                            <p:cond delay="0"/>
                                          </p:stCondLst>
                                        </p:cTn>
                                        <p:tgtEl>
                                          <p:spTgt spid="47"/>
                                        </p:tgtEl>
                                        <p:attrNameLst>
                                          <p:attrName>style.visibility</p:attrName>
                                        </p:attrNameLst>
                                      </p:cBhvr>
                                      <p:to>
                                        <p:strVal val="visible"/>
                                      </p:to>
                                    </p:set>
                                    <p:animEffect transition="in" filter="fade">
                                      <p:cBhvr>
                                        <p:cTn id="236" dur="500"/>
                                        <p:tgtEl>
                                          <p:spTgt spid="47"/>
                                        </p:tgtEl>
                                      </p:cBhvr>
                                    </p:animEffect>
                                  </p:childTnLst>
                                </p:cTn>
                              </p:par>
                              <p:par>
                                <p:cTn id="237" presetID="1" presetClass="emph" presetSubtype="2" fill="hold" nodeType="withEffect">
                                  <p:stCondLst>
                                    <p:cond delay="0"/>
                                  </p:stCondLst>
                                  <p:childTnLst>
                                    <p:animClr clrSpc="rgb" dir="cw">
                                      <p:cBhvr>
                                        <p:cTn id="238" dur="500" fill="hold"/>
                                        <p:tgtEl>
                                          <p:spTgt spid="47"/>
                                        </p:tgtEl>
                                        <p:attrNameLst>
                                          <p:attrName>fillcolor</p:attrName>
                                        </p:attrNameLst>
                                      </p:cBhvr>
                                      <p:to>
                                        <a:schemeClr val="accent2"/>
                                      </p:to>
                                    </p:animClr>
                                    <p:set>
                                      <p:cBhvr>
                                        <p:cTn id="239" dur="500" fill="hold"/>
                                        <p:tgtEl>
                                          <p:spTgt spid="47"/>
                                        </p:tgtEl>
                                        <p:attrNameLst>
                                          <p:attrName>fill.type</p:attrName>
                                        </p:attrNameLst>
                                      </p:cBhvr>
                                      <p:to>
                                        <p:strVal val="solid"/>
                                      </p:to>
                                    </p:set>
                                    <p:set>
                                      <p:cBhvr>
                                        <p:cTn id="240" dur="500" fill="hold"/>
                                        <p:tgtEl>
                                          <p:spTgt spid="47"/>
                                        </p:tgtEl>
                                        <p:attrNameLst>
                                          <p:attrName>fill.on</p:attrName>
                                        </p:attrNameLst>
                                      </p:cBhvr>
                                      <p:to>
                                        <p:strVal val="true"/>
                                      </p:to>
                                    </p:set>
                                  </p:childTnLst>
                                </p:cTn>
                              </p:par>
                            </p:childTnLst>
                          </p:cTn>
                        </p:par>
                        <p:par>
                          <p:cTn id="241" fill="hold">
                            <p:stCondLst>
                              <p:cond delay="13500"/>
                            </p:stCondLst>
                            <p:childTnLst>
                              <p:par>
                                <p:cTn id="242" presetID="10" presetClass="entr" presetSubtype="0" fill="hold" grpId="0" nodeType="afterEffect">
                                  <p:stCondLst>
                                    <p:cond delay="0"/>
                                  </p:stCondLst>
                                  <p:childTnLst>
                                    <p:set>
                                      <p:cBhvr>
                                        <p:cTn id="243" dur="1" fill="hold">
                                          <p:stCondLst>
                                            <p:cond delay="0"/>
                                          </p:stCondLst>
                                        </p:cTn>
                                        <p:tgtEl>
                                          <p:spTgt spid="48"/>
                                        </p:tgtEl>
                                        <p:attrNameLst>
                                          <p:attrName>style.visibility</p:attrName>
                                        </p:attrNameLst>
                                      </p:cBhvr>
                                      <p:to>
                                        <p:strVal val="visible"/>
                                      </p:to>
                                    </p:set>
                                    <p:animEffect transition="in" filter="fade">
                                      <p:cBhvr>
                                        <p:cTn id="244" dur="500"/>
                                        <p:tgtEl>
                                          <p:spTgt spid="48"/>
                                        </p:tgtEl>
                                      </p:cBhvr>
                                    </p:animEffect>
                                  </p:childTnLst>
                                </p:cTn>
                              </p:par>
                              <p:par>
                                <p:cTn id="245" presetID="1" presetClass="emph" presetSubtype="2" fill="hold" nodeType="withEffect">
                                  <p:stCondLst>
                                    <p:cond delay="0"/>
                                  </p:stCondLst>
                                  <p:childTnLst>
                                    <p:animClr clrSpc="rgb" dir="cw">
                                      <p:cBhvr>
                                        <p:cTn id="246" dur="500" fill="hold"/>
                                        <p:tgtEl>
                                          <p:spTgt spid="48"/>
                                        </p:tgtEl>
                                        <p:attrNameLst>
                                          <p:attrName>fillcolor</p:attrName>
                                        </p:attrNameLst>
                                      </p:cBhvr>
                                      <p:to>
                                        <a:schemeClr val="accent2"/>
                                      </p:to>
                                    </p:animClr>
                                    <p:set>
                                      <p:cBhvr>
                                        <p:cTn id="247" dur="500" fill="hold"/>
                                        <p:tgtEl>
                                          <p:spTgt spid="48"/>
                                        </p:tgtEl>
                                        <p:attrNameLst>
                                          <p:attrName>fill.type</p:attrName>
                                        </p:attrNameLst>
                                      </p:cBhvr>
                                      <p:to>
                                        <p:strVal val="solid"/>
                                      </p:to>
                                    </p:set>
                                    <p:set>
                                      <p:cBhvr>
                                        <p:cTn id="248" dur="500" fill="hold"/>
                                        <p:tgtEl>
                                          <p:spTgt spid="48"/>
                                        </p:tgtEl>
                                        <p:attrNameLst>
                                          <p:attrName>fill.on</p:attrName>
                                        </p:attrNameLst>
                                      </p:cBhvr>
                                      <p:to>
                                        <p:strVal val="true"/>
                                      </p:to>
                                    </p:set>
                                  </p:childTnLst>
                                </p:cTn>
                              </p:par>
                            </p:childTnLst>
                          </p:cTn>
                        </p:par>
                        <p:par>
                          <p:cTn id="249" fill="hold">
                            <p:stCondLst>
                              <p:cond delay="14000"/>
                            </p:stCondLst>
                            <p:childTnLst>
                              <p:par>
                                <p:cTn id="250" presetID="10" presetClass="entr" presetSubtype="0" fill="hold" grpId="0" nodeType="afterEffect">
                                  <p:stCondLst>
                                    <p:cond delay="0"/>
                                  </p:stCondLst>
                                  <p:childTnLst>
                                    <p:set>
                                      <p:cBhvr>
                                        <p:cTn id="251" dur="1" fill="hold">
                                          <p:stCondLst>
                                            <p:cond delay="0"/>
                                          </p:stCondLst>
                                        </p:cTn>
                                        <p:tgtEl>
                                          <p:spTgt spid="49"/>
                                        </p:tgtEl>
                                        <p:attrNameLst>
                                          <p:attrName>style.visibility</p:attrName>
                                        </p:attrNameLst>
                                      </p:cBhvr>
                                      <p:to>
                                        <p:strVal val="visible"/>
                                      </p:to>
                                    </p:set>
                                    <p:animEffect transition="in" filter="fade">
                                      <p:cBhvr>
                                        <p:cTn id="252" dur="500"/>
                                        <p:tgtEl>
                                          <p:spTgt spid="49"/>
                                        </p:tgtEl>
                                      </p:cBhvr>
                                    </p:animEffect>
                                  </p:childTnLst>
                                </p:cTn>
                              </p:par>
                              <p:par>
                                <p:cTn id="253" presetID="1" presetClass="emph" presetSubtype="2" fill="hold" nodeType="withEffect">
                                  <p:stCondLst>
                                    <p:cond delay="0"/>
                                  </p:stCondLst>
                                  <p:childTnLst>
                                    <p:animClr clrSpc="rgb" dir="cw">
                                      <p:cBhvr>
                                        <p:cTn id="254" dur="500" fill="hold"/>
                                        <p:tgtEl>
                                          <p:spTgt spid="49"/>
                                        </p:tgtEl>
                                        <p:attrNameLst>
                                          <p:attrName>fillcolor</p:attrName>
                                        </p:attrNameLst>
                                      </p:cBhvr>
                                      <p:to>
                                        <a:srgbClr val="FF0000"/>
                                      </p:to>
                                    </p:animClr>
                                    <p:set>
                                      <p:cBhvr>
                                        <p:cTn id="255" dur="500" fill="hold"/>
                                        <p:tgtEl>
                                          <p:spTgt spid="49"/>
                                        </p:tgtEl>
                                        <p:attrNameLst>
                                          <p:attrName>fill.type</p:attrName>
                                        </p:attrNameLst>
                                      </p:cBhvr>
                                      <p:to>
                                        <p:strVal val="solid"/>
                                      </p:to>
                                    </p:set>
                                    <p:set>
                                      <p:cBhvr>
                                        <p:cTn id="256" dur="500" fill="hold"/>
                                        <p:tgtEl>
                                          <p:spTgt spid="49"/>
                                        </p:tgtEl>
                                        <p:attrNameLst>
                                          <p:attrName>fill.on</p:attrName>
                                        </p:attrNameLst>
                                      </p:cBhvr>
                                      <p:to>
                                        <p:strVal val="true"/>
                                      </p:to>
                                    </p:set>
                                  </p:childTnLst>
                                </p:cTn>
                              </p:par>
                            </p:childTnLst>
                          </p:cTn>
                        </p:par>
                        <p:par>
                          <p:cTn id="257" fill="hold">
                            <p:stCondLst>
                              <p:cond delay="14500"/>
                            </p:stCondLst>
                            <p:childTnLst>
                              <p:par>
                                <p:cTn id="258" presetID="10"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500"/>
                                        <p:tgtEl>
                                          <p:spTgt spid="50"/>
                                        </p:tgtEl>
                                      </p:cBhvr>
                                    </p:animEffect>
                                  </p:childTnLst>
                                </p:cTn>
                              </p:par>
                              <p:par>
                                <p:cTn id="261" presetID="1" presetClass="emph" presetSubtype="2" fill="hold" nodeType="withEffect">
                                  <p:stCondLst>
                                    <p:cond delay="0"/>
                                  </p:stCondLst>
                                  <p:childTnLst>
                                    <p:animClr clrSpc="rgb" dir="cw">
                                      <p:cBhvr>
                                        <p:cTn id="262" dur="500" fill="hold"/>
                                        <p:tgtEl>
                                          <p:spTgt spid="50"/>
                                        </p:tgtEl>
                                        <p:attrNameLst>
                                          <p:attrName>fillcolor</p:attrName>
                                        </p:attrNameLst>
                                      </p:cBhvr>
                                      <p:to>
                                        <a:schemeClr val="accent2"/>
                                      </p:to>
                                    </p:animClr>
                                    <p:set>
                                      <p:cBhvr>
                                        <p:cTn id="263" dur="500" fill="hold"/>
                                        <p:tgtEl>
                                          <p:spTgt spid="50"/>
                                        </p:tgtEl>
                                        <p:attrNameLst>
                                          <p:attrName>fill.type</p:attrName>
                                        </p:attrNameLst>
                                      </p:cBhvr>
                                      <p:to>
                                        <p:strVal val="solid"/>
                                      </p:to>
                                    </p:set>
                                    <p:set>
                                      <p:cBhvr>
                                        <p:cTn id="264" dur="500" fill="hold"/>
                                        <p:tgtEl>
                                          <p:spTgt spid="50"/>
                                        </p:tgtEl>
                                        <p:attrNameLst>
                                          <p:attrName>fill.on</p:attrName>
                                        </p:attrNameLst>
                                      </p:cBhvr>
                                      <p:to>
                                        <p:strVal val="true"/>
                                      </p:to>
                                    </p:set>
                                  </p:childTnLst>
                                </p:cTn>
                              </p:par>
                            </p:childTnLst>
                          </p:cTn>
                        </p:par>
                        <p:par>
                          <p:cTn id="265" fill="hold">
                            <p:stCondLst>
                              <p:cond delay="15000"/>
                            </p:stCondLst>
                            <p:childTnLst>
                              <p:par>
                                <p:cTn id="266" presetID="10" presetClass="entr" presetSubtype="0" fill="hold" grpId="0" nodeType="afterEffect">
                                  <p:stCondLst>
                                    <p:cond delay="0"/>
                                  </p:stCondLst>
                                  <p:childTnLst>
                                    <p:set>
                                      <p:cBhvr>
                                        <p:cTn id="267" dur="1" fill="hold">
                                          <p:stCondLst>
                                            <p:cond delay="0"/>
                                          </p:stCondLst>
                                        </p:cTn>
                                        <p:tgtEl>
                                          <p:spTgt spid="51"/>
                                        </p:tgtEl>
                                        <p:attrNameLst>
                                          <p:attrName>style.visibility</p:attrName>
                                        </p:attrNameLst>
                                      </p:cBhvr>
                                      <p:to>
                                        <p:strVal val="visible"/>
                                      </p:to>
                                    </p:set>
                                    <p:animEffect transition="in" filter="fade">
                                      <p:cBhvr>
                                        <p:cTn id="268" dur="500"/>
                                        <p:tgtEl>
                                          <p:spTgt spid="51"/>
                                        </p:tgtEl>
                                      </p:cBhvr>
                                    </p:animEffect>
                                  </p:childTnLst>
                                </p:cTn>
                              </p:par>
                              <p:par>
                                <p:cTn id="269" presetID="1" presetClass="emph" presetSubtype="2" fill="hold" nodeType="withEffect">
                                  <p:stCondLst>
                                    <p:cond delay="0"/>
                                  </p:stCondLst>
                                  <p:childTnLst>
                                    <p:animClr clrSpc="rgb" dir="cw">
                                      <p:cBhvr>
                                        <p:cTn id="270" dur="500" fill="hold"/>
                                        <p:tgtEl>
                                          <p:spTgt spid="51"/>
                                        </p:tgtEl>
                                        <p:attrNameLst>
                                          <p:attrName>fillcolor</p:attrName>
                                        </p:attrNameLst>
                                      </p:cBhvr>
                                      <p:to>
                                        <a:srgbClr val="FF0000"/>
                                      </p:to>
                                    </p:animClr>
                                    <p:set>
                                      <p:cBhvr>
                                        <p:cTn id="271" dur="500" fill="hold"/>
                                        <p:tgtEl>
                                          <p:spTgt spid="51"/>
                                        </p:tgtEl>
                                        <p:attrNameLst>
                                          <p:attrName>fill.type</p:attrName>
                                        </p:attrNameLst>
                                      </p:cBhvr>
                                      <p:to>
                                        <p:strVal val="solid"/>
                                      </p:to>
                                    </p:set>
                                    <p:set>
                                      <p:cBhvr>
                                        <p:cTn id="272" dur="500" fill="hold"/>
                                        <p:tgtEl>
                                          <p:spTgt spid="51"/>
                                        </p:tgtEl>
                                        <p:attrNameLst>
                                          <p:attrName>fill.on</p:attrName>
                                        </p:attrNameLst>
                                      </p:cBhvr>
                                      <p:to>
                                        <p:strVal val="true"/>
                                      </p:to>
                                    </p:set>
                                  </p:childTnLst>
                                </p:cTn>
                              </p:par>
                            </p:childTnLst>
                          </p:cTn>
                        </p:par>
                        <p:par>
                          <p:cTn id="273" fill="hold">
                            <p:stCondLst>
                              <p:cond delay="15500"/>
                            </p:stCondLst>
                            <p:childTnLst>
                              <p:par>
                                <p:cTn id="274" presetID="10" presetClass="entr" presetSubtype="0" fill="hold" grpId="0" nodeType="afterEffect">
                                  <p:stCondLst>
                                    <p:cond delay="0"/>
                                  </p:stCondLst>
                                  <p:childTnLst>
                                    <p:set>
                                      <p:cBhvr>
                                        <p:cTn id="275" dur="1" fill="hold">
                                          <p:stCondLst>
                                            <p:cond delay="0"/>
                                          </p:stCondLst>
                                        </p:cTn>
                                        <p:tgtEl>
                                          <p:spTgt spid="52"/>
                                        </p:tgtEl>
                                        <p:attrNameLst>
                                          <p:attrName>style.visibility</p:attrName>
                                        </p:attrNameLst>
                                      </p:cBhvr>
                                      <p:to>
                                        <p:strVal val="visible"/>
                                      </p:to>
                                    </p:set>
                                    <p:animEffect transition="in" filter="fade">
                                      <p:cBhvr>
                                        <p:cTn id="276" dur="500"/>
                                        <p:tgtEl>
                                          <p:spTgt spid="52"/>
                                        </p:tgtEl>
                                      </p:cBhvr>
                                    </p:animEffect>
                                  </p:childTnLst>
                                </p:cTn>
                              </p:par>
                              <p:par>
                                <p:cTn id="277" presetID="1" presetClass="emph" presetSubtype="2" fill="hold" nodeType="withEffect">
                                  <p:stCondLst>
                                    <p:cond delay="0"/>
                                  </p:stCondLst>
                                  <p:childTnLst>
                                    <p:animClr clrSpc="rgb" dir="cw">
                                      <p:cBhvr>
                                        <p:cTn id="278" dur="500" fill="hold"/>
                                        <p:tgtEl>
                                          <p:spTgt spid="52"/>
                                        </p:tgtEl>
                                        <p:attrNameLst>
                                          <p:attrName>fillcolor</p:attrName>
                                        </p:attrNameLst>
                                      </p:cBhvr>
                                      <p:to>
                                        <a:srgbClr val="FF0000"/>
                                      </p:to>
                                    </p:animClr>
                                    <p:set>
                                      <p:cBhvr>
                                        <p:cTn id="279" dur="500" fill="hold"/>
                                        <p:tgtEl>
                                          <p:spTgt spid="52"/>
                                        </p:tgtEl>
                                        <p:attrNameLst>
                                          <p:attrName>fill.type</p:attrName>
                                        </p:attrNameLst>
                                      </p:cBhvr>
                                      <p:to>
                                        <p:strVal val="solid"/>
                                      </p:to>
                                    </p:set>
                                    <p:set>
                                      <p:cBhvr>
                                        <p:cTn id="280" dur="500" fill="hold"/>
                                        <p:tgtEl>
                                          <p:spTgt spid="52"/>
                                        </p:tgtEl>
                                        <p:attrNameLst>
                                          <p:attrName>fill.on</p:attrName>
                                        </p:attrNameLst>
                                      </p:cBhvr>
                                      <p:to>
                                        <p:strVal val="true"/>
                                      </p:to>
                                    </p:set>
                                  </p:childTnLst>
                                </p:cTn>
                              </p:par>
                            </p:childTnLst>
                          </p:cTn>
                        </p:par>
                        <p:par>
                          <p:cTn id="281" fill="hold">
                            <p:stCondLst>
                              <p:cond delay="16000"/>
                            </p:stCondLst>
                            <p:childTnLst>
                              <p:par>
                                <p:cTn id="282" presetID="10" presetClass="entr" presetSubtype="0" fill="hold" grpId="0" nodeType="afterEffect">
                                  <p:stCondLst>
                                    <p:cond delay="0"/>
                                  </p:stCondLst>
                                  <p:childTnLst>
                                    <p:set>
                                      <p:cBhvr>
                                        <p:cTn id="283" dur="1" fill="hold">
                                          <p:stCondLst>
                                            <p:cond delay="0"/>
                                          </p:stCondLst>
                                        </p:cTn>
                                        <p:tgtEl>
                                          <p:spTgt spid="53"/>
                                        </p:tgtEl>
                                        <p:attrNameLst>
                                          <p:attrName>style.visibility</p:attrName>
                                        </p:attrNameLst>
                                      </p:cBhvr>
                                      <p:to>
                                        <p:strVal val="visible"/>
                                      </p:to>
                                    </p:set>
                                    <p:animEffect transition="in" filter="fade">
                                      <p:cBhvr>
                                        <p:cTn id="284" dur="500"/>
                                        <p:tgtEl>
                                          <p:spTgt spid="53"/>
                                        </p:tgtEl>
                                      </p:cBhvr>
                                    </p:animEffect>
                                  </p:childTnLst>
                                </p:cTn>
                              </p:par>
                              <p:par>
                                <p:cTn id="285" presetID="1" presetClass="emph" presetSubtype="2" fill="hold" nodeType="withEffect">
                                  <p:stCondLst>
                                    <p:cond delay="0"/>
                                  </p:stCondLst>
                                  <p:childTnLst>
                                    <p:animClr clrSpc="rgb" dir="cw">
                                      <p:cBhvr>
                                        <p:cTn id="286" dur="500" fill="hold"/>
                                        <p:tgtEl>
                                          <p:spTgt spid="53"/>
                                        </p:tgtEl>
                                        <p:attrNameLst>
                                          <p:attrName>fillcolor</p:attrName>
                                        </p:attrNameLst>
                                      </p:cBhvr>
                                      <p:to>
                                        <a:schemeClr val="accent2"/>
                                      </p:to>
                                    </p:animClr>
                                    <p:set>
                                      <p:cBhvr>
                                        <p:cTn id="287" dur="500" fill="hold"/>
                                        <p:tgtEl>
                                          <p:spTgt spid="53"/>
                                        </p:tgtEl>
                                        <p:attrNameLst>
                                          <p:attrName>fill.type</p:attrName>
                                        </p:attrNameLst>
                                      </p:cBhvr>
                                      <p:to>
                                        <p:strVal val="solid"/>
                                      </p:to>
                                    </p:set>
                                    <p:set>
                                      <p:cBhvr>
                                        <p:cTn id="288" dur="500" fill="hold"/>
                                        <p:tgtEl>
                                          <p:spTgt spid="53"/>
                                        </p:tgtEl>
                                        <p:attrNameLst>
                                          <p:attrName>fill.on</p:attrName>
                                        </p:attrNameLst>
                                      </p:cBhvr>
                                      <p:to>
                                        <p:strVal val="true"/>
                                      </p:to>
                                    </p:set>
                                  </p:childTnLst>
                                </p:cTn>
                              </p:par>
                              <p:par>
                                <p:cTn id="289" presetID="10" presetClass="entr" presetSubtype="0" fill="hold" grpId="0"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fade">
                                      <p:cBhvr>
                                        <p:cTn id="291" dur="500"/>
                                        <p:tgtEl>
                                          <p:spTgt spid="54"/>
                                        </p:tgtEl>
                                      </p:cBhvr>
                                    </p:animEffect>
                                  </p:childTnLst>
                                </p:cTn>
                              </p:par>
                              <p:par>
                                <p:cTn id="292" presetID="1" presetClass="emph" presetSubtype="2" fill="hold" nodeType="withEffect">
                                  <p:stCondLst>
                                    <p:cond delay="0"/>
                                  </p:stCondLst>
                                  <p:childTnLst>
                                    <p:animClr clrSpc="rgb" dir="cw">
                                      <p:cBhvr>
                                        <p:cTn id="293" dur="500" fill="hold"/>
                                        <p:tgtEl>
                                          <p:spTgt spid="54"/>
                                        </p:tgtEl>
                                        <p:attrNameLst>
                                          <p:attrName>fillcolor</p:attrName>
                                        </p:attrNameLst>
                                      </p:cBhvr>
                                      <p:to>
                                        <a:schemeClr val="accent2"/>
                                      </p:to>
                                    </p:animClr>
                                    <p:set>
                                      <p:cBhvr>
                                        <p:cTn id="294" dur="500" fill="hold"/>
                                        <p:tgtEl>
                                          <p:spTgt spid="54"/>
                                        </p:tgtEl>
                                        <p:attrNameLst>
                                          <p:attrName>fill.type</p:attrName>
                                        </p:attrNameLst>
                                      </p:cBhvr>
                                      <p:to>
                                        <p:strVal val="solid"/>
                                      </p:to>
                                    </p:set>
                                    <p:set>
                                      <p:cBhvr>
                                        <p:cTn id="295" dur="500" fill="hold"/>
                                        <p:tgtEl>
                                          <p:spTgt spid="54"/>
                                        </p:tgtEl>
                                        <p:attrNameLst>
                                          <p:attrName>fill.on</p:attrName>
                                        </p:attrNameLst>
                                      </p:cBhvr>
                                      <p:to>
                                        <p:strVal val="true"/>
                                      </p:to>
                                    </p:set>
                                  </p:childTnLst>
                                </p:cTn>
                              </p:par>
                            </p:childTnLst>
                          </p:cTn>
                        </p:par>
                        <p:par>
                          <p:cTn id="296" fill="hold">
                            <p:stCondLst>
                              <p:cond delay="16500"/>
                            </p:stCondLst>
                            <p:childTnLst>
                              <p:par>
                                <p:cTn id="297" presetID="10" presetClass="entr" presetSubtype="0" fill="hold" grpId="0" nodeType="afterEffect">
                                  <p:stCondLst>
                                    <p:cond delay="0"/>
                                  </p:stCondLst>
                                  <p:childTnLst>
                                    <p:set>
                                      <p:cBhvr>
                                        <p:cTn id="298" dur="1" fill="hold">
                                          <p:stCondLst>
                                            <p:cond delay="0"/>
                                          </p:stCondLst>
                                        </p:cTn>
                                        <p:tgtEl>
                                          <p:spTgt spid="55"/>
                                        </p:tgtEl>
                                        <p:attrNameLst>
                                          <p:attrName>style.visibility</p:attrName>
                                        </p:attrNameLst>
                                      </p:cBhvr>
                                      <p:to>
                                        <p:strVal val="visible"/>
                                      </p:to>
                                    </p:set>
                                    <p:animEffect transition="in" filter="fade">
                                      <p:cBhvr>
                                        <p:cTn id="299" dur="500"/>
                                        <p:tgtEl>
                                          <p:spTgt spid="55"/>
                                        </p:tgtEl>
                                      </p:cBhvr>
                                    </p:animEffect>
                                  </p:childTnLst>
                                </p:cTn>
                              </p:par>
                              <p:par>
                                <p:cTn id="300" presetID="1" presetClass="emph" presetSubtype="2" fill="hold" nodeType="withEffect">
                                  <p:stCondLst>
                                    <p:cond delay="0"/>
                                  </p:stCondLst>
                                  <p:childTnLst>
                                    <p:animClr clrSpc="rgb" dir="cw">
                                      <p:cBhvr>
                                        <p:cTn id="301" dur="500" fill="hold"/>
                                        <p:tgtEl>
                                          <p:spTgt spid="55"/>
                                        </p:tgtEl>
                                        <p:attrNameLst>
                                          <p:attrName>fillcolor</p:attrName>
                                        </p:attrNameLst>
                                      </p:cBhvr>
                                      <p:to>
                                        <a:schemeClr val="accent2"/>
                                      </p:to>
                                    </p:animClr>
                                    <p:set>
                                      <p:cBhvr>
                                        <p:cTn id="302" dur="500" fill="hold"/>
                                        <p:tgtEl>
                                          <p:spTgt spid="55"/>
                                        </p:tgtEl>
                                        <p:attrNameLst>
                                          <p:attrName>fill.type</p:attrName>
                                        </p:attrNameLst>
                                      </p:cBhvr>
                                      <p:to>
                                        <p:strVal val="solid"/>
                                      </p:to>
                                    </p:set>
                                    <p:set>
                                      <p:cBhvr>
                                        <p:cTn id="303" dur="500" fill="hold"/>
                                        <p:tgtEl>
                                          <p:spTgt spid="55"/>
                                        </p:tgtEl>
                                        <p:attrNameLst>
                                          <p:attrName>fill.on</p:attrName>
                                        </p:attrNameLst>
                                      </p:cBhvr>
                                      <p:to>
                                        <p:strVal val="true"/>
                                      </p:to>
                                    </p:set>
                                  </p:childTnLst>
                                </p:cTn>
                              </p:par>
                            </p:childTnLst>
                          </p:cTn>
                        </p:par>
                        <p:par>
                          <p:cTn id="304" fill="hold">
                            <p:stCondLst>
                              <p:cond delay="17000"/>
                            </p:stCondLst>
                            <p:childTnLst>
                              <p:par>
                                <p:cTn id="305" presetID="10" presetClass="entr" presetSubtype="0" fill="hold" grpId="0" nodeType="after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par>
                                <p:cTn id="308" presetID="1" presetClass="emph" presetSubtype="2" fill="hold" nodeType="withEffect">
                                  <p:stCondLst>
                                    <p:cond delay="0"/>
                                  </p:stCondLst>
                                  <p:childTnLst>
                                    <p:animClr clrSpc="rgb" dir="cw">
                                      <p:cBhvr>
                                        <p:cTn id="309" dur="500" fill="hold"/>
                                        <p:tgtEl>
                                          <p:spTgt spid="56"/>
                                        </p:tgtEl>
                                        <p:attrNameLst>
                                          <p:attrName>fillcolor</p:attrName>
                                        </p:attrNameLst>
                                      </p:cBhvr>
                                      <p:to>
                                        <a:srgbClr val="FF0000"/>
                                      </p:to>
                                    </p:animClr>
                                    <p:set>
                                      <p:cBhvr>
                                        <p:cTn id="310" dur="500" fill="hold"/>
                                        <p:tgtEl>
                                          <p:spTgt spid="56"/>
                                        </p:tgtEl>
                                        <p:attrNameLst>
                                          <p:attrName>fill.type</p:attrName>
                                        </p:attrNameLst>
                                      </p:cBhvr>
                                      <p:to>
                                        <p:strVal val="solid"/>
                                      </p:to>
                                    </p:set>
                                    <p:set>
                                      <p:cBhvr>
                                        <p:cTn id="311" dur="500" fill="hold"/>
                                        <p:tgtEl>
                                          <p:spTgt spid="56"/>
                                        </p:tgtEl>
                                        <p:attrNameLst>
                                          <p:attrName>fill.on</p:attrName>
                                        </p:attrNameLst>
                                      </p:cBhvr>
                                      <p:to>
                                        <p:strVal val="true"/>
                                      </p:to>
                                    </p:set>
                                  </p:childTnLst>
                                </p:cTn>
                              </p:par>
                            </p:childTnLst>
                          </p:cTn>
                        </p:par>
                        <p:par>
                          <p:cTn id="312" fill="hold">
                            <p:stCondLst>
                              <p:cond delay="17500"/>
                            </p:stCondLst>
                            <p:childTnLst>
                              <p:par>
                                <p:cTn id="313" presetID="10" presetClass="entr" presetSubtype="0" fill="hold" grpId="0" nodeType="afterEffect">
                                  <p:stCondLst>
                                    <p:cond delay="0"/>
                                  </p:stCondLst>
                                  <p:childTnLst>
                                    <p:set>
                                      <p:cBhvr>
                                        <p:cTn id="314" dur="1" fill="hold">
                                          <p:stCondLst>
                                            <p:cond delay="0"/>
                                          </p:stCondLst>
                                        </p:cTn>
                                        <p:tgtEl>
                                          <p:spTgt spid="57"/>
                                        </p:tgtEl>
                                        <p:attrNameLst>
                                          <p:attrName>style.visibility</p:attrName>
                                        </p:attrNameLst>
                                      </p:cBhvr>
                                      <p:to>
                                        <p:strVal val="visible"/>
                                      </p:to>
                                    </p:set>
                                    <p:animEffect transition="in" filter="fade">
                                      <p:cBhvr>
                                        <p:cTn id="315" dur="500"/>
                                        <p:tgtEl>
                                          <p:spTgt spid="57"/>
                                        </p:tgtEl>
                                      </p:cBhvr>
                                    </p:animEffect>
                                  </p:childTnLst>
                                </p:cTn>
                              </p:par>
                              <p:par>
                                <p:cTn id="316" presetID="1" presetClass="emph" presetSubtype="2" fill="hold" nodeType="withEffect">
                                  <p:stCondLst>
                                    <p:cond delay="0"/>
                                  </p:stCondLst>
                                  <p:childTnLst>
                                    <p:animClr clrSpc="rgb" dir="cw">
                                      <p:cBhvr>
                                        <p:cTn id="317" dur="500" fill="hold"/>
                                        <p:tgtEl>
                                          <p:spTgt spid="57"/>
                                        </p:tgtEl>
                                        <p:attrNameLst>
                                          <p:attrName>fillcolor</p:attrName>
                                        </p:attrNameLst>
                                      </p:cBhvr>
                                      <p:to>
                                        <a:schemeClr val="accent2"/>
                                      </p:to>
                                    </p:animClr>
                                    <p:set>
                                      <p:cBhvr>
                                        <p:cTn id="318" dur="500" fill="hold"/>
                                        <p:tgtEl>
                                          <p:spTgt spid="57"/>
                                        </p:tgtEl>
                                        <p:attrNameLst>
                                          <p:attrName>fill.type</p:attrName>
                                        </p:attrNameLst>
                                      </p:cBhvr>
                                      <p:to>
                                        <p:strVal val="solid"/>
                                      </p:to>
                                    </p:set>
                                    <p:set>
                                      <p:cBhvr>
                                        <p:cTn id="319" dur="500" fill="hold"/>
                                        <p:tgtEl>
                                          <p:spTgt spid="57"/>
                                        </p:tgtEl>
                                        <p:attrNameLst>
                                          <p:attrName>fill.on</p:attrName>
                                        </p:attrNameLst>
                                      </p:cBhvr>
                                      <p:to>
                                        <p:strVal val="true"/>
                                      </p:to>
                                    </p:set>
                                  </p:childTnLst>
                                </p:cTn>
                              </p:par>
                            </p:childTnLst>
                          </p:cTn>
                        </p:par>
                        <p:par>
                          <p:cTn id="320" fill="hold">
                            <p:stCondLst>
                              <p:cond delay="18000"/>
                            </p:stCondLst>
                            <p:childTnLst>
                              <p:par>
                                <p:cTn id="321" presetID="10" presetClass="entr" presetSubtype="0" fill="hold" grpId="0" nodeType="afterEffect">
                                  <p:stCondLst>
                                    <p:cond delay="0"/>
                                  </p:stCondLst>
                                  <p:childTnLst>
                                    <p:set>
                                      <p:cBhvr>
                                        <p:cTn id="322" dur="1" fill="hold">
                                          <p:stCondLst>
                                            <p:cond delay="0"/>
                                          </p:stCondLst>
                                        </p:cTn>
                                        <p:tgtEl>
                                          <p:spTgt spid="58"/>
                                        </p:tgtEl>
                                        <p:attrNameLst>
                                          <p:attrName>style.visibility</p:attrName>
                                        </p:attrNameLst>
                                      </p:cBhvr>
                                      <p:to>
                                        <p:strVal val="visible"/>
                                      </p:to>
                                    </p:set>
                                    <p:animEffect transition="in" filter="fade">
                                      <p:cBhvr>
                                        <p:cTn id="323" dur="500"/>
                                        <p:tgtEl>
                                          <p:spTgt spid="58"/>
                                        </p:tgtEl>
                                      </p:cBhvr>
                                    </p:animEffect>
                                  </p:childTnLst>
                                </p:cTn>
                              </p:par>
                              <p:par>
                                <p:cTn id="324" presetID="1" presetClass="emph" presetSubtype="2" fill="hold" nodeType="withEffect">
                                  <p:stCondLst>
                                    <p:cond delay="0"/>
                                  </p:stCondLst>
                                  <p:childTnLst>
                                    <p:animClr clrSpc="rgb" dir="cw">
                                      <p:cBhvr>
                                        <p:cTn id="325" dur="500" fill="hold"/>
                                        <p:tgtEl>
                                          <p:spTgt spid="58"/>
                                        </p:tgtEl>
                                        <p:attrNameLst>
                                          <p:attrName>fillcolor</p:attrName>
                                        </p:attrNameLst>
                                      </p:cBhvr>
                                      <p:to>
                                        <a:schemeClr val="accent2"/>
                                      </p:to>
                                    </p:animClr>
                                    <p:set>
                                      <p:cBhvr>
                                        <p:cTn id="326" dur="500" fill="hold"/>
                                        <p:tgtEl>
                                          <p:spTgt spid="58"/>
                                        </p:tgtEl>
                                        <p:attrNameLst>
                                          <p:attrName>fill.type</p:attrName>
                                        </p:attrNameLst>
                                      </p:cBhvr>
                                      <p:to>
                                        <p:strVal val="solid"/>
                                      </p:to>
                                    </p:set>
                                    <p:set>
                                      <p:cBhvr>
                                        <p:cTn id="327" dur="500" fill="hold"/>
                                        <p:tgtEl>
                                          <p:spTgt spid="58"/>
                                        </p:tgtEl>
                                        <p:attrNameLst>
                                          <p:attrName>fill.on</p:attrName>
                                        </p:attrNameLst>
                                      </p:cBhvr>
                                      <p:to>
                                        <p:strVal val="true"/>
                                      </p:to>
                                    </p:set>
                                  </p:childTnLst>
                                </p:cTn>
                              </p:par>
                            </p:childTnLst>
                          </p:cTn>
                        </p:par>
                        <p:par>
                          <p:cTn id="328" fill="hold">
                            <p:stCondLst>
                              <p:cond delay="18500"/>
                            </p:stCondLst>
                            <p:childTnLst>
                              <p:par>
                                <p:cTn id="329" presetID="10" presetClass="entr" presetSubtype="0" fill="hold" grpId="0" nodeType="afterEffect">
                                  <p:stCondLst>
                                    <p:cond delay="0"/>
                                  </p:stCondLst>
                                  <p:childTnLst>
                                    <p:set>
                                      <p:cBhvr>
                                        <p:cTn id="330" dur="1" fill="hold">
                                          <p:stCondLst>
                                            <p:cond delay="0"/>
                                          </p:stCondLst>
                                        </p:cTn>
                                        <p:tgtEl>
                                          <p:spTgt spid="59"/>
                                        </p:tgtEl>
                                        <p:attrNameLst>
                                          <p:attrName>style.visibility</p:attrName>
                                        </p:attrNameLst>
                                      </p:cBhvr>
                                      <p:to>
                                        <p:strVal val="visible"/>
                                      </p:to>
                                    </p:set>
                                    <p:animEffect transition="in" filter="fade">
                                      <p:cBhvr>
                                        <p:cTn id="331" dur="500"/>
                                        <p:tgtEl>
                                          <p:spTgt spid="59"/>
                                        </p:tgtEl>
                                      </p:cBhvr>
                                    </p:animEffect>
                                  </p:childTnLst>
                                </p:cTn>
                              </p:par>
                              <p:par>
                                <p:cTn id="332" presetID="1" presetClass="emph" presetSubtype="2" fill="hold" nodeType="withEffect">
                                  <p:stCondLst>
                                    <p:cond delay="0"/>
                                  </p:stCondLst>
                                  <p:childTnLst>
                                    <p:animClr clrSpc="rgb" dir="cw">
                                      <p:cBhvr>
                                        <p:cTn id="333" dur="500" fill="hold"/>
                                        <p:tgtEl>
                                          <p:spTgt spid="59"/>
                                        </p:tgtEl>
                                        <p:attrNameLst>
                                          <p:attrName>fillcolor</p:attrName>
                                        </p:attrNameLst>
                                      </p:cBhvr>
                                      <p:to>
                                        <a:srgbClr val="00B0F0"/>
                                      </p:to>
                                    </p:animClr>
                                    <p:set>
                                      <p:cBhvr>
                                        <p:cTn id="334" dur="500" fill="hold"/>
                                        <p:tgtEl>
                                          <p:spTgt spid="59"/>
                                        </p:tgtEl>
                                        <p:attrNameLst>
                                          <p:attrName>fill.type</p:attrName>
                                        </p:attrNameLst>
                                      </p:cBhvr>
                                      <p:to>
                                        <p:strVal val="solid"/>
                                      </p:to>
                                    </p:set>
                                    <p:set>
                                      <p:cBhvr>
                                        <p:cTn id="335" dur="500" fill="hold"/>
                                        <p:tgtEl>
                                          <p:spTgt spid="59"/>
                                        </p:tgtEl>
                                        <p:attrNameLst>
                                          <p:attrName>fill.on</p:attrName>
                                        </p:attrNameLst>
                                      </p:cBhvr>
                                      <p:to>
                                        <p:strVal val="true"/>
                                      </p:to>
                                    </p:set>
                                  </p:childTnLst>
                                </p:cTn>
                              </p:par>
                            </p:childTnLst>
                          </p:cTn>
                        </p:par>
                        <p:par>
                          <p:cTn id="336" fill="hold">
                            <p:stCondLst>
                              <p:cond delay="19000"/>
                            </p:stCondLst>
                            <p:childTnLst>
                              <p:par>
                                <p:cTn id="337" presetID="10" presetClass="entr" presetSubtype="0" fill="hold" grpId="0" nodeType="afterEffect">
                                  <p:stCondLst>
                                    <p:cond delay="0"/>
                                  </p:stCondLst>
                                  <p:childTnLst>
                                    <p:set>
                                      <p:cBhvr>
                                        <p:cTn id="338" dur="1" fill="hold">
                                          <p:stCondLst>
                                            <p:cond delay="0"/>
                                          </p:stCondLst>
                                        </p:cTn>
                                        <p:tgtEl>
                                          <p:spTgt spid="60"/>
                                        </p:tgtEl>
                                        <p:attrNameLst>
                                          <p:attrName>style.visibility</p:attrName>
                                        </p:attrNameLst>
                                      </p:cBhvr>
                                      <p:to>
                                        <p:strVal val="visible"/>
                                      </p:to>
                                    </p:set>
                                    <p:animEffect transition="in" filter="fade">
                                      <p:cBhvr>
                                        <p:cTn id="339" dur="500"/>
                                        <p:tgtEl>
                                          <p:spTgt spid="60"/>
                                        </p:tgtEl>
                                      </p:cBhvr>
                                    </p:animEffect>
                                  </p:childTnLst>
                                </p:cTn>
                              </p:par>
                              <p:par>
                                <p:cTn id="340" presetID="1" presetClass="emph" presetSubtype="2" fill="hold" nodeType="withEffect">
                                  <p:stCondLst>
                                    <p:cond delay="0"/>
                                  </p:stCondLst>
                                  <p:childTnLst>
                                    <p:animClr clrSpc="rgb" dir="cw">
                                      <p:cBhvr>
                                        <p:cTn id="341" dur="500" fill="hold"/>
                                        <p:tgtEl>
                                          <p:spTgt spid="60"/>
                                        </p:tgtEl>
                                        <p:attrNameLst>
                                          <p:attrName>fillcolor</p:attrName>
                                        </p:attrNameLst>
                                      </p:cBhvr>
                                      <p:to>
                                        <a:srgbClr val="FF0000"/>
                                      </p:to>
                                    </p:animClr>
                                    <p:set>
                                      <p:cBhvr>
                                        <p:cTn id="342" dur="500" fill="hold"/>
                                        <p:tgtEl>
                                          <p:spTgt spid="60"/>
                                        </p:tgtEl>
                                        <p:attrNameLst>
                                          <p:attrName>fill.type</p:attrName>
                                        </p:attrNameLst>
                                      </p:cBhvr>
                                      <p:to>
                                        <p:strVal val="solid"/>
                                      </p:to>
                                    </p:set>
                                    <p:set>
                                      <p:cBhvr>
                                        <p:cTn id="343" dur="500" fill="hold"/>
                                        <p:tgtEl>
                                          <p:spTgt spid="60"/>
                                        </p:tgtEl>
                                        <p:attrNameLst>
                                          <p:attrName>fill.on</p:attrName>
                                        </p:attrNameLst>
                                      </p:cBhvr>
                                      <p:to>
                                        <p:strVal val="true"/>
                                      </p:to>
                                    </p:set>
                                  </p:childTnLst>
                                </p:cTn>
                              </p:par>
                            </p:childTnLst>
                          </p:cTn>
                        </p:par>
                        <p:par>
                          <p:cTn id="344" fill="hold">
                            <p:stCondLst>
                              <p:cond delay="19500"/>
                            </p:stCondLst>
                            <p:childTnLst>
                              <p:par>
                                <p:cTn id="345" presetID="10" presetClass="entr" presetSubtype="0" fill="hold" grpId="0" nodeType="afterEffect">
                                  <p:stCondLst>
                                    <p:cond delay="0"/>
                                  </p:stCondLst>
                                  <p:childTnLst>
                                    <p:set>
                                      <p:cBhvr>
                                        <p:cTn id="346" dur="1" fill="hold">
                                          <p:stCondLst>
                                            <p:cond delay="0"/>
                                          </p:stCondLst>
                                        </p:cTn>
                                        <p:tgtEl>
                                          <p:spTgt spid="61"/>
                                        </p:tgtEl>
                                        <p:attrNameLst>
                                          <p:attrName>style.visibility</p:attrName>
                                        </p:attrNameLst>
                                      </p:cBhvr>
                                      <p:to>
                                        <p:strVal val="visible"/>
                                      </p:to>
                                    </p:set>
                                    <p:animEffect transition="in" filter="fade">
                                      <p:cBhvr>
                                        <p:cTn id="347" dur="500"/>
                                        <p:tgtEl>
                                          <p:spTgt spid="61"/>
                                        </p:tgtEl>
                                      </p:cBhvr>
                                    </p:animEffect>
                                  </p:childTnLst>
                                </p:cTn>
                              </p:par>
                              <p:par>
                                <p:cTn id="348" presetID="1" presetClass="emph" presetSubtype="2" fill="hold" nodeType="withEffect">
                                  <p:stCondLst>
                                    <p:cond delay="0"/>
                                  </p:stCondLst>
                                  <p:childTnLst>
                                    <p:animClr clrSpc="rgb" dir="cw">
                                      <p:cBhvr>
                                        <p:cTn id="349" dur="500" fill="hold"/>
                                        <p:tgtEl>
                                          <p:spTgt spid="61"/>
                                        </p:tgtEl>
                                        <p:attrNameLst>
                                          <p:attrName>fillcolor</p:attrName>
                                        </p:attrNameLst>
                                      </p:cBhvr>
                                      <p:to>
                                        <a:schemeClr val="accent2"/>
                                      </p:to>
                                    </p:animClr>
                                    <p:set>
                                      <p:cBhvr>
                                        <p:cTn id="350" dur="500" fill="hold"/>
                                        <p:tgtEl>
                                          <p:spTgt spid="61"/>
                                        </p:tgtEl>
                                        <p:attrNameLst>
                                          <p:attrName>fill.type</p:attrName>
                                        </p:attrNameLst>
                                      </p:cBhvr>
                                      <p:to>
                                        <p:strVal val="solid"/>
                                      </p:to>
                                    </p:set>
                                    <p:set>
                                      <p:cBhvr>
                                        <p:cTn id="351" dur="500" fill="hold"/>
                                        <p:tgtEl>
                                          <p:spTgt spid="61"/>
                                        </p:tgtEl>
                                        <p:attrNameLst>
                                          <p:attrName>fill.on</p:attrName>
                                        </p:attrNameLst>
                                      </p:cBhvr>
                                      <p:to>
                                        <p:strVal val="true"/>
                                      </p:to>
                                    </p:set>
                                  </p:childTnLst>
                                </p:cTn>
                              </p:par>
                            </p:childTnLst>
                          </p:cTn>
                        </p:par>
                        <p:par>
                          <p:cTn id="352" fill="hold">
                            <p:stCondLst>
                              <p:cond delay="20000"/>
                            </p:stCondLst>
                            <p:childTnLst>
                              <p:par>
                                <p:cTn id="353" presetID="10" presetClass="entr" presetSubtype="0" fill="hold" grpId="0" nodeType="afterEffect">
                                  <p:stCondLst>
                                    <p:cond delay="0"/>
                                  </p:stCondLst>
                                  <p:childTnLst>
                                    <p:set>
                                      <p:cBhvr>
                                        <p:cTn id="354" dur="1" fill="hold">
                                          <p:stCondLst>
                                            <p:cond delay="0"/>
                                          </p:stCondLst>
                                        </p:cTn>
                                        <p:tgtEl>
                                          <p:spTgt spid="62"/>
                                        </p:tgtEl>
                                        <p:attrNameLst>
                                          <p:attrName>style.visibility</p:attrName>
                                        </p:attrNameLst>
                                      </p:cBhvr>
                                      <p:to>
                                        <p:strVal val="visible"/>
                                      </p:to>
                                    </p:set>
                                    <p:animEffect transition="in" filter="fade">
                                      <p:cBhvr>
                                        <p:cTn id="355" dur="500"/>
                                        <p:tgtEl>
                                          <p:spTgt spid="62"/>
                                        </p:tgtEl>
                                      </p:cBhvr>
                                    </p:animEffect>
                                  </p:childTnLst>
                                </p:cTn>
                              </p:par>
                              <p:par>
                                <p:cTn id="356" presetID="1" presetClass="emph" presetSubtype="2" fill="hold" nodeType="withEffect">
                                  <p:stCondLst>
                                    <p:cond delay="0"/>
                                  </p:stCondLst>
                                  <p:childTnLst>
                                    <p:animClr clrSpc="rgb" dir="cw">
                                      <p:cBhvr>
                                        <p:cTn id="357" dur="500" fill="hold"/>
                                        <p:tgtEl>
                                          <p:spTgt spid="62"/>
                                        </p:tgtEl>
                                        <p:attrNameLst>
                                          <p:attrName>fillcolor</p:attrName>
                                        </p:attrNameLst>
                                      </p:cBhvr>
                                      <p:to>
                                        <a:srgbClr val="00B0F0"/>
                                      </p:to>
                                    </p:animClr>
                                    <p:set>
                                      <p:cBhvr>
                                        <p:cTn id="358" dur="500" fill="hold"/>
                                        <p:tgtEl>
                                          <p:spTgt spid="62"/>
                                        </p:tgtEl>
                                        <p:attrNameLst>
                                          <p:attrName>fill.type</p:attrName>
                                        </p:attrNameLst>
                                      </p:cBhvr>
                                      <p:to>
                                        <p:strVal val="solid"/>
                                      </p:to>
                                    </p:set>
                                    <p:set>
                                      <p:cBhvr>
                                        <p:cTn id="359" dur="500" fill="hold"/>
                                        <p:tgtEl>
                                          <p:spTgt spid="62"/>
                                        </p:tgtEl>
                                        <p:attrNameLst>
                                          <p:attrName>fill.on</p:attrName>
                                        </p:attrNameLst>
                                      </p:cBhvr>
                                      <p:to>
                                        <p:strVal val="true"/>
                                      </p:to>
                                    </p:set>
                                  </p:childTnLst>
                                </p:cTn>
                              </p:par>
                            </p:childTnLst>
                          </p:cTn>
                        </p:par>
                        <p:par>
                          <p:cTn id="360" fill="hold">
                            <p:stCondLst>
                              <p:cond delay="20500"/>
                            </p:stCondLst>
                            <p:childTnLst>
                              <p:par>
                                <p:cTn id="361" presetID="10" presetClass="entr" presetSubtype="0" fill="hold" grpId="0" nodeType="afterEffect">
                                  <p:stCondLst>
                                    <p:cond delay="0"/>
                                  </p:stCondLst>
                                  <p:childTnLst>
                                    <p:set>
                                      <p:cBhvr>
                                        <p:cTn id="362" dur="1" fill="hold">
                                          <p:stCondLst>
                                            <p:cond delay="0"/>
                                          </p:stCondLst>
                                        </p:cTn>
                                        <p:tgtEl>
                                          <p:spTgt spid="63"/>
                                        </p:tgtEl>
                                        <p:attrNameLst>
                                          <p:attrName>style.visibility</p:attrName>
                                        </p:attrNameLst>
                                      </p:cBhvr>
                                      <p:to>
                                        <p:strVal val="visible"/>
                                      </p:to>
                                    </p:set>
                                    <p:animEffect transition="in" filter="fade">
                                      <p:cBhvr>
                                        <p:cTn id="363" dur="500"/>
                                        <p:tgtEl>
                                          <p:spTgt spid="63"/>
                                        </p:tgtEl>
                                      </p:cBhvr>
                                    </p:animEffect>
                                  </p:childTnLst>
                                </p:cTn>
                              </p:par>
                              <p:par>
                                <p:cTn id="364" presetID="1" presetClass="emph" presetSubtype="2" fill="hold" nodeType="withEffect">
                                  <p:stCondLst>
                                    <p:cond delay="0"/>
                                  </p:stCondLst>
                                  <p:childTnLst>
                                    <p:animClr clrSpc="rgb" dir="cw">
                                      <p:cBhvr>
                                        <p:cTn id="365" dur="500" fill="hold"/>
                                        <p:tgtEl>
                                          <p:spTgt spid="63"/>
                                        </p:tgtEl>
                                        <p:attrNameLst>
                                          <p:attrName>fillcolor</p:attrName>
                                        </p:attrNameLst>
                                      </p:cBhvr>
                                      <p:to>
                                        <a:srgbClr val="92D050"/>
                                      </p:to>
                                    </p:animClr>
                                    <p:set>
                                      <p:cBhvr>
                                        <p:cTn id="366" dur="500" fill="hold"/>
                                        <p:tgtEl>
                                          <p:spTgt spid="63"/>
                                        </p:tgtEl>
                                        <p:attrNameLst>
                                          <p:attrName>fill.type</p:attrName>
                                        </p:attrNameLst>
                                      </p:cBhvr>
                                      <p:to>
                                        <p:strVal val="solid"/>
                                      </p:to>
                                    </p:set>
                                    <p:set>
                                      <p:cBhvr>
                                        <p:cTn id="367" dur="500" fill="hold"/>
                                        <p:tgtEl>
                                          <p:spTgt spid="63"/>
                                        </p:tgtEl>
                                        <p:attrNameLst>
                                          <p:attrName>fill.on</p:attrName>
                                        </p:attrNameLst>
                                      </p:cBhvr>
                                      <p:to>
                                        <p:strVal val="true"/>
                                      </p:to>
                                    </p:set>
                                  </p:childTnLst>
                                </p:cTn>
                              </p:par>
                            </p:childTnLst>
                          </p:cTn>
                        </p:par>
                        <p:par>
                          <p:cTn id="368" fill="hold">
                            <p:stCondLst>
                              <p:cond delay="21000"/>
                            </p:stCondLst>
                            <p:childTnLst>
                              <p:par>
                                <p:cTn id="369" presetID="10" presetClass="entr" presetSubtype="0" fill="hold" grpId="0" nodeType="afterEffect">
                                  <p:stCondLst>
                                    <p:cond delay="0"/>
                                  </p:stCondLst>
                                  <p:childTnLst>
                                    <p:set>
                                      <p:cBhvr>
                                        <p:cTn id="370" dur="1" fill="hold">
                                          <p:stCondLst>
                                            <p:cond delay="0"/>
                                          </p:stCondLst>
                                        </p:cTn>
                                        <p:tgtEl>
                                          <p:spTgt spid="64"/>
                                        </p:tgtEl>
                                        <p:attrNameLst>
                                          <p:attrName>style.visibility</p:attrName>
                                        </p:attrNameLst>
                                      </p:cBhvr>
                                      <p:to>
                                        <p:strVal val="visible"/>
                                      </p:to>
                                    </p:set>
                                    <p:animEffect transition="in" filter="fade">
                                      <p:cBhvr>
                                        <p:cTn id="371" dur="500"/>
                                        <p:tgtEl>
                                          <p:spTgt spid="64"/>
                                        </p:tgtEl>
                                      </p:cBhvr>
                                    </p:animEffect>
                                  </p:childTnLst>
                                </p:cTn>
                              </p:par>
                              <p:par>
                                <p:cTn id="372" presetID="1" presetClass="emph" presetSubtype="2" fill="hold" nodeType="withEffect">
                                  <p:stCondLst>
                                    <p:cond delay="0"/>
                                  </p:stCondLst>
                                  <p:childTnLst>
                                    <p:animClr clrSpc="rgb" dir="cw">
                                      <p:cBhvr>
                                        <p:cTn id="373" dur="500" fill="hold"/>
                                        <p:tgtEl>
                                          <p:spTgt spid="64"/>
                                        </p:tgtEl>
                                        <p:attrNameLst>
                                          <p:attrName>fillcolor</p:attrName>
                                        </p:attrNameLst>
                                      </p:cBhvr>
                                      <p:to>
                                        <a:srgbClr val="FF0000"/>
                                      </p:to>
                                    </p:animClr>
                                    <p:set>
                                      <p:cBhvr>
                                        <p:cTn id="374" dur="500" fill="hold"/>
                                        <p:tgtEl>
                                          <p:spTgt spid="64"/>
                                        </p:tgtEl>
                                        <p:attrNameLst>
                                          <p:attrName>fill.type</p:attrName>
                                        </p:attrNameLst>
                                      </p:cBhvr>
                                      <p:to>
                                        <p:strVal val="solid"/>
                                      </p:to>
                                    </p:set>
                                    <p:set>
                                      <p:cBhvr>
                                        <p:cTn id="375" dur="500" fill="hold"/>
                                        <p:tgtEl>
                                          <p:spTgt spid="64"/>
                                        </p:tgtEl>
                                        <p:attrNameLst>
                                          <p:attrName>fill.on</p:attrName>
                                        </p:attrNameLst>
                                      </p:cBhvr>
                                      <p:to>
                                        <p:strVal val="true"/>
                                      </p:to>
                                    </p:set>
                                  </p:childTnLst>
                                </p:cTn>
                              </p:par>
                            </p:childTnLst>
                          </p:cTn>
                        </p:par>
                        <p:par>
                          <p:cTn id="376" fill="hold">
                            <p:stCondLst>
                              <p:cond delay="21500"/>
                            </p:stCondLst>
                            <p:childTnLst>
                              <p:par>
                                <p:cTn id="377" presetID="10" presetClass="entr" presetSubtype="0" fill="hold" grpId="0" nodeType="afterEffect">
                                  <p:stCondLst>
                                    <p:cond delay="0"/>
                                  </p:stCondLst>
                                  <p:childTnLst>
                                    <p:set>
                                      <p:cBhvr>
                                        <p:cTn id="378" dur="1" fill="hold">
                                          <p:stCondLst>
                                            <p:cond delay="0"/>
                                          </p:stCondLst>
                                        </p:cTn>
                                        <p:tgtEl>
                                          <p:spTgt spid="65"/>
                                        </p:tgtEl>
                                        <p:attrNameLst>
                                          <p:attrName>style.visibility</p:attrName>
                                        </p:attrNameLst>
                                      </p:cBhvr>
                                      <p:to>
                                        <p:strVal val="visible"/>
                                      </p:to>
                                    </p:set>
                                    <p:animEffect transition="in" filter="fade">
                                      <p:cBhvr>
                                        <p:cTn id="379" dur="500"/>
                                        <p:tgtEl>
                                          <p:spTgt spid="65"/>
                                        </p:tgtEl>
                                      </p:cBhvr>
                                    </p:animEffect>
                                  </p:childTnLst>
                                </p:cTn>
                              </p:par>
                              <p:par>
                                <p:cTn id="380" presetID="1" presetClass="emph" presetSubtype="2" fill="hold" nodeType="withEffect">
                                  <p:stCondLst>
                                    <p:cond delay="0"/>
                                  </p:stCondLst>
                                  <p:childTnLst>
                                    <p:animClr clrSpc="rgb" dir="cw">
                                      <p:cBhvr>
                                        <p:cTn id="381" dur="500" fill="hold"/>
                                        <p:tgtEl>
                                          <p:spTgt spid="65"/>
                                        </p:tgtEl>
                                        <p:attrNameLst>
                                          <p:attrName>fillcolor</p:attrName>
                                        </p:attrNameLst>
                                      </p:cBhvr>
                                      <p:to>
                                        <a:srgbClr val="00B0F0"/>
                                      </p:to>
                                    </p:animClr>
                                    <p:set>
                                      <p:cBhvr>
                                        <p:cTn id="382" dur="500" fill="hold"/>
                                        <p:tgtEl>
                                          <p:spTgt spid="65"/>
                                        </p:tgtEl>
                                        <p:attrNameLst>
                                          <p:attrName>fill.type</p:attrName>
                                        </p:attrNameLst>
                                      </p:cBhvr>
                                      <p:to>
                                        <p:strVal val="solid"/>
                                      </p:to>
                                    </p:set>
                                    <p:set>
                                      <p:cBhvr>
                                        <p:cTn id="383" dur="500" fill="hold"/>
                                        <p:tgtEl>
                                          <p:spTgt spid="65"/>
                                        </p:tgtEl>
                                        <p:attrNameLst>
                                          <p:attrName>fill.on</p:attrName>
                                        </p:attrNameLst>
                                      </p:cBhvr>
                                      <p:to>
                                        <p:strVal val="true"/>
                                      </p:to>
                                    </p:set>
                                  </p:childTnLst>
                                </p:cTn>
                              </p:par>
                            </p:childTnLst>
                          </p:cTn>
                        </p:par>
                        <p:par>
                          <p:cTn id="384" fill="hold">
                            <p:stCondLst>
                              <p:cond delay="22000"/>
                            </p:stCondLst>
                            <p:childTnLst>
                              <p:par>
                                <p:cTn id="385" presetID="10" presetClass="entr" presetSubtype="0" fill="hold" grpId="0" nodeType="afterEffect">
                                  <p:stCondLst>
                                    <p:cond delay="0"/>
                                  </p:stCondLst>
                                  <p:childTnLst>
                                    <p:set>
                                      <p:cBhvr>
                                        <p:cTn id="386" dur="1" fill="hold">
                                          <p:stCondLst>
                                            <p:cond delay="0"/>
                                          </p:stCondLst>
                                        </p:cTn>
                                        <p:tgtEl>
                                          <p:spTgt spid="66"/>
                                        </p:tgtEl>
                                        <p:attrNameLst>
                                          <p:attrName>style.visibility</p:attrName>
                                        </p:attrNameLst>
                                      </p:cBhvr>
                                      <p:to>
                                        <p:strVal val="visible"/>
                                      </p:to>
                                    </p:set>
                                    <p:animEffect transition="in" filter="fade">
                                      <p:cBhvr>
                                        <p:cTn id="387" dur="500"/>
                                        <p:tgtEl>
                                          <p:spTgt spid="66"/>
                                        </p:tgtEl>
                                      </p:cBhvr>
                                    </p:animEffect>
                                  </p:childTnLst>
                                </p:cTn>
                              </p:par>
                              <p:par>
                                <p:cTn id="388" presetID="1" presetClass="emph" presetSubtype="2" fill="hold" nodeType="withEffect">
                                  <p:stCondLst>
                                    <p:cond delay="0"/>
                                  </p:stCondLst>
                                  <p:childTnLst>
                                    <p:animClr clrSpc="rgb" dir="cw">
                                      <p:cBhvr>
                                        <p:cTn id="389" dur="500" fill="hold"/>
                                        <p:tgtEl>
                                          <p:spTgt spid="66"/>
                                        </p:tgtEl>
                                        <p:attrNameLst>
                                          <p:attrName>fillcolor</p:attrName>
                                        </p:attrNameLst>
                                      </p:cBhvr>
                                      <p:to>
                                        <a:srgbClr val="92D050"/>
                                      </p:to>
                                    </p:animClr>
                                    <p:set>
                                      <p:cBhvr>
                                        <p:cTn id="390" dur="500" fill="hold"/>
                                        <p:tgtEl>
                                          <p:spTgt spid="66"/>
                                        </p:tgtEl>
                                        <p:attrNameLst>
                                          <p:attrName>fill.type</p:attrName>
                                        </p:attrNameLst>
                                      </p:cBhvr>
                                      <p:to>
                                        <p:strVal val="solid"/>
                                      </p:to>
                                    </p:set>
                                    <p:set>
                                      <p:cBhvr>
                                        <p:cTn id="391" dur="500" fill="hold"/>
                                        <p:tgtEl>
                                          <p:spTgt spid="66"/>
                                        </p:tgtEl>
                                        <p:attrNameLst>
                                          <p:attrName>fill.on</p:attrName>
                                        </p:attrNameLst>
                                      </p:cBhvr>
                                      <p:to>
                                        <p:strVal val="true"/>
                                      </p:to>
                                    </p:set>
                                  </p:childTnLst>
                                </p:cTn>
                              </p:par>
                            </p:childTnLst>
                          </p:cTn>
                        </p:par>
                        <p:par>
                          <p:cTn id="392" fill="hold">
                            <p:stCondLst>
                              <p:cond delay="22500"/>
                            </p:stCondLst>
                            <p:childTnLst>
                              <p:par>
                                <p:cTn id="393" presetID="10" presetClass="entr" presetSubtype="0" fill="hold" grpId="0" nodeType="afterEffect">
                                  <p:stCondLst>
                                    <p:cond delay="0"/>
                                  </p:stCondLst>
                                  <p:childTnLst>
                                    <p:set>
                                      <p:cBhvr>
                                        <p:cTn id="394" dur="1" fill="hold">
                                          <p:stCondLst>
                                            <p:cond delay="0"/>
                                          </p:stCondLst>
                                        </p:cTn>
                                        <p:tgtEl>
                                          <p:spTgt spid="67"/>
                                        </p:tgtEl>
                                        <p:attrNameLst>
                                          <p:attrName>style.visibility</p:attrName>
                                        </p:attrNameLst>
                                      </p:cBhvr>
                                      <p:to>
                                        <p:strVal val="visible"/>
                                      </p:to>
                                    </p:set>
                                    <p:animEffect transition="in" filter="fade">
                                      <p:cBhvr>
                                        <p:cTn id="395" dur="500"/>
                                        <p:tgtEl>
                                          <p:spTgt spid="67"/>
                                        </p:tgtEl>
                                      </p:cBhvr>
                                    </p:animEffect>
                                  </p:childTnLst>
                                </p:cTn>
                              </p:par>
                              <p:par>
                                <p:cTn id="396" presetID="1" presetClass="emph" presetSubtype="2" fill="hold" nodeType="withEffect">
                                  <p:stCondLst>
                                    <p:cond delay="0"/>
                                  </p:stCondLst>
                                  <p:childTnLst>
                                    <p:animClr clrSpc="rgb" dir="cw">
                                      <p:cBhvr>
                                        <p:cTn id="397" dur="500" fill="hold"/>
                                        <p:tgtEl>
                                          <p:spTgt spid="67"/>
                                        </p:tgtEl>
                                        <p:attrNameLst>
                                          <p:attrName>fillcolor</p:attrName>
                                        </p:attrNameLst>
                                      </p:cBhvr>
                                      <p:to>
                                        <a:srgbClr val="00B0F0"/>
                                      </p:to>
                                    </p:animClr>
                                    <p:set>
                                      <p:cBhvr>
                                        <p:cTn id="398" dur="500" fill="hold"/>
                                        <p:tgtEl>
                                          <p:spTgt spid="67"/>
                                        </p:tgtEl>
                                        <p:attrNameLst>
                                          <p:attrName>fill.type</p:attrName>
                                        </p:attrNameLst>
                                      </p:cBhvr>
                                      <p:to>
                                        <p:strVal val="solid"/>
                                      </p:to>
                                    </p:set>
                                    <p:set>
                                      <p:cBhvr>
                                        <p:cTn id="399" dur="500" fill="hold"/>
                                        <p:tgtEl>
                                          <p:spTgt spid="67"/>
                                        </p:tgtEl>
                                        <p:attrNameLst>
                                          <p:attrName>fill.on</p:attrName>
                                        </p:attrNameLst>
                                      </p:cBhvr>
                                      <p:to>
                                        <p:strVal val="true"/>
                                      </p:to>
                                    </p:set>
                                  </p:childTnLst>
                                </p:cTn>
                              </p:par>
                            </p:childTnLst>
                          </p:cTn>
                        </p:par>
                        <p:par>
                          <p:cTn id="400" fill="hold">
                            <p:stCondLst>
                              <p:cond delay="23000"/>
                            </p:stCondLst>
                            <p:childTnLst>
                              <p:par>
                                <p:cTn id="401" presetID="10" presetClass="entr" presetSubtype="0" fill="hold" grpId="0" nodeType="afterEffect">
                                  <p:stCondLst>
                                    <p:cond delay="0"/>
                                  </p:stCondLst>
                                  <p:childTnLst>
                                    <p:set>
                                      <p:cBhvr>
                                        <p:cTn id="402" dur="1" fill="hold">
                                          <p:stCondLst>
                                            <p:cond delay="0"/>
                                          </p:stCondLst>
                                        </p:cTn>
                                        <p:tgtEl>
                                          <p:spTgt spid="68"/>
                                        </p:tgtEl>
                                        <p:attrNameLst>
                                          <p:attrName>style.visibility</p:attrName>
                                        </p:attrNameLst>
                                      </p:cBhvr>
                                      <p:to>
                                        <p:strVal val="visible"/>
                                      </p:to>
                                    </p:set>
                                    <p:animEffect transition="in" filter="fade">
                                      <p:cBhvr>
                                        <p:cTn id="403" dur="500"/>
                                        <p:tgtEl>
                                          <p:spTgt spid="68"/>
                                        </p:tgtEl>
                                      </p:cBhvr>
                                    </p:animEffect>
                                  </p:childTnLst>
                                </p:cTn>
                              </p:par>
                              <p:par>
                                <p:cTn id="404" presetID="1" presetClass="emph" presetSubtype="2" fill="hold" nodeType="withEffect">
                                  <p:stCondLst>
                                    <p:cond delay="0"/>
                                  </p:stCondLst>
                                  <p:childTnLst>
                                    <p:animClr clrSpc="rgb" dir="cw">
                                      <p:cBhvr>
                                        <p:cTn id="405" dur="500" fill="hold"/>
                                        <p:tgtEl>
                                          <p:spTgt spid="68"/>
                                        </p:tgtEl>
                                        <p:attrNameLst>
                                          <p:attrName>fillcolor</p:attrName>
                                        </p:attrNameLst>
                                      </p:cBhvr>
                                      <p:to>
                                        <a:srgbClr val="92D050"/>
                                      </p:to>
                                    </p:animClr>
                                    <p:set>
                                      <p:cBhvr>
                                        <p:cTn id="406" dur="500" fill="hold"/>
                                        <p:tgtEl>
                                          <p:spTgt spid="68"/>
                                        </p:tgtEl>
                                        <p:attrNameLst>
                                          <p:attrName>fill.type</p:attrName>
                                        </p:attrNameLst>
                                      </p:cBhvr>
                                      <p:to>
                                        <p:strVal val="solid"/>
                                      </p:to>
                                    </p:set>
                                    <p:set>
                                      <p:cBhvr>
                                        <p:cTn id="407" dur="500" fill="hold"/>
                                        <p:tgtEl>
                                          <p:spTgt spid="68"/>
                                        </p:tgtEl>
                                        <p:attrNameLst>
                                          <p:attrName>fill.on</p:attrName>
                                        </p:attrNameLst>
                                      </p:cBhvr>
                                      <p:to>
                                        <p:strVal val="true"/>
                                      </p:to>
                                    </p:set>
                                  </p:childTnLst>
                                </p:cTn>
                              </p:par>
                            </p:childTnLst>
                          </p:cTn>
                        </p:par>
                        <p:par>
                          <p:cTn id="408" fill="hold">
                            <p:stCondLst>
                              <p:cond delay="23500"/>
                            </p:stCondLst>
                            <p:childTnLst>
                              <p:par>
                                <p:cTn id="409" presetID="10" presetClass="entr" presetSubtype="0" fill="hold" grpId="0" nodeType="afterEffect">
                                  <p:stCondLst>
                                    <p:cond delay="0"/>
                                  </p:stCondLst>
                                  <p:childTnLst>
                                    <p:set>
                                      <p:cBhvr>
                                        <p:cTn id="410" dur="1" fill="hold">
                                          <p:stCondLst>
                                            <p:cond delay="0"/>
                                          </p:stCondLst>
                                        </p:cTn>
                                        <p:tgtEl>
                                          <p:spTgt spid="69"/>
                                        </p:tgtEl>
                                        <p:attrNameLst>
                                          <p:attrName>style.visibility</p:attrName>
                                        </p:attrNameLst>
                                      </p:cBhvr>
                                      <p:to>
                                        <p:strVal val="visible"/>
                                      </p:to>
                                    </p:set>
                                    <p:animEffect transition="in" filter="fade">
                                      <p:cBhvr>
                                        <p:cTn id="411" dur="500"/>
                                        <p:tgtEl>
                                          <p:spTgt spid="69"/>
                                        </p:tgtEl>
                                      </p:cBhvr>
                                    </p:animEffect>
                                  </p:childTnLst>
                                </p:cTn>
                              </p:par>
                              <p:par>
                                <p:cTn id="412" presetID="1" presetClass="emph" presetSubtype="2" fill="hold" nodeType="withEffect">
                                  <p:stCondLst>
                                    <p:cond delay="0"/>
                                  </p:stCondLst>
                                  <p:childTnLst>
                                    <p:animClr clrSpc="rgb" dir="cw">
                                      <p:cBhvr>
                                        <p:cTn id="413" dur="500" fill="hold"/>
                                        <p:tgtEl>
                                          <p:spTgt spid="69"/>
                                        </p:tgtEl>
                                        <p:attrNameLst>
                                          <p:attrName>fillcolor</p:attrName>
                                        </p:attrNameLst>
                                      </p:cBhvr>
                                      <p:to>
                                        <a:srgbClr val="FF0000"/>
                                      </p:to>
                                    </p:animClr>
                                    <p:set>
                                      <p:cBhvr>
                                        <p:cTn id="414" dur="500" fill="hold"/>
                                        <p:tgtEl>
                                          <p:spTgt spid="69"/>
                                        </p:tgtEl>
                                        <p:attrNameLst>
                                          <p:attrName>fill.type</p:attrName>
                                        </p:attrNameLst>
                                      </p:cBhvr>
                                      <p:to>
                                        <p:strVal val="solid"/>
                                      </p:to>
                                    </p:set>
                                    <p:set>
                                      <p:cBhvr>
                                        <p:cTn id="415" dur="500" fill="hold"/>
                                        <p:tgtEl>
                                          <p:spTgt spid="69"/>
                                        </p:tgtEl>
                                        <p:attrNameLst>
                                          <p:attrName>fill.on</p:attrName>
                                        </p:attrNameLst>
                                      </p:cBhvr>
                                      <p:to>
                                        <p:strVal val="true"/>
                                      </p:to>
                                    </p:set>
                                  </p:childTnLst>
                                </p:cTn>
                              </p:par>
                            </p:childTnLst>
                          </p:cTn>
                        </p:par>
                        <p:par>
                          <p:cTn id="416" fill="hold">
                            <p:stCondLst>
                              <p:cond delay="24000"/>
                            </p:stCondLst>
                            <p:childTnLst>
                              <p:par>
                                <p:cTn id="417" presetID="10" presetClass="entr" presetSubtype="0" fill="hold" grpId="0" nodeType="afterEffect">
                                  <p:stCondLst>
                                    <p:cond delay="0"/>
                                  </p:stCondLst>
                                  <p:childTnLst>
                                    <p:set>
                                      <p:cBhvr>
                                        <p:cTn id="418" dur="1" fill="hold">
                                          <p:stCondLst>
                                            <p:cond delay="0"/>
                                          </p:stCondLst>
                                        </p:cTn>
                                        <p:tgtEl>
                                          <p:spTgt spid="70"/>
                                        </p:tgtEl>
                                        <p:attrNameLst>
                                          <p:attrName>style.visibility</p:attrName>
                                        </p:attrNameLst>
                                      </p:cBhvr>
                                      <p:to>
                                        <p:strVal val="visible"/>
                                      </p:to>
                                    </p:set>
                                    <p:animEffect transition="in" filter="fade">
                                      <p:cBhvr>
                                        <p:cTn id="419" dur="500"/>
                                        <p:tgtEl>
                                          <p:spTgt spid="70"/>
                                        </p:tgtEl>
                                      </p:cBhvr>
                                    </p:animEffect>
                                  </p:childTnLst>
                                </p:cTn>
                              </p:par>
                              <p:par>
                                <p:cTn id="420" presetID="1" presetClass="emph" presetSubtype="2" fill="hold" nodeType="withEffect">
                                  <p:stCondLst>
                                    <p:cond delay="0"/>
                                  </p:stCondLst>
                                  <p:childTnLst>
                                    <p:animClr clrSpc="rgb" dir="cw">
                                      <p:cBhvr>
                                        <p:cTn id="421" dur="500" fill="hold"/>
                                        <p:tgtEl>
                                          <p:spTgt spid="70"/>
                                        </p:tgtEl>
                                        <p:attrNameLst>
                                          <p:attrName>fillcolor</p:attrName>
                                        </p:attrNameLst>
                                      </p:cBhvr>
                                      <p:to>
                                        <a:srgbClr val="00B0F0"/>
                                      </p:to>
                                    </p:animClr>
                                    <p:set>
                                      <p:cBhvr>
                                        <p:cTn id="422" dur="500" fill="hold"/>
                                        <p:tgtEl>
                                          <p:spTgt spid="70"/>
                                        </p:tgtEl>
                                        <p:attrNameLst>
                                          <p:attrName>fill.type</p:attrName>
                                        </p:attrNameLst>
                                      </p:cBhvr>
                                      <p:to>
                                        <p:strVal val="solid"/>
                                      </p:to>
                                    </p:set>
                                    <p:set>
                                      <p:cBhvr>
                                        <p:cTn id="423" dur="500" fill="hold"/>
                                        <p:tgtEl>
                                          <p:spTgt spid="70"/>
                                        </p:tgtEl>
                                        <p:attrNameLst>
                                          <p:attrName>fill.on</p:attrName>
                                        </p:attrNameLst>
                                      </p:cBhvr>
                                      <p:to>
                                        <p:strVal val="true"/>
                                      </p:to>
                                    </p:set>
                                  </p:childTnLst>
                                </p:cTn>
                              </p:par>
                            </p:childTnLst>
                          </p:cTn>
                        </p:par>
                        <p:par>
                          <p:cTn id="424" fill="hold">
                            <p:stCondLst>
                              <p:cond delay="24500"/>
                            </p:stCondLst>
                            <p:childTnLst>
                              <p:par>
                                <p:cTn id="425" presetID="10" presetClass="entr" presetSubtype="0" fill="hold" grpId="0" nodeType="afterEffect">
                                  <p:stCondLst>
                                    <p:cond delay="0"/>
                                  </p:stCondLst>
                                  <p:childTnLst>
                                    <p:set>
                                      <p:cBhvr>
                                        <p:cTn id="426" dur="1" fill="hold">
                                          <p:stCondLst>
                                            <p:cond delay="0"/>
                                          </p:stCondLst>
                                        </p:cTn>
                                        <p:tgtEl>
                                          <p:spTgt spid="71"/>
                                        </p:tgtEl>
                                        <p:attrNameLst>
                                          <p:attrName>style.visibility</p:attrName>
                                        </p:attrNameLst>
                                      </p:cBhvr>
                                      <p:to>
                                        <p:strVal val="visible"/>
                                      </p:to>
                                    </p:set>
                                    <p:animEffect transition="in" filter="fade">
                                      <p:cBhvr>
                                        <p:cTn id="427" dur="500"/>
                                        <p:tgtEl>
                                          <p:spTgt spid="71"/>
                                        </p:tgtEl>
                                      </p:cBhvr>
                                    </p:animEffect>
                                  </p:childTnLst>
                                </p:cTn>
                              </p:par>
                              <p:par>
                                <p:cTn id="428" presetID="1" presetClass="emph" presetSubtype="2" fill="hold" nodeType="withEffect">
                                  <p:stCondLst>
                                    <p:cond delay="0"/>
                                  </p:stCondLst>
                                  <p:childTnLst>
                                    <p:animClr clrSpc="rgb" dir="cw">
                                      <p:cBhvr>
                                        <p:cTn id="429" dur="500" fill="hold"/>
                                        <p:tgtEl>
                                          <p:spTgt spid="71"/>
                                        </p:tgtEl>
                                        <p:attrNameLst>
                                          <p:attrName>fillcolor</p:attrName>
                                        </p:attrNameLst>
                                      </p:cBhvr>
                                      <p:to>
                                        <a:srgbClr val="FF0000"/>
                                      </p:to>
                                    </p:animClr>
                                    <p:set>
                                      <p:cBhvr>
                                        <p:cTn id="430" dur="500" fill="hold"/>
                                        <p:tgtEl>
                                          <p:spTgt spid="71"/>
                                        </p:tgtEl>
                                        <p:attrNameLst>
                                          <p:attrName>fill.type</p:attrName>
                                        </p:attrNameLst>
                                      </p:cBhvr>
                                      <p:to>
                                        <p:strVal val="solid"/>
                                      </p:to>
                                    </p:set>
                                    <p:set>
                                      <p:cBhvr>
                                        <p:cTn id="431" dur="5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6"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202038"/>
            <a:ext cx="7172325" cy="5042375"/>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195757" y="1614413"/>
            <a:ext cx="3803072" cy="1244123"/>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5" name="TextBox 14"/>
          <p:cNvSpPr txBox="1"/>
          <p:nvPr/>
        </p:nvSpPr>
        <p:spPr>
          <a:xfrm>
            <a:off x="1950729" y="671474"/>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542799" y="1927541"/>
            <a:ext cx="2877558"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THỂ CHẤT</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9" name="TextBox 8"/>
          <p:cNvSpPr txBox="1"/>
          <p:nvPr/>
        </p:nvSpPr>
        <p:spPr>
          <a:xfrm rot="16200000">
            <a:off x="1403611" y="3552133"/>
            <a:ext cx="1377507" cy="769441"/>
          </a:xfrm>
          <a:prstGeom prst="rect">
            <a:avLst/>
          </a:prstGeom>
          <a:noFill/>
        </p:spPr>
        <p:txBody>
          <a:bodyPr wrap="square" rtlCol="0">
            <a:spAutoFit/>
          </a:bodyPr>
          <a:lstStyle/>
          <a:p>
            <a:pPr lvl="0" algn="ctr">
              <a:defRPr/>
            </a:pPr>
            <a:r>
              <a:rPr lang="en-US" altLang="zh-CN" sz="2200" b="1" dirty="0">
                <a:solidFill>
                  <a:srgbClr val="002060"/>
                </a:solidFill>
                <a:latin typeface="Roboto Black" panose="02000000000000000000" pitchFamily="2" charset="0"/>
                <a:ea typeface="Roboto Black" panose="02000000000000000000" pitchFamily="2" charset="0"/>
              </a:rPr>
              <a:t>NHÀ ĐỂ XE</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0" name="TextBox 9"/>
          <p:cNvSpPr txBox="1"/>
          <p:nvPr/>
        </p:nvSpPr>
        <p:spPr>
          <a:xfrm>
            <a:off x="5275319" y="4905781"/>
            <a:ext cx="2290076" cy="769441"/>
          </a:xfrm>
          <a:prstGeom prst="rect">
            <a:avLst/>
          </a:prstGeom>
          <a:noFill/>
        </p:spPr>
        <p:txBody>
          <a:bodyPr wrap="square" rtlCol="0">
            <a:spAutoFit/>
          </a:bodyPr>
          <a:lstStyle/>
          <a:p>
            <a:pPr lvl="0" algn="ctr">
              <a:defRPr/>
            </a:pPr>
            <a:r>
              <a:rPr lang="vi-VN" altLang="zh-CN" sz="2200" b="1" dirty="0">
                <a:solidFill>
                  <a:srgbClr val="002060"/>
                </a:solidFill>
                <a:latin typeface="+mj-lt"/>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sp>
        <p:nvSpPr>
          <p:cNvPr id="11" name="TextBox 10"/>
          <p:cNvSpPr txBox="1"/>
          <p:nvPr/>
        </p:nvSpPr>
        <p:spPr>
          <a:xfrm>
            <a:off x="4133884" y="3083792"/>
            <a:ext cx="1686541"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SÂN KHẤU</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20" name="TextBox 19"/>
          <p:cNvSpPr txBox="1"/>
          <p:nvPr/>
        </p:nvSpPr>
        <p:spPr>
          <a:xfrm>
            <a:off x="4296448" y="1142944"/>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24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a:cxnSpLocks/>
          </p:cNvCxnSpPr>
          <p:nvPr/>
        </p:nvCxnSpPr>
        <p:spPr>
          <a:xfrm>
            <a:off x="3165613" y="1521332"/>
            <a:ext cx="3843264"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998703" y="1564417"/>
            <a:ext cx="0" cy="13465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16211" y="210266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24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8 cm</a:t>
            </a:r>
          </a:p>
        </p:txBody>
      </p:sp>
      <p:sp>
        <p:nvSpPr>
          <p:cNvPr id="34" name="TextBox 33"/>
          <p:cNvSpPr txBox="1"/>
          <p:nvPr/>
        </p:nvSpPr>
        <p:spPr>
          <a:xfrm>
            <a:off x="8979540" y="4625607"/>
            <a:ext cx="283506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24 </a:t>
            </a:r>
            <a:r>
              <a:rPr lang="en-US" sz="240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sz="2400" smtClean="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8 = 192 cm</a:t>
            </a:r>
            <a:r>
              <a:rPr lang="en-US" sz="2400" baseline="300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9088435" y="3552382"/>
            <a:ext cx="2341674"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nhà thể chất là:</a:t>
            </a:r>
          </a:p>
        </p:txBody>
      </p:sp>
      <p:sp>
        <p:nvSpPr>
          <p:cNvPr id="13" name="TextBox 12"/>
          <p:cNvSpPr txBox="1"/>
          <p:nvPr/>
        </p:nvSpPr>
        <p:spPr>
          <a:xfrm>
            <a:off x="875730"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944586"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32" name="TextBox 31"/>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37920" y="298393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7723151" y="4962610"/>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8" name="TextBox 37"/>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791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9"/>
                                        </p:tgtEl>
                                        <p:attrNameLst>
                                          <p:attrName>r</p:attrName>
                                        </p:attrNameLst>
                                      </p:cBhvr>
                                    </p:animRot>
                                    <p:animRot by="-240000">
                                      <p:cBhvr>
                                        <p:cTn id="62" dur="200" fill="hold">
                                          <p:stCondLst>
                                            <p:cond delay="200"/>
                                          </p:stCondLst>
                                        </p:cTn>
                                        <p:tgtEl>
                                          <p:spTgt spid="29"/>
                                        </p:tgtEl>
                                        <p:attrNameLst>
                                          <p:attrName>r</p:attrName>
                                        </p:attrNameLst>
                                      </p:cBhvr>
                                    </p:animRot>
                                    <p:animRot by="240000">
                                      <p:cBhvr>
                                        <p:cTn id="63" dur="200" fill="hold">
                                          <p:stCondLst>
                                            <p:cond delay="400"/>
                                          </p:stCondLst>
                                        </p:cTn>
                                        <p:tgtEl>
                                          <p:spTgt spid="29"/>
                                        </p:tgtEl>
                                        <p:attrNameLst>
                                          <p:attrName>r</p:attrName>
                                        </p:attrNameLst>
                                      </p:cBhvr>
                                    </p:animRot>
                                    <p:animRot by="-240000">
                                      <p:cBhvr>
                                        <p:cTn id="64" dur="200" fill="hold">
                                          <p:stCondLst>
                                            <p:cond delay="600"/>
                                          </p:stCondLst>
                                        </p:cTn>
                                        <p:tgtEl>
                                          <p:spTgt spid="29"/>
                                        </p:tgtEl>
                                        <p:attrNameLst>
                                          <p:attrName>r</p:attrName>
                                        </p:attrNameLst>
                                      </p:cBhvr>
                                    </p:animRot>
                                    <p:animRot by="120000">
                                      <p:cBhvr>
                                        <p:cTn id="65" dur="200" fill="hold">
                                          <p:stCondLst>
                                            <p:cond delay="800"/>
                                          </p:stCondLst>
                                        </p:cTn>
                                        <p:tgtEl>
                                          <p:spTgt spid="29"/>
                                        </p:tgtEl>
                                        <p:attrNameLst>
                                          <p:attrName>r</p:attrName>
                                        </p:attrNameLst>
                                      </p:cBhvr>
                                    </p:animRot>
                                  </p:childTnLst>
                                </p:cTn>
                              </p:par>
                              <p:par>
                                <p:cTn id="66" presetID="42" presetClass="entr" presetSubtype="0" fill="hold" grpId="0"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mph" presetSubtype="0" repeatCount="3000" fill="hold" grpId="1" nodeType="clickEffect">
                                  <p:stCondLst>
                                    <p:cond delay="0"/>
                                  </p:stCondLst>
                                  <p:childTnLst>
                                    <p:animEffect transition="out" filter="fade">
                                      <p:cBhvr>
                                        <p:cTn id="74" dur="500" tmFilter="0, 0; .2, .5; .8, .5; 1, 0"/>
                                        <p:tgtEl>
                                          <p:spTgt spid="32"/>
                                        </p:tgtEl>
                                      </p:cBhvr>
                                    </p:animEffect>
                                    <p:animScale>
                                      <p:cBhvr>
                                        <p:cTn id="75" dur="250" autoRev="1" fill="hold"/>
                                        <p:tgtEl>
                                          <p:spTgt spid="3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26" presetClass="emph" presetSubtype="0" repeatCount="3000" fill="hold" nodeType="withEffect">
                                  <p:stCondLst>
                                    <p:cond delay="0"/>
                                  </p:stCondLst>
                                  <p:childTnLst>
                                    <p:animEffect transition="out" filter="fade">
                                      <p:cBhvr>
                                        <p:cTn id="92" dur="1000" tmFilter="0, 0; .2, .5; .8, .5; 1, 0"/>
                                        <p:tgtEl>
                                          <p:spTgt spid="21"/>
                                        </p:tgtEl>
                                      </p:cBhvr>
                                    </p:animEffect>
                                    <p:animScale>
                                      <p:cBhvr>
                                        <p:cTn id="93" dur="500" autoRev="1" fill="hold"/>
                                        <p:tgtEl>
                                          <p:spTgt spid="21"/>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26" presetClass="emph" presetSubtype="0" repeatCount="3000" fill="hold" nodeType="withEffect">
                                  <p:stCondLst>
                                    <p:cond delay="0"/>
                                  </p:stCondLst>
                                  <p:childTnLst>
                                    <p:animEffect transition="out" filter="fade">
                                      <p:cBhvr>
                                        <p:cTn id="110" dur="1000" tmFilter="0, 0; .2, .5; .8, .5; 1, 0"/>
                                        <p:tgtEl>
                                          <p:spTgt spid="22"/>
                                        </p:tgtEl>
                                      </p:cBhvr>
                                    </p:animEffect>
                                    <p:animScale>
                                      <p:cBhvr>
                                        <p:cTn id="111" dur="500" autoRev="1" fill="hold"/>
                                        <p:tgtEl>
                                          <p:spTgt spid="22"/>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childTnLst>
                          </p:cTn>
                        </p:par>
                        <p:par>
                          <p:cTn id="119" fill="hold">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8"/>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wipe(left)">
                                      <p:cBhvr>
                                        <p:cTn id="130" dur="500"/>
                                        <p:tgtEl>
                                          <p:spTgt spid="3"/>
                                        </p:tgtEl>
                                      </p:cBhvr>
                                    </p:animEffect>
                                  </p:childTnLst>
                                </p:cTn>
                              </p:par>
                            </p:childTnLst>
                          </p:cTn>
                        </p:par>
                      </p:childTnLst>
                    </p:cTn>
                  </p:par>
                </p:childTnLst>
              </p:cTn>
              <p:nextCondLst>
                <p:cond evt="onClick" delay="0">
                  <p:tgtEl>
                    <p:spTgt spid="8"/>
                  </p:tgtEl>
                </p:cond>
              </p:nextCondLst>
            </p:seq>
            <p:seq concurrent="1" nextAc="seek">
              <p:cTn id="131" restart="whenNotActive" fill="hold" evtFilter="cancelBubble" nodeType="interactiveSeq">
                <p:stCondLst>
                  <p:cond evt="onClick" delay="0">
                    <p:tgtEl>
                      <p:spTgt spid="13"/>
                    </p:tgtEl>
                  </p:cond>
                </p:stCondLst>
                <p:endSync evt="end" delay="0">
                  <p:rtn val="all"/>
                </p:endSync>
                <p:childTnLst>
                  <p:par>
                    <p:cTn id="132" fill="hold">
                      <p:stCondLst>
                        <p:cond delay="0"/>
                      </p:stCondLst>
                      <p:childTnLst>
                        <p:par>
                          <p:cTn id="133" fill="hold">
                            <p:stCondLst>
                              <p:cond delay="0"/>
                            </p:stCondLst>
                            <p:childTnLst>
                              <p:par>
                                <p:cTn id="134" presetID="42" presetClass="path" presetSubtype="0" accel="50000" decel="50000" fill="hold" grpId="1" nodeType="clickEffect">
                                  <p:stCondLst>
                                    <p:cond delay="0"/>
                                  </p:stCondLst>
                                  <p:childTnLst>
                                    <p:animMotion origin="layout" path="M -1.25E-6 2.22222E-6 L 0.275 -0.67153 " pathEditMode="relative" rAng="0" ptsTypes="AA">
                                      <p:cBhvr>
                                        <p:cTn id="135" dur="2000" fill="hold"/>
                                        <p:tgtEl>
                                          <p:spTgt spid="13"/>
                                        </p:tgtEl>
                                        <p:attrNameLst>
                                          <p:attrName>ppt_x</p:attrName>
                                          <p:attrName>ppt_y</p:attrName>
                                        </p:attrNameLst>
                                      </p:cBhvr>
                                      <p:rCtr x="13750" y="-33588"/>
                                    </p:animMotion>
                                  </p:childTnLst>
                                </p:cTn>
                              </p:par>
                            </p:childTnLst>
                          </p:cTn>
                        </p:par>
                      </p:childTnLst>
                    </p:cTn>
                  </p:par>
                </p:childTnLst>
              </p:cTn>
              <p:nextCondLst>
                <p:cond evt="onClick" delay="0">
                  <p:tgtEl>
                    <p:spTgt spid="13"/>
                  </p:tgtEl>
                </p:cond>
              </p:nextCondLst>
            </p:seq>
          </p:childTnLst>
        </p:cTn>
      </p:par>
    </p:tnLst>
    <p:bldLst>
      <p:bldP spid="116" grpId="0"/>
      <p:bldP spid="14" grpId="0"/>
      <p:bldP spid="15" grpId="0"/>
      <p:bldP spid="8" grpId="0"/>
      <p:bldP spid="9" grpId="0"/>
      <p:bldP spid="10" grpId="0"/>
      <p:bldP spid="11" grpId="0"/>
      <p:bldP spid="20" grpId="0"/>
      <p:bldP spid="23" grpId="0"/>
      <p:bldP spid="29" grpId="0" animBg="1"/>
      <p:bldP spid="29" grpId="1" animBg="1"/>
      <p:bldP spid="31" grpId="0"/>
      <p:bldP spid="33" grpId="0"/>
      <p:bldP spid="34" grpId="0"/>
      <p:bldP spid="35" grpId="0"/>
      <p:bldP spid="13" grpId="0" animBg="1"/>
      <p:bldP spid="13" grpId="1" animBg="1"/>
      <p:bldP spid="17" grpId="0" animBg="1"/>
      <p:bldP spid="18" grpId="0" animBg="1"/>
      <p:bldP spid="19" grpId="0" animBg="1"/>
      <p:bldP spid="32" grpId="0"/>
      <p:bldP spid="32" grpId="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19" y="1382736"/>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63159" y="2214953"/>
            <a:ext cx="2877558"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THỂ CHẤT</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9" name="TextBox 8"/>
          <p:cNvSpPr txBox="1"/>
          <p:nvPr/>
        </p:nvSpPr>
        <p:spPr>
          <a:xfrm rot="16200000">
            <a:off x="1690139" y="3802862"/>
            <a:ext cx="914896" cy="523220"/>
          </a:xfrm>
          <a:prstGeom prst="rect">
            <a:avLst/>
          </a:prstGeom>
          <a:noFill/>
        </p:spPr>
        <p:txBody>
          <a:bodyPr wrap="square" rtlCol="0">
            <a:spAutoFit/>
          </a:bodyPr>
          <a:lstStyle/>
          <a:p>
            <a:pPr lvl="0" algn="ctr">
              <a:defRPr/>
            </a:pPr>
            <a:r>
              <a:rPr lang="en-US" altLang="zh-CN" sz="14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ĐỂ XE</a:t>
            </a:r>
            <a:endParaRPr kumimoji="0" lang="en-US" altLang="zh-CN" sz="14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0" name="TextBox 9"/>
          <p:cNvSpPr txBox="1"/>
          <p:nvPr/>
        </p:nvSpPr>
        <p:spPr>
          <a:xfrm>
            <a:off x="5187914" y="4575253"/>
            <a:ext cx="2290076" cy="769441"/>
          </a:xfrm>
          <a:prstGeom prst="rect">
            <a:avLst/>
          </a:prstGeom>
          <a:noFill/>
        </p:spPr>
        <p:txBody>
          <a:bodyPr wrap="square" rtlCol="0">
            <a:spAutoFit/>
          </a:bodyPr>
          <a:lstStyle/>
          <a:p>
            <a:pPr lvl="0" algn="ctr">
              <a:defRPr/>
            </a:pPr>
            <a:r>
              <a:rPr lang="vi-VN" altLang="zh-CN" sz="2200" b="1" dirty="0">
                <a:solidFill>
                  <a:srgbClr val="002060"/>
                </a:solidFill>
                <a:latin typeface="+mj-lt"/>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sp>
        <p:nvSpPr>
          <p:cNvPr id="20" name="TextBox 19"/>
          <p:cNvSpPr txBox="1"/>
          <p:nvPr/>
        </p:nvSpPr>
        <p:spPr>
          <a:xfrm>
            <a:off x="4373735" y="3727306"/>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16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a:cxnSpLocks/>
          </p:cNvCxnSpPr>
          <p:nvPr/>
        </p:nvCxnSpPr>
        <p:spPr>
          <a:xfrm>
            <a:off x="3785598" y="3727306"/>
            <a:ext cx="252818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71338" y="2986732"/>
            <a:ext cx="7615" cy="6306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5605" y="3087465"/>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4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16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4 cm</a:t>
            </a:r>
          </a:p>
        </p:txBody>
      </p:sp>
      <p:sp>
        <p:nvSpPr>
          <p:cNvPr id="34" name="TextBox 33"/>
          <p:cNvSpPr txBox="1"/>
          <p:nvPr/>
        </p:nvSpPr>
        <p:spPr>
          <a:xfrm>
            <a:off x="8853213" y="4289808"/>
            <a:ext cx="2835062" cy="461665"/>
          </a:xfrm>
          <a:prstGeom prst="rect">
            <a:avLst/>
          </a:prstGeom>
          <a:noFill/>
        </p:spPr>
        <p:txBody>
          <a:bodyPr wrap="square" rtlCol="0">
            <a:spAutoFit/>
          </a:bodyPr>
          <a:lstStyle/>
          <a:p>
            <a:pPr lvl="0" algn="ctr">
              <a:defRPr/>
            </a:pPr>
            <a:r>
              <a:rPr lang="en-US" sz="2400" dirty="0">
                <a:solidFill>
                  <a:srgbClr val="002060"/>
                </a:solidFill>
                <a:latin typeface="Roboto" panose="02000000000000000000" pitchFamily="2" charset="0"/>
                <a:ea typeface="Roboto" panose="02000000000000000000" pitchFamily="2" charset="0"/>
              </a:rPr>
              <a:t>16 </a:t>
            </a:r>
            <a:r>
              <a:rPr lang="en-US" sz="24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sz="2400" dirty="0" smtClean="0">
                <a:solidFill>
                  <a:srgbClr val="002060"/>
                </a:solidFill>
                <a:latin typeface="Roboto" panose="02000000000000000000" pitchFamily="2" charset="0"/>
                <a:ea typeface="Roboto" panose="02000000000000000000" pitchFamily="2" charset="0"/>
              </a:rPr>
              <a:t> </a:t>
            </a:r>
            <a:r>
              <a:rPr lang="en-US" sz="2400" dirty="0">
                <a:solidFill>
                  <a:srgbClr val="002060"/>
                </a:solidFill>
                <a:latin typeface="Roboto" panose="02000000000000000000" pitchFamily="2" charset="0"/>
                <a:ea typeface="Roboto" panose="02000000000000000000" pitchFamily="2" charset="0"/>
              </a:rPr>
              <a:t>4 = 64 cm</a:t>
            </a:r>
            <a:r>
              <a:rPr lang="en-US" sz="2400" baseline="30000" dirty="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478480" y="3660357"/>
            <a:ext cx="370318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sân khấu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SÂN KHẤU</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6437920" y="298393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7723151" y="5006710"/>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2944586"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616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26" presetClass="emph" presetSubtype="0" repeatCount="3000" fill="hold" nodeType="withEffect">
                                  <p:stCondLst>
                                    <p:cond delay="0"/>
                                  </p:stCondLst>
                                  <p:childTnLst>
                                    <p:animEffect transition="out" filter="fade">
                                      <p:cBhvr>
                                        <p:cTn id="42" dur="1000" tmFilter="0, 0; .2, .5; .8, .5; 1, 0"/>
                                        <p:tgtEl>
                                          <p:spTgt spid="22"/>
                                        </p:tgtEl>
                                      </p:cBhvr>
                                    </p:animEffect>
                                    <p:animScale>
                                      <p:cBhvr>
                                        <p:cTn id="43" dur="500" autoRev="1" fill="hold"/>
                                        <p:tgtEl>
                                          <p:spTgt spid="22"/>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22" presetClass="entr" presetSubtype="8"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0" nodeType="clickEffect">
                                  <p:stCondLst>
                                    <p:cond delay="0"/>
                                  </p:stCondLst>
                                  <p:childTnLst>
                                    <p:animMotion origin="layout" path="M -2.70833E-6 2.22222E-6 L 0.078 -0.49722 " pathEditMode="relative" rAng="0" ptsTypes="AA">
                                      <p:cBhvr>
                                        <p:cTn id="67" dur="2000" fill="hold"/>
                                        <p:tgtEl>
                                          <p:spTgt spid="17"/>
                                        </p:tgtEl>
                                        <p:attrNameLst>
                                          <p:attrName>ppt_x</p:attrName>
                                          <p:attrName>ppt_y</p:attrName>
                                        </p:attrNameLst>
                                      </p:cBhvr>
                                      <p:rCtr x="3893" y="-24861"/>
                                    </p:animMotion>
                                  </p:childTnLst>
                                </p:cTn>
                              </p:par>
                            </p:childTnLst>
                          </p:cTn>
                        </p:par>
                      </p:childTnLst>
                    </p:cTn>
                  </p:par>
                </p:childTnLst>
              </p:cTn>
              <p:nextCondLst>
                <p:cond evt="onClick" delay="0">
                  <p:tgtEl>
                    <p:spTgt spid="17"/>
                  </p:tgtEl>
                </p:cond>
              </p:nextCondLst>
            </p:seq>
          </p:childTnLst>
        </p:cTn>
      </p:par>
    </p:tnLst>
    <p:bldLst>
      <p:bldP spid="20" grpId="0"/>
      <p:bldP spid="23" grpId="0"/>
      <p:bldP spid="31" grpId="0"/>
      <p:bldP spid="33" grpId="0"/>
      <p:bldP spid="34" grpId="0"/>
      <p:bldP spid="35" grpId="0"/>
      <p:bldP spid="32"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348563"/>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46221" y="2389598"/>
            <a:ext cx="2877558"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THỂ CHẤT</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9" name="TextBox 8"/>
          <p:cNvSpPr txBox="1"/>
          <p:nvPr/>
        </p:nvSpPr>
        <p:spPr>
          <a:xfrm rot="16200000">
            <a:off x="1254062" y="4008684"/>
            <a:ext cx="1688274" cy="307777"/>
          </a:xfrm>
          <a:prstGeom prst="rect">
            <a:avLst/>
          </a:prstGeom>
          <a:noFill/>
        </p:spPr>
        <p:txBody>
          <a:bodyPr wrap="square" rtlCol="0">
            <a:spAutoFit/>
          </a:bodyPr>
          <a:lstStyle/>
          <a:p>
            <a:pPr lvl="0" algn="ctr">
              <a:defRPr/>
            </a:pPr>
            <a:r>
              <a:rPr lang="en-US" altLang="zh-CN" sz="1400" b="1" dirty="0" smtClean="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a:t>
            </a:r>
            <a:r>
              <a:rPr lang="en-US" altLang="zh-CN" sz="1400" b="1" dirty="0" err="1" smtClean="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ĐỂxe</a:t>
            </a:r>
            <a:endParaRPr kumimoji="0" lang="en-US" altLang="zh-CN" sz="14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20" name="TextBox 19"/>
          <p:cNvSpPr txBox="1"/>
          <p:nvPr/>
        </p:nvSpPr>
        <p:spPr>
          <a:xfrm>
            <a:off x="6026174" y="3706659"/>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16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p:nvPr/>
        </p:nvCxnSpPr>
        <p:spPr>
          <a:xfrm>
            <a:off x="5181283" y="4162572"/>
            <a:ext cx="2399799" cy="12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49115" y="4347037"/>
            <a:ext cx="988" cy="119130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25488" y="4823223"/>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16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8 cm</a:t>
            </a:r>
          </a:p>
        </p:txBody>
      </p:sp>
      <p:sp>
        <p:nvSpPr>
          <p:cNvPr id="34" name="TextBox 33"/>
          <p:cNvSpPr txBox="1"/>
          <p:nvPr/>
        </p:nvSpPr>
        <p:spPr>
          <a:xfrm>
            <a:off x="8853213" y="4469280"/>
            <a:ext cx="2835062" cy="461665"/>
          </a:xfrm>
          <a:prstGeom prst="rect">
            <a:avLst/>
          </a:prstGeom>
          <a:noFill/>
        </p:spPr>
        <p:txBody>
          <a:bodyPr wrap="square" rtlCol="0">
            <a:spAutoFit/>
          </a:bodyPr>
          <a:lstStyle/>
          <a:p>
            <a:pPr lvl="0" algn="ctr">
              <a:defRPr/>
            </a:pPr>
            <a:r>
              <a:rPr lang="en-US" sz="2400" dirty="0">
                <a:solidFill>
                  <a:srgbClr val="002060"/>
                </a:solidFill>
                <a:latin typeface="Roboto" panose="02000000000000000000" pitchFamily="2" charset="0"/>
                <a:ea typeface="Roboto" panose="02000000000000000000" pitchFamily="2" charset="0"/>
              </a:rPr>
              <a:t>16 </a:t>
            </a:r>
            <a:r>
              <a:rPr lang="en-US" sz="24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sz="2400" dirty="0" smtClean="0">
                <a:solidFill>
                  <a:srgbClr val="002060"/>
                </a:solidFill>
                <a:latin typeface="Roboto" panose="02000000000000000000" pitchFamily="2" charset="0"/>
                <a:ea typeface="Roboto" panose="02000000000000000000" pitchFamily="2" charset="0"/>
              </a:rPr>
              <a:t> </a:t>
            </a:r>
            <a:r>
              <a:rPr lang="en-US" sz="2400" dirty="0">
                <a:solidFill>
                  <a:srgbClr val="002060"/>
                </a:solidFill>
                <a:latin typeface="Roboto" panose="02000000000000000000" pitchFamily="2" charset="0"/>
                <a:ea typeface="Roboto" panose="02000000000000000000" pitchFamily="2" charset="0"/>
              </a:rPr>
              <a:t>8 = 128 cm</a:t>
            </a:r>
            <a:r>
              <a:rPr lang="en-US" sz="2400" baseline="30000" dirty="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970872" y="3498040"/>
            <a:ext cx="2494879"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vườn trường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SÂN KHẤU</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7723151" y="470011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63975" y="3043144"/>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3849766" y="2990240"/>
            <a:ext cx="1331517"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8" name="Picture 37"/>
          <p:cNvPicPr>
            <a:picLocks noChangeAspect="1"/>
          </p:cNvPicPr>
          <p:nvPr/>
        </p:nvPicPr>
        <p:blipFill rotWithShape="1">
          <a:blip r:embed="rId7">
            <a:duotone>
              <a:prstClr val="black"/>
              <a:schemeClr val="accent1">
                <a:tint val="45000"/>
                <a:satMod val="400000"/>
              </a:schemeClr>
            </a:duotone>
          </a:blip>
          <a:srcRect b="4420"/>
          <a:stretch/>
        </p:blipFill>
        <p:spPr>
          <a:xfrm>
            <a:off x="5140783" y="4327545"/>
            <a:ext cx="2517066" cy="1228620"/>
          </a:xfrm>
          <a:prstGeom prst="rect">
            <a:avLst/>
          </a:prstGeom>
        </p:spPr>
      </p:pic>
      <p:sp>
        <p:nvSpPr>
          <p:cNvPr id="10" name="TextBox 9"/>
          <p:cNvSpPr txBox="1"/>
          <p:nvPr/>
        </p:nvSpPr>
        <p:spPr>
          <a:xfrm>
            <a:off x="5231345" y="4595992"/>
            <a:ext cx="2290076" cy="769441"/>
          </a:xfrm>
          <a:prstGeom prst="rect">
            <a:avLst/>
          </a:prstGeom>
          <a:noFill/>
        </p:spPr>
        <p:txBody>
          <a:bodyPr wrap="square" rtlCol="0">
            <a:spAutoFit/>
          </a:bodyPr>
          <a:lstStyle/>
          <a:p>
            <a:pPr lvl="0" algn="ctr">
              <a:defRPr/>
            </a:pPr>
            <a:r>
              <a:rPr lang="vi-VN" altLang="zh-CN" sz="2200" b="1" dirty="0">
                <a:solidFill>
                  <a:srgbClr val="002060"/>
                </a:solidFill>
                <a:latin typeface="+mj-lt"/>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161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1"/>
                                        </p:tgtEl>
                                      </p:cBhvr>
                                    </p:animEffect>
                                    <p:animScale>
                                      <p:cBhvr>
                                        <p:cTn id="28" dur="500" autoRev="1" fill="hold"/>
                                        <p:tgtEl>
                                          <p:spTgt spid="2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26" presetClass="emph" presetSubtype="0" repeatCount="3000" fill="hold" nodeType="withEffect">
                                  <p:stCondLst>
                                    <p:cond delay="0"/>
                                  </p:st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22" presetClass="entr" presetSubtype="8"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4.16667E-6 2.22222E-6 L 0.04388 -0.28542 " pathEditMode="relative" rAng="0" ptsTypes="AA">
                                      <p:cBhvr>
                                        <p:cTn id="70" dur="2000" fill="hold"/>
                                        <p:tgtEl>
                                          <p:spTgt spid="18"/>
                                        </p:tgtEl>
                                        <p:attrNameLst>
                                          <p:attrName>ppt_x</p:attrName>
                                          <p:attrName>ppt_y</p:attrName>
                                        </p:attrNameLst>
                                      </p:cBhvr>
                                      <p:rCtr x="2187" y="-14282"/>
                                    </p:animMotion>
                                  </p:childTnLst>
                                </p:cTn>
                              </p:par>
                            </p:childTnLst>
                          </p:cTn>
                        </p:par>
                      </p:childTnLst>
                    </p:cTn>
                  </p:par>
                </p:childTnLst>
              </p:cTn>
              <p:nextCondLst>
                <p:cond evt="onClick" delay="0">
                  <p:tgtEl>
                    <p:spTgt spid="18"/>
                  </p:tgtEl>
                </p:cond>
              </p:nextCondLst>
            </p:seq>
          </p:childTnLst>
        </p:cTn>
      </p:par>
    </p:tnLst>
    <p:bldLst>
      <p:bldP spid="20" grpId="0"/>
      <p:bldP spid="23" grpId="0"/>
      <p:bldP spid="31" grpId="0"/>
      <p:bldP spid="33" grpId="0"/>
      <p:bldP spid="34" grpId="0"/>
      <p:bldP spid="35" grpId="0"/>
      <p:bldP spid="32" grpId="0"/>
      <p:bldP spid="10"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348563"/>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46221" y="2389598"/>
            <a:ext cx="2877558"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THỂ CHẤT</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20" name="TextBox 19"/>
          <p:cNvSpPr txBox="1"/>
          <p:nvPr/>
        </p:nvSpPr>
        <p:spPr>
          <a:xfrm>
            <a:off x="2589119" y="3984291"/>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10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p:nvPr/>
        </p:nvCxnSpPr>
        <p:spPr>
          <a:xfrm flipV="1">
            <a:off x="2493818" y="3390194"/>
            <a:ext cx="8724" cy="15383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858165" y="3149917"/>
            <a:ext cx="507393" cy="310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81285" y="261235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10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3 cm</a:t>
            </a:r>
          </a:p>
        </p:txBody>
      </p:sp>
      <p:sp>
        <p:nvSpPr>
          <p:cNvPr id="34" name="TextBox 33"/>
          <p:cNvSpPr txBox="1"/>
          <p:nvPr/>
        </p:nvSpPr>
        <p:spPr>
          <a:xfrm>
            <a:off x="8853213" y="4642551"/>
            <a:ext cx="2835062" cy="461665"/>
          </a:xfrm>
          <a:prstGeom prst="rect">
            <a:avLst/>
          </a:prstGeom>
          <a:noFill/>
        </p:spPr>
        <p:txBody>
          <a:bodyPr wrap="square" rtlCol="0">
            <a:spAutoFit/>
          </a:bodyPr>
          <a:lstStyle/>
          <a:p>
            <a:pPr lvl="0" algn="ctr">
              <a:defRPr/>
            </a:pPr>
            <a:r>
              <a:rPr lang="en-US" sz="2400" dirty="0">
                <a:solidFill>
                  <a:srgbClr val="002060"/>
                </a:solidFill>
                <a:latin typeface="Roboto" panose="02000000000000000000" pitchFamily="2" charset="0"/>
                <a:ea typeface="Roboto" panose="02000000000000000000" pitchFamily="2" charset="0"/>
              </a:rPr>
              <a:t>10 </a:t>
            </a:r>
            <a:r>
              <a:rPr lang="en-US" sz="24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sz="2400" dirty="0" smtClean="0">
                <a:solidFill>
                  <a:srgbClr val="002060"/>
                </a:solidFill>
                <a:latin typeface="Roboto" panose="02000000000000000000" pitchFamily="2" charset="0"/>
                <a:ea typeface="Roboto" panose="02000000000000000000" pitchFamily="2" charset="0"/>
              </a:rPr>
              <a:t> </a:t>
            </a:r>
            <a:r>
              <a:rPr lang="en-US" sz="2400" dirty="0">
                <a:solidFill>
                  <a:srgbClr val="002060"/>
                </a:solidFill>
                <a:latin typeface="Roboto" panose="02000000000000000000" pitchFamily="2" charset="0"/>
                <a:ea typeface="Roboto" panose="02000000000000000000" pitchFamily="2" charset="0"/>
              </a:rPr>
              <a:t>3 = 30 cm</a:t>
            </a:r>
            <a:r>
              <a:rPr lang="en-US" sz="2400" baseline="30000" dirty="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902232" y="3498040"/>
            <a:ext cx="2431975"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nhà để xe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SÂN KHẤU</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1943034" y="4928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63975" y="3043144"/>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7734605" y="4755322"/>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3849766" y="2990240"/>
            <a:ext cx="1331517"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8" name="Picture 37"/>
          <p:cNvPicPr>
            <a:picLocks noChangeAspect="1"/>
          </p:cNvPicPr>
          <p:nvPr/>
        </p:nvPicPr>
        <p:blipFill rotWithShape="1">
          <a:blip r:embed="rId7">
            <a:duotone>
              <a:prstClr val="black"/>
              <a:schemeClr val="accent1">
                <a:tint val="45000"/>
                <a:satMod val="400000"/>
              </a:schemeClr>
            </a:duotone>
          </a:blip>
          <a:srcRect b="4420"/>
          <a:stretch/>
        </p:blipFill>
        <p:spPr>
          <a:xfrm>
            <a:off x="5140783" y="4327545"/>
            <a:ext cx="2517066" cy="1228620"/>
          </a:xfrm>
          <a:prstGeom prst="rect">
            <a:avLst/>
          </a:prstGeom>
        </p:spPr>
      </p:pic>
      <p:sp>
        <p:nvSpPr>
          <p:cNvPr id="10" name="TextBox 9"/>
          <p:cNvSpPr txBox="1"/>
          <p:nvPr/>
        </p:nvSpPr>
        <p:spPr>
          <a:xfrm>
            <a:off x="5254278" y="4700904"/>
            <a:ext cx="2290076" cy="769441"/>
          </a:xfrm>
          <a:prstGeom prst="rect">
            <a:avLst/>
          </a:prstGeom>
          <a:noFill/>
        </p:spPr>
        <p:txBody>
          <a:bodyPr wrap="square" rtlCol="0">
            <a:spAutoFit/>
          </a:bodyPr>
          <a:lstStyle/>
          <a:p>
            <a:pPr lvl="0" algn="ctr">
              <a:defRPr/>
            </a:pPr>
            <a:r>
              <a:rPr lang="vi-VN" altLang="zh-CN" sz="2200" b="1" dirty="0">
                <a:solidFill>
                  <a:srgbClr val="002060"/>
                </a:solidFill>
                <a:latin typeface="+mj-lt"/>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pic>
        <p:nvPicPr>
          <p:cNvPr id="39" name="Picture 38"/>
          <p:cNvPicPr>
            <a:picLocks noChangeAspect="1"/>
          </p:cNvPicPr>
          <p:nvPr/>
        </p:nvPicPr>
        <p:blipFill>
          <a:blip r:embed="rId8">
            <a:duotone>
              <a:prstClr val="black"/>
              <a:schemeClr val="accent2">
                <a:tint val="45000"/>
                <a:satMod val="400000"/>
              </a:schemeClr>
            </a:duotone>
          </a:blip>
          <a:stretch>
            <a:fillRect/>
          </a:stretch>
        </p:blipFill>
        <p:spPr>
          <a:xfrm>
            <a:off x="1903544" y="3335531"/>
            <a:ext cx="392212" cy="1537853"/>
          </a:xfrm>
          <a:prstGeom prst="rect">
            <a:avLst/>
          </a:prstGeom>
        </p:spPr>
      </p:pic>
      <p:sp>
        <p:nvSpPr>
          <p:cNvPr id="9" name="TextBox 8"/>
          <p:cNvSpPr txBox="1"/>
          <p:nvPr/>
        </p:nvSpPr>
        <p:spPr>
          <a:xfrm rot="16200000">
            <a:off x="1254059" y="3777852"/>
            <a:ext cx="1688274" cy="769441"/>
          </a:xfrm>
          <a:prstGeom prst="rect">
            <a:avLst/>
          </a:prstGeom>
          <a:noFill/>
        </p:spPr>
        <p:txBody>
          <a:bodyPr wrap="square" rtlCol="0">
            <a:spAutoFit/>
          </a:bodyPr>
          <a:lstStyle/>
          <a:p>
            <a:pPr lvl="0" algn="ctr">
              <a:defRPr/>
            </a:pPr>
            <a:r>
              <a:rPr lang="en-US" altLang="zh-CN" sz="2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NHÀ ĐỂ XE</a:t>
            </a:r>
            <a:endParaRPr kumimoji="0" lang="en-US" altLang="zh-CN" sz="2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8" name="TextBox 17"/>
          <p:cNvSpPr txBox="1"/>
          <p:nvPr/>
        </p:nvSpPr>
        <p:spPr>
          <a:xfrm>
            <a:off x="5631766" y="436162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056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1"/>
                                        </p:tgtEl>
                                      </p:cBhvr>
                                    </p:animEffect>
                                    <p:animScale>
                                      <p:cBhvr>
                                        <p:cTn id="28" dur="500" autoRev="1" fill="hold"/>
                                        <p:tgtEl>
                                          <p:spTgt spid="2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26" presetClass="emph" presetSubtype="0" repeatCount="3000" fill="hold" nodeType="withEffect">
                                  <p:stCondLst>
                                    <p:cond delay="0"/>
                                  </p:st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4.375E-6 2.22222E-6 L -0.52019 -0.36736 " pathEditMode="relative" rAng="0" ptsTypes="AA">
                                      <p:cBhvr>
                                        <p:cTn id="70" dur="2000" fill="hold"/>
                                        <p:tgtEl>
                                          <p:spTgt spid="19"/>
                                        </p:tgtEl>
                                        <p:attrNameLst>
                                          <p:attrName>ppt_x</p:attrName>
                                          <p:attrName>ppt_y</p:attrName>
                                        </p:attrNameLst>
                                      </p:cBhvr>
                                      <p:rCtr x="-26016" y="-18380"/>
                                    </p:animMotion>
                                  </p:childTnLst>
                                </p:cTn>
                              </p:par>
                              <p:par>
                                <p:cTn id="71" presetID="8" presetClass="emph" presetSubtype="0" fill="hold" grpId="1" nodeType="withEffect">
                                  <p:stCondLst>
                                    <p:cond delay="0"/>
                                  </p:stCondLst>
                                  <p:childTnLst>
                                    <p:animRot by="-5400000">
                                      <p:cBhvr>
                                        <p:cTn id="72" dur="2000" fill="hold"/>
                                        <p:tgtEl>
                                          <p:spTgt spid="19"/>
                                        </p:tgtEl>
                                        <p:attrNameLst>
                                          <p:attrName>r</p:attrName>
                                        </p:attrNameLst>
                                      </p:cBhvr>
                                    </p:animRot>
                                  </p:childTnLst>
                                </p:cTn>
                              </p:par>
                            </p:childTnLst>
                          </p:cTn>
                        </p:par>
                      </p:childTnLst>
                    </p:cTn>
                  </p:par>
                </p:childTnLst>
              </p:cTn>
              <p:nextCondLst>
                <p:cond evt="onClick" delay="0">
                  <p:tgtEl>
                    <p:spTgt spid="19"/>
                  </p:tgtEl>
                </p:cond>
              </p:nextCondLst>
            </p:seq>
          </p:childTnLst>
        </p:cTn>
      </p:par>
    </p:tnLst>
    <p:bldLst>
      <p:bldP spid="20" grpId="0"/>
      <p:bldP spid="23" grpId="0"/>
      <p:bldP spid="31" grpId="0"/>
      <p:bldP spid="33" grpId="0"/>
      <p:bldP spid="34" grpId="0"/>
      <p:bldP spid="35" grpId="0"/>
      <p:bldP spid="32" grpId="0"/>
      <p:bldP spid="9" grpId="0"/>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14CBFD-2C6F-E4A0-F468-3C5C731B2275}"/>
              </a:ext>
            </a:extLst>
          </p:cNvPr>
          <p:cNvSpPr txBox="1"/>
          <p:nvPr/>
        </p:nvSpPr>
        <p:spPr>
          <a:xfrm>
            <a:off x="4256333" y="33453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BÀI </a:t>
            </a:r>
            <a:r>
              <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13</a:t>
            </a:r>
            <a:endPar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grpSp>
        <p:nvGrpSpPr>
          <p:cNvPr id="3" name="Group 2"/>
          <p:cNvGrpSpPr/>
          <p:nvPr/>
        </p:nvGrpSpPr>
        <p:grpSpPr>
          <a:xfrm>
            <a:off x="6635769" y="5682424"/>
            <a:ext cx="1080256" cy="981137"/>
            <a:chOff x="3686896" y="5777470"/>
            <a:chExt cx="1080256"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0" y="1637037"/>
            <a:ext cx="6863612" cy="3785652"/>
          </a:xfrm>
          <a:prstGeom prst="rect">
            <a:avLst/>
          </a:prstGeom>
          <a:noFill/>
        </p:spPr>
        <p:txBody>
          <a:bodyPr wrap="square" rtlCol="0">
            <a:spAutoFit/>
          </a:bodyPr>
          <a:lstStyle/>
          <a:p>
            <a:pPr lvl="0" algn="ctr">
              <a:defRPr/>
            </a:pPr>
            <a:r>
              <a:rPr lang="en-US" altLang="zh-CN" sz="6000" b="1" dirty="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TRẢI NGHIỆM CÙNG DIỆN TÍCH</a:t>
            </a:r>
          </a:p>
          <a:p>
            <a:pPr lvl="0" algn="ctr">
              <a:defRPr/>
            </a:pPr>
            <a:r>
              <a:rPr lang="en-US" altLang="zh-CN" sz="6000" b="1" dirty="0">
                <a:solidFill>
                  <a:srgbClr val="0070C0"/>
                </a:solidFill>
                <a:latin typeface="Times New Roman" panose="02020603050405020304" pitchFamily="18" charset="0"/>
                <a:ea typeface="Roboto Black" panose="02000000000000000000" pitchFamily="2" charset="0"/>
                <a:cs typeface="Times New Roman" panose="02020603050405020304" pitchFamily="18" charset="0"/>
              </a:rPr>
              <a:t>HÌNH VUÔNG, HÌNH CHỮ NHẬT</a:t>
            </a:r>
            <a:endParaRPr kumimoji="0" lang="en-US" altLang="zh-CN" sz="6000" b="1" i="0" u="none" strike="noStrike" kern="1200" cap="none" spc="0" normalizeH="0" baseline="0" noProof="0" dirty="0">
              <a:ln>
                <a:noFill/>
              </a:ln>
              <a:solidFill>
                <a:srgbClr val="0070C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25" name="Picture 24">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74" y="-17200"/>
            <a:ext cx="1885899" cy="1411357"/>
          </a:xfrm>
          <a:prstGeom prst="rect">
            <a:avLst/>
          </a:prstGeom>
          <a:effectLst>
            <a:outerShdw blurRad="63500" sx="102000" sy="102000" algn="ctr" rotWithShape="0">
              <a:prstClr val="black">
                <a:alpha val="40000"/>
              </a:prstClr>
            </a:outerShdw>
          </a:effectLst>
        </p:spPr>
      </p:pic>
      <p:sp>
        <p:nvSpPr>
          <p:cNvPr id="6" name="Rectangle 5"/>
          <p:cNvSpPr/>
          <p:nvPr/>
        </p:nvSpPr>
        <p:spPr>
          <a:xfrm>
            <a:off x="7716025"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36082"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56139"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76196"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96253"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16025"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36082"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56138"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781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950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16025"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36082"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56139"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76196"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396253"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16025"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36082"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556138"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781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950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16025"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36082"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56138"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781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950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16025"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136082"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556139"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76196"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396253"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716025"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136082"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556138"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9781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950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716025"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136082"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556139"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76196"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396253"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716025"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36082"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556138"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781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3950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823544"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233210"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8150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2319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823544"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233210"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8150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319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1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 presetClass="emph" presetSubtype="2" fill="hold" nodeType="withEffect">
                                  <p:stCondLst>
                                    <p:cond delay="0"/>
                                  </p:stCondLst>
                                  <p:childTnLst>
                                    <p:animClr clrSpc="rgb" dir="cw">
                                      <p:cBhvr>
                                        <p:cTn id="16" dur="500" fill="hold"/>
                                        <p:tgtEl>
                                          <p:spTgt spid="6"/>
                                        </p:tgtEl>
                                        <p:attrNameLst>
                                          <p:attrName>fillcolor</p:attrName>
                                        </p:attrNameLst>
                                      </p:cBhvr>
                                      <p:to>
                                        <a:schemeClr val="accent2"/>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 presetClass="emph" presetSubtype="2" fill="hold" nodeType="withEffect">
                                  <p:stCondLst>
                                    <p:cond delay="0"/>
                                  </p:stCondLst>
                                  <p:childTnLst>
                                    <p:animClr clrSpc="rgb" dir="cw">
                                      <p:cBhvr>
                                        <p:cTn id="24" dur="500" fill="hold"/>
                                        <p:tgtEl>
                                          <p:spTgt spid="16"/>
                                        </p:tgtEl>
                                        <p:attrNameLst>
                                          <p:attrName>fillcolor</p:attrName>
                                        </p:attrNameLst>
                                      </p:cBhvr>
                                      <p:to>
                                        <a:schemeClr val="accent2"/>
                                      </p:to>
                                    </p:animClr>
                                    <p:set>
                                      <p:cBhvr>
                                        <p:cTn id="25" dur="500" fill="hold"/>
                                        <p:tgtEl>
                                          <p:spTgt spid="16"/>
                                        </p:tgtEl>
                                        <p:attrNameLst>
                                          <p:attrName>fill.type</p:attrName>
                                        </p:attrNameLst>
                                      </p:cBhvr>
                                      <p:to>
                                        <p:strVal val="solid"/>
                                      </p:to>
                                    </p:set>
                                    <p:set>
                                      <p:cBhvr>
                                        <p:cTn id="26" dur="500" fill="hold"/>
                                        <p:tgtEl>
                                          <p:spTgt spid="16"/>
                                        </p:tgtEl>
                                        <p:attrNameLst>
                                          <p:attrName>fill.on</p:attrName>
                                        </p:attrNameLst>
                                      </p:cBhvr>
                                      <p:to>
                                        <p:strVal val="true"/>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chemeClr val="accent2"/>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 presetClass="emph" presetSubtype="2" fill="hold" nodeType="withEffect">
                                  <p:stCondLst>
                                    <p:cond delay="0"/>
                                  </p:stCondLst>
                                  <p:childTnLst>
                                    <p:animClr clrSpc="rgb" dir="cw">
                                      <p:cBhvr>
                                        <p:cTn id="40" dur="500" fill="hold"/>
                                        <p:tgtEl>
                                          <p:spTgt spid="18"/>
                                        </p:tgtEl>
                                        <p:attrNameLst>
                                          <p:attrName>fillcolor</p:attrName>
                                        </p:attrNameLst>
                                      </p:cBhvr>
                                      <p:to>
                                        <a:schemeClr val="accent2"/>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 presetClass="emph" presetSubtype="2" fill="hold" nodeType="withEffect">
                                  <p:stCondLst>
                                    <p:cond delay="0"/>
                                  </p:stCondLst>
                                  <p:childTnLst>
                                    <p:animClr clrSpc="rgb" dir="cw">
                                      <p:cBhvr>
                                        <p:cTn id="48" dur="500" fill="hold"/>
                                        <p:tgtEl>
                                          <p:spTgt spid="19"/>
                                        </p:tgtEl>
                                        <p:attrNameLst>
                                          <p:attrName>fillcolor</p:attrName>
                                        </p:attrNameLst>
                                      </p:cBhvr>
                                      <p:to>
                                        <a:schemeClr val="accent2"/>
                                      </p:to>
                                    </p:animClr>
                                    <p:set>
                                      <p:cBhvr>
                                        <p:cTn id="49" dur="500" fill="hold"/>
                                        <p:tgtEl>
                                          <p:spTgt spid="19"/>
                                        </p:tgtEl>
                                        <p:attrNameLst>
                                          <p:attrName>fill.type</p:attrName>
                                        </p:attrNameLst>
                                      </p:cBhvr>
                                      <p:to>
                                        <p:strVal val="solid"/>
                                      </p:to>
                                    </p:set>
                                    <p:set>
                                      <p:cBhvr>
                                        <p:cTn id="50" dur="500" fill="hold"/>
                                        <p:tgtEl>
                                          <p:spTgt spid="19"/>
                                        </p:tgtEl>
                                        <p:attrNameLst>
                                          <p:attrName>fill.on</p:attrName>
                                        </p:attrNameLst>
                                      </p:cBhvr>
                                      <p:to>
                                        <p:strVal val="tru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 presetClass="emph" presetSubtype="2" fill="hold" nodeType="withEffect">
                                  <p:stCondLst>
                                    <p:cond delay="0"/>
                                  </p:stCondLst>
                                  <p:childTnLst>
                                    <p:animClr clrSpc="rgb" dir="cw">
                                      <p:cBhvr>
                                        <p:cTn id="56" dur="500" fill="hold"/>
                                        <p:tgtEl>
                                          <p:spTgt spid="20"/>
                                        </p:tgtEl>
                                        <p:attrNameLst>
                                          <p:attrName>fillcolor</p:attrName>
                                        </p:attrNameLst>
                                      </p:cBhvr>
                                      <p:to>
                                        <a:schemeClr val="accent2"/>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 presetClass="emph" presetSubtype="2" fill="hold" nodeType="withEffect">
                                  <p:stCondLst>
                                    <p:cond delay="0"/>
                                  </p:stCondLst>
                                  <p:childTnLst>
                                    <p:animClr clrSpc="rgb" dir="cw">
                                      <p:cBhvr>
                                        <p:cTn id="64" dur="500" fill="hold"/>
                                        <p:tgtEl>
                                          <p:spTgt spid="21"/>
                                        </p:tgtEl>
                                        <p:attrNameLst>
                                          <p:attrName>fillcolor</p:attrName>
                                        </p:attrNameLst>
                                      </p:cBhvr>
                                      <p:to>
                                        <a:schemeClr val="accent2"/>
                                      </p:to>
                                    </p:animClr>
                                    <p:set>
                                      <p:cBhvr>
                                        <p:cTn id="65" dur="500" fill="hold"/>
                                        <p:tgtEl>
                                          <p:spTgt spid="21"/>
                                        </p:tgtEl>
                                        <p:attrNameLst>
                                          <p:attrName>fill.type</p:attrName>
                                        </p:attrNameLst>
                                      </p:cBhvr>
                                      <p:to>
                                        <p:strVal val="solid"/>
                                      </p:to>
                                    </p:set>
                                    <p:set>
                                      <p:cBhvr>
                                        <p:cTn id="66" dur="500" fill="hold"/>
                                        <p:tgtEl>
                                          <p:spTgt spid="21"/>
                                        </p:tgtEl>
                                        <p:attrNameLst>
                                          <p:attrName>fill.on</p:attrName>
                                        </p:attrNameLst>
                                      </p:cBhvr>
                                      <p:to>
                                        <p:strVal val="true"/>
                                      </p:to>
                                    </p:se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 presetClass="emph" presetSubtype="2" fill="hold" nodeType="withEffect">
                                  <p:stCondLst>
                                    <p:cond delay="0"/>
                                  </p:stCondLst>
                                  <p:childTnLst>
                                    <p:animClr clrSpc="rgb" dir="cw">
                                      <p:cBhvr>
                                        <p:cTn id="72" dur="500" fill="hold"/>
                                        <p:tgtEl>
                                          <p:spTgt spid="22"/>
                                        </p:tgtEl>
                                        <p:attrNameLst>
                                          <p:attrName>fillcolor</p:attrName>
                                        </p:attrNameLst>
                                      </p:cBhvr>
                                      <p:to>
                                        <a:schemeClr val="accent2"/>
                                      </p:to>
                                    </p:animClr>
                                    <p:set>
                                      <p:cBhvr>
                                        <p:cTn id="73" dur="500" fill="hold"/>
                                        <p:tgtEl>
                                          <p:spTgt spid="22"/>
                                        </p:tgtEl>
                                        <p:attrNameLst>
                                          <p:attrName>fill.type</p:attrName>
                                        </p:attrNameLst>
                                      </p:cBhvr>
                                      <p:to>
                                        <p:strVal val="solid"/>
                                      </p:to>
                                    </p:set>
                                    <p:set>
                                      <p:cBhvr>
                                        <p:cTn id="74" dur="500" fill="hold"/>
                                        <p:tgtEl>
                                          <p:spTgt spid="22"/>
                                        </p:tgtEl>
                                        <p:attrNameLst>
                                          <p:attrName>fill.on</p:attrName>
                                        </p:attrNameLst>
                                      </p:cBhvr>
                                      <p:to>
                                        <p:strVal val="true"/>
                                      </p:to>
                                    </p:se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 presetClass="emph" presetSubtype="2" fill="hold" nodeType="withEffect">
                                  <p:stCondLst>
                                    <p:cond delay="0"/>
                                  </p:stCondLst>
                                  <p:childTnLst>
                                    <p:animClr clrSpc="rgb" dir="cw">
                                      <p:cBhvr>
                                        <p:cTn id="80" dur="500" fill="hold"/>
                                        <p:tgtEl>
                                          <p:spTgt spid="23"/>
                                        </p:tgtEl>
                                        <p:attrNameLst>
                                          <p:attrName>fillcolor</p:attrName>
                                        </p:attrNameLst>
                                      </p:cBhvr>
                                      <p:to>
                                        <a:schemeClr val="accent2"/>
                                      </p:to>
                                    </p:animClr>
                                    <p:set>
                                      <p:cBhvr>
                                        <p:cTn id="81" dur="500" fill="hold"/>
                                        <p:tgtEl>
                                          <p:spTgt spid="23"/>
                                        </p:tgtEl>
                                        <p:attrNameLst>
                                          <p:attrName>fill.type</p:attrName>
                                        </p:attrNameLst>
                                      </p:cBhvr>
                                      <p:to>
                                        <p:strVal val="solid"/>
                                      </p:to>
                                    </p:set>
                                    <p:set>
                                      <p:cBhvr>
                                        <p:cTn id="82" dur="500" fill="hold"/>
                                        <p:tgtEl>
                                          <p:spTgt spid="23"/>
                                        </p:tgtEl>
                                        <p:attrNameLst>
                                          <p:attrName>fill.on</p:attrName>
                                        </p:attrNameLst>
                                      </p:cBhvr>
                                      <p:to>
                                        <p:strVal val="true"/>
                                      </p:to>
                                    </p:se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 presetClass="emph" presetSubtype="2" fill="hold" nodeType="withEffect">
                                  <p:stCondLst>
                                    <p:cond delay="0"/>
                                  </p:stCondLst>
                                  <p:childTnLst>
                                    <p:animClr clrSpc="rgb" dir="cw">
                                      <p:cBhvr>
                                        <p:cTn id="88" dur="500" fill="hold"/>
                                        <p:tgtEl>
                                          <p:spTgt spid="24"/>
                                        </p:tgtEl>
                                        <p:attrNameLst>
                                          <p:attrName>fillcolor</p:attrName>
                                        </p:attrNameLst>
                                      </p:cBhvr>
                                      <p:to>
                                        <a:schemeClr val="accent2"/>
                                      </p:to>
                                    </p:animClr>
                                    <p:set>
                                      <p:cBhvr>
                                        <p:cTn id="89" dur="500" fill="hold"/>
                                        <p:tgtEl>
                                          <p:spTgt spid="24"/>
                                        </p:tgtEl>
                                        <p:attrNameLst>
                                          <p:attrName>fill.type</p:attrName>
                                        </p:attrNameLst>
                                      </p:cBhvr>
                                      <p:to>
                                        <p:strVal val="solid"/>
                                      </p:to>
                                    </p:set>
                                    <p:set>
                                      <p:cBhvr>
                                        <p:cTn id="90" dur="500" fill="hold"/>
                                        <p:tgtEl>
                                          <p:spTgt spid="24"/>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 presetClass="emph" presetSubtype="2" fill="hold" nodeType="withEffect">
                                  <p:stCondLst>
                                    <p:cond delay="0"/>
                                  </p:stCondLst>
                                  <p:childTnLst>
                                    <p:animClr clrSpc="rgb" dir="cw">
                                      <p:cBhvr>
                                        <p:cTn id="95" dur="500" fill="hold"/>
                                        <p:tgtEl>
                                          <p:spTgt spid="27"/>
                                        </p:tgtEl>
                                        <p:attrNameLst>
                                          <p:attrName>fillcolor</p:attrName>
                                        </p:attrNameLst>
                                      </p:cBhvr>
                                      <p:to>
                                        <a:schemeClr val="accent2"/>
                                      </p:to>
                                    </p:animClr>
                                    <p:set>
                                      <p:cBhvr>
                                        <p:cTn id="96" dur="500" fill="hold"/>
                                        <p:tgtEl>
                                          <p:spTgt spid="27"/>
                                        </p:tgtEl>
                                        <p:attrNameLst>
                                          <p:attrName>fill.type</p:attrName>
                                        </p:attrNameLst>
                                      </p:cBhvr>
                                      <p:to>
                                        <p:strVal val="solid"/>
                                      </p:to>
                                    </p:set>
                                    <p:set>
                                      <p:cBhvr>
                                        <p:cTn id="97" dur="500" fill="hold"/>
                                        <p:tgtEl>
                                          <p:spTgt spid="27"/>
                                        </p:tgtEl>
                                        <p:attrNameLst>
                                          <p:attrName>fill.on</p:attrName>
                                        </p:attrNameLst>
                                      </p:cBhvr>
                                      <p:to>
                                        <p:strVal val="true"/>
                                      </p:to>
                                    </p:se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 presetClass="emph" presetSubtype="2" fill="hold" nodeType="withEffect">
                                  <p:stCondLst>
                                    <p:cond delay="0"/>
                                  </p:stCondLst>
                                  <p:childTnLst>
                                    <p:animClr clrSpc="rgb" dir="cw">
                                      <p:cBhvr>
                                        <p:cTn id="103" dur="500" fill="hold"/>
                                        <p:tgtEl>
                                          <p:spTgt spid="28"/>
                                        </p:tgtEl>
                                        <p:attrNameLst>
                                          <p:attrName>fillcolor</p:attrName>
                                        </p:attrNameLst>
                                      </p:cBhvr>
                                      <p:to>
                                        <a:schemeClr val="accent2"/>
                                      </p:to>
                                    </p:animClr>
                                    <p:set>
                                      <p:cBhvr>
                                        <p:cTn id="104" dur="500" fill="hold"/>
                                        <p:tgtEl>
                                          <p:spTgt spid="28"/>
                                        </p:tgtEl>
                                        <p:attrNameLst>
                                          <p:attrName>fill.type</p:attrName>
                                        </p:attrNameLst>
                                      </p:cBhvr>
                                      <p:to>
                                        <p:strVal val="solid"/>
                                      </p:to>
                                    </p:set>
                                    <p:set>
                                      <p:cBhvr>
                                        <p:cTn id="105" dur="500" fill="hold"/>
                                        <p:tgtEl>
                                          <p:spTgt spid="28"/>
                                        </p:tgtEl>
                                        <p:attrNameLst>
                                          <p:attrName>fill.on</p:attrName>
                                        </p:attrNameLst>
                                      </p:cBhvr>
                                      <p:to>
                                        <p:strVal val="true"/>
                                      </p:to>
                                    </p:se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 presetClass="emph" presetSubtype="2" fill="hold" nodeType="withEffect">
                                  <p:stCondLst>
                                    <p:cond delay="0"/>
                                  </p:stCondLst>
                                  <p:childTnLst>
                                    <p:animClr clrSpc="rgb" dir="cw">
                                      <p:cBhvr>
                                        <p:cTn id="111" dur="500" fill="hold"/>
                                        <p:tgtEl>
                                          <p:spTgt spid="29"/>
                                        </p:tgtEl>
                                        <p:attrNameLst>
                                          <p:attrName>fillcolor</p:attrName>
                                        </p:attrNameLst>
                                      </p:cBhvr>
                                      <p:to>
                                        <a:schemeClr val="accent2"/>
                                      </p:to>
                                    </p:animClr>
                                    <p:set>
                                      <p:cBhvr>
                                        <p:cTn id="112" dur="500" fill="hold"/>
                                        <p:tgtEl>
                                          <p:spTgt spid="29"/>
                                        </p:tgtEl>
                                        <p:attrNameLst>
                                          <p:attrName>fill.type</p:attrName>
                                        </p:attrNameLst>
                                      </p:cBhvr>
                                      <p:to>
                                        <p:strVal val="solid"/>
                                      </p:to>
                                    </p:set>
                                    <p:set>
                                      <p:cBhvr>
                                        <p:cTn id="113" dur="500" fill="hold"/>
                                        <p:tgtEl>
                                          <p:spTgt spid="29"/>
                                        </p:tgtEl>
                                        <p:attrNameLst>
                                          <p:attrName>fill.on</p:attrName>
                                        </p:attrNameLst>
                                      </p:cBhvr>
                                      <p:to>
                                        <p:strVal val="true"/>
                                      </p:to>
                                    </p:set>
                                  </p:childTnLst>
                                </p:cTn>
                              </p:par>
                            </p:childTnLst>
                          </p:cTn>
                        </p:par>
                        <p:par>
                          <p:cTn id="114" fill="hold">
                            <p:stCondLst>
                              <p:cond delay="6000"/>
                            </p:stCondLst>
                            <p:childTnLst>
                              <p:par>
                                <p:cTn id="115" presetID="10"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1" presetClass="emph" presetSubtype="2" fill="hold" nodeType="withEffect">
                                  <p:stCondLst>
                                    <p:cond delay="0"/>
                                  </p:stCondLst>
                                  <p:childTnLst>
                                    <p:animClr clrSpc="rgb" dir="cw">
                                      <p:cBhvr>
                                        <p:cTn id="119" dur="500" fill="hold"/>
                                        <p:tgtEl>
                                          <p:spTgt spid="30"/>
                                        </p:tgtEl>
                                        <p:attrNameLst>
                                          <p:attrName>fillcolor</p:attrName>
                                        </p:attrNameLst>
                                      </p:cBhvr>
                                      <p:to>
                                        <a:schemeClr val="accent2"/>
                                      </p:to>
                                    </p:animClr>
                                    <p:set>
                                      <p:cBhvr>
                                        <p:cTn id="120" dur="500" fill="hold"/>
                                        <p:tgtEl>
                                          <p:spTgt spid="30"/>
                                        </p:tgtEl>
                                        <p:attrNameLst>
                                          <p:attrName>fill.type</p:attrName>
                                        </p:attrNameLst>
                                      </p:cBhvr>
                                      <p:to>
                                        <p:strVal val="solid"/>
                                      </p:to>
                                    </p:set>
                                    <p:set>
                                      <p:cBhvr>
                                        <p:cTn id="121" dur="500" fill="hold"/>
                                        <p:tgtEl>
                                          <p:spTgt spid="30"/>
                                        </p:tgtEl>
                                        <p:attrNameLst>
                                          <p:attrName>fill.on</p:attrName>
                                        </p:attrNameLst>
                                      </p:cBhvr>
                                      <p:to>
                                        <p:strVal val="true"/>
                                      </p:to>
                                    </p:set>
                                  </p:childTnLst>
                                </p:cTn>
                              </p:par>
                            </p:childTnLst>
                          </p:cTn>
                        </p:par>
                        <p:par>
                          <p:cTn id="122" fill="hold">
                            <p:stCondLst>
                              <p:cond delay="6500"/>
                            </p:stCondLst>
                            <p:childTnLst>
                              <p:par>
                                <p:cTn id="123" presetID="10" presetClass="entr" presetSubtype="0"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 presetClass="emph" presetSubtype="2" fill="hold" nodeType="withEffect">
                                  <p:stCondLst>
                                    <p:cond delay="0"/>
                                  </p:stCondLst>
                                  <p:childTnLst>
                                    <p:animClr clrSpc="rgb" dir="cw">
                                      <p:cBhvr>
                                        <p:cTn id="127" dur="500" fill="hold"/>
                                        <p:tgtEl>
                                          <p:spTgt spid="31"/>
                                        </p:tgtEl>
                                        <p:attrNameLst>
                                          <p:attrName>fillcolor</p:attrName>
                                        </p:attrNameLst>
                                      </p:cBhvr>
                                      <p:to>
                                        <a:schemeClr val="accent2"/>
                                      </p:to>
                                    </p:animClr>
                                    <p:set>
                                      <p:cBhvr>
                                        <p:cTn id="128" dur="500" fill="hold"/>
                                        <p:tgtEl>
                                          <p:spTgt spid="31"/>
                                        </p:tgtEl>
                                        <p:attrNameLst>
                                          <p:attrName>fill.type</p:attrName>
                                        </p:attrNameLst>
                                      </p:cBhvr>
                                      <p:to>
                                        <p:strVal val="solid"/>
                                      </p:to>
                                    </p:set>
                                    <p:set>
                                      <p:cBhvr>
                                        <p:cTn id="129" dur="500" fill="hold"/>
                                        <p:tgtEl>
                                          <p:spTgt spid="31"/>
                                        </p:tgtEl>
                                        <p:attrNameLst>
                                          <p:attrName>fill.on</p:attrName>
                                        </p:attrNameLst>
                                      </p:cBhvr>
                                      <p:to>
                                        <p:strVal val="true"/>
                                      </p:to>
                                    </p:set>
                                  </p:childTnLst>
                                </p:cTn>
                              </p:par>
                            </p:childTnLst>
                          </p:cTn>
                        </p:par>
                        <p:par>
                          <p:cTn id="130" fill="hold">
                            <p:stCondLst>
                              <p:cond delay="7000"/>
                            </p:stCondLst>
                            <p:childTnLst>
                              <p:par>
                                <p:cTn id="131" presetID="10" presetClass="entr" presetSubtype="0"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500"/>
                                        <p:tgtEl>
                                          <p:spTgt spid="32"/>
                                        </p:tgtEl>
                                      </p:cBhvr>
                                    </p:animEffect>
                                  </p:childTnLst>
                                </p:cTn>
                              </p:par>
                              <p:par>
                                <p:cTn id="134" presetID="1" presetClass="emph" presetSubtype="2" fill="hold" nodeType="withEffect">
                                  <p:stCondLst>
                                    <p:cond delay="0"/>
                                  </p:stCondLst>
                                  <p:childTnLst>
                                    <p:animClr clrSpc="rgb" dir="cw">
                                      <p:cBhvr>
                                        <p:cTn id="135" dur="500" fill="hold"/>
                                        <p:tgtEl>
                                          <p:spTgt spid="32"/>
                                        </p:tgtEl>
                                        <p:attrNameLst>
                                          <p:attrName>fillcolor</p:attrName>
                                        </p:attrNameLst>
                                      </p:cBhvr>
                                      <p:to>
                                        <a:schemeClr val="accent2"/>
                                      </p:to>
                                    </p:animClr>
                                    <p:set>
                                      <p:cBhvr>
                                        <p:cTn id="136" dur="500" fill="hold"/>
                                        <p:tgtEl>
                                          <p:spTgt spid="32"/>
                                        </p:tgtEl>
                                        <p:attrNameLst>
                                          <p:attrName>fill.type</p:attrName>
                                        </p:attrNameLst>
                                      </p:cBhvr>
                                      <p:to>
                                        <p:strVal val="solid"/>
                                      </p:to>
                                    </p:set>
                                    <p:set>
                                      <p:cBhvr>
                                        <p:cTn id="137" dur="500" fill="hold"/>
                                        <p:tgtEl>
                                          <p:spTgt spid="32"/>
                                        </p:tgtEl>
                                        <p:attrNameLst>
                                          <p:attrName>fill.on</p:attrName>
                                        </p:attrNameLst>
                                      </p:cBhvr>
                                      <p:to>
                                        <p:strVal val="true"/>
                                      </p:to>
                                    </p:set>
                                  </p:childTnLst>
                                </p:cTn>
                              </p:par>
                            </p:childTnLst>
                          </p:cTn>
                        </p:par>
                        <p:par>
                          <p:cTn id="138" fill="hold">
                            <p:stCondLst>
                              <p:cond delay="7500"/>
                            </p:stCondLst>
                            <p:childTnLst>
                              <p:par>
                                <p:cTn id="139" presetID="10" presetClass="entr" presetSubtype="0"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childTnLst>
                                </p:cTn>
                              </p:par>
                              <p:par>
                                <p:cTn id="142" presetID="1" presetClass="emph" presetSubtype="2" fill="hold" nodeType="withEffect">
                                  <p:stCondLst>
                                    <p:cond delay="0"/>
                                  </p:stCondLst>
                                  <p:childTnLst>
                                    <p:animClr clrSpc="rgb" dir="cw">
                                      <p:cBhvr>
                                        <p:cTn id="143" dur="500" fill="hold"/>
                                        <p:tgtEl>
                                          <p:spTgt spid="33"/>
                                        </p:tgtEl>
                                        <p:attrNameLst>
                                          <p:attrName>fillcolor</p:attrName>
                                        </p:attrNameLst>
                                      </p:cBhvr>
                                      <p:to>
                                        <a:schemeClr val="accent2"/>
                                      </p:to>
                                    </p:animClr>
                                    <p:set>
                                      <p:cBhvr>
                                        <p:cTn id="144" dur="500" fill="hold"/>
                                        <p:tgtEl>
                                          <p:spTgt spid="33"/>
                                        </p:tgtEl>
                                        <p:attrNameLst>
                                          <p:attrName>fill.type</p:attrName>
                                        </p:attrNameLst>
                                      </p:cBhvr>
                                      <p:to>
                                        <p:strVal val="solid"/>
                                      </p:to>
                                    </p:set>
                                    <p:set>
                                      <p:cBhvr>
                                        <p:cTn id="145" dur="500" fill="hold"/>
                                        <p:tgtEl>
                                          <p:spTgt spid="33"/>
                                        </p:tgtEl>
                                        <p:attrNameLst>
                                          <p:attrName>fill.on</p:attrName>
                                        </p:attrNameLst>
                                      </p:cBhvr>
                                      <p:to>
                                        <p:strVal val="true"/>
                                      </p:to>
                                    </p:set>
                                  </p:childTnLst>
                                </p:cTn>
                              </p:par>
                            </p:childTnLst>
                          </p:cTn>
                        </p:par>
                        <p:par>
                          <p:cTn id="146" fill="hold">
                            <p:stCondLst>
                              <p:cond delay="8000"/>
                            </p:stCondLst>
                            <p:childTnLst>
                              <p:par>
                                <p:cTn id="147" presetID="10"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 presetClass="emph" presetSubtype="2" fill="hold" nodeType="withEffect">
                                  <p:stCondLst>
                                    <p:cond delay="0"/>
                                  </p:stCondLst>
                                  <p:childTnLst>
                                    <p:animClr clrSpc="rgb" dir="cw">
                                      <p:cBhvr>
                                        <p:cTn id="151" dur="500" fill="hold"/>
                                        <p:tgtEl>
                                          <p:spTgt spid="34"/>
                                        </p:tgtEl>
                                        <p:attrNameLst>
                                          <p:attrName>fillcolor</p:attrName>
                                        </p:attrNameLst>
                                      </p:cBhvr>
                                      <p:to>
                                        <a:schemeClr val="accent2"/>
                                      </p:to>
                                    </p:animClr>
                                    <p:set>
                                      <p:cBhvr>
                                        <p:cTn id="152" dur="500" fill="hold"/>
                                        <p:tgtEl>
                                          <p:spTgt spid="34"/>
                                        </p:tgtEl>
                                        <p:attrNameLst>
                                          <p:attrName>fill.type</p:attrName>
                                        </p:attrNameLst>
                                      </p:cBhvr>
                                      <p:to>
                                        <p:strVal val="solid"/>
                                      </p:to>
                                    </p:set>
                                    <p:set>
                                      <p:cBhvr>
                                        <p:cTn id="153" dur="500" fill="hold"/>
                                        <p:tgtEl>
                                          <p:spTgt spid="34"/>
                                        </p:tgtEl>
                                        <p:attrNameLst>
                                          <p:attrName>fill.on</p:attrName>
                                        </p:attrNameLst>
                                      </p:cBhvr>
                                      <p:to>
                                        <p:strVal val="true"/>
                                      </p:to>
                                    </p:set>
                                  </p:childTnLst>
                                </p:cTn>
                              </p:par>
                            </p:childTnLst>
                          </p:cTn>
                        </p:par>
                        <p:par>
                          <p:cTn id="154" fill="hold">
                            <p:stCondLst>
                              <p:cond delay="8500"/>
                            </p:stCondLst>
                            <p:childTnLst>
                              <p:par>
                                <p:cTn id="155" presetID="10" presetClass="entr" presetSubtype="0"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par>
                                <p:cTn id="158" presetID="1" presetClass="emph" presetSubtype="2" fill="hold" nodeType="withEffect">
                                  <p:stCondLst>
                                    <p:cond delay="0"/>
                                  </p:stCondLst>
                                  <p:childTnLst>
                                    <p:animClr clrSpc="rgb" dir="cw">
                                      <p:cBhvr>
                                        <p:cTn id="159" dur="500" fill="hold"/>
                                        <p:tgtEl>
                                          <p:spTgt spid="35"/>
                                        </p:tgtEl>
                                        <p:attrNameLst>
                                          <p:attrName>fillcolor</p:attrName>
                                        </p:attrNameLst>
                                      </p:cBhvr>
                                      <p:to>
                                        <a:schemeClr val="accent2"/>
                                      </p:to>
                                    </p:animClr>
                                    <p:set>
                                      <p:cBhvr>
                                        <p:cTn id="160" dur="500" fill="hold"/>
                                        <p:tgtEl>
                                          <p:spTgt spid="35"/>
                                        </p:tgtEl>
                                        <p:attrNameLst>
                                          <p:attrName>fill.type</p:attrName>
                                        </p:attrNameLst>
                                      </p:cBhvr>
                                      <p:to>
                                        <p:strVal val="solid"/>
                                      </p:to>
                                    </p:set>
                                    <p:set>
                                      <p:cBhvr>
                                        <p:cTn id="161" dur="500" fill="hold"/>
                                        <p:tgtEl>
                                          <p:spTgt spid="35"/>
                                        </p:tgtEl>
                                        <p:attrNameLst>
                                          <p:attrName>fill.on</p:attrName>
                                        </p:attrNameLst>
                                      </p:cBhvr>
                                      <p:to>
                                        <p:strVal val="true"/>
                                      </p:to>
                                    </p:set>
                                  </p:childTnLst>
                                </p:cTn>
                              </p:par>
                            </p:childTnLst>
                          </p:cTn>
                        </p:par>
                        <p:par>
                          <p:cTn id="162" fill="hold">
                            <p:stCondLst>
                              <p:cond delay="9000"/>
                            </p:stCondLst>
                            <p:childTnLst>
                              <p:par>
                                <p:cTn id="163" presetID="10" presetClass="entr" presetSubtype="0"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fade">
                                      <p:cBhvr>
                                        <p:cTn id="165" dur="500"/>
                                        <p:tgtEl>
                                          <p:spTgt spid="36"/>
                                        </p:tgtEl>
                                      </p:cBhvr>
                                    </p:animEffect>
                                  </p:childTnLst>
                                </p:cTn>
                              </p:par>
                              <p:par>
                                <p:cTn id="166" presetID="1" presetClass="emph" presetSubtype="2" fill="hold" nodeType="withEffect">
                                  <p:stCondLst>
                                    <p:cond delay="0"/>
                                  </p:stCondLst>
                                  <p:childTnLst>
                                    <p:animClr clrSpc="rgb" dir="cw">
                                      <p:cBhvr>
                                        <p:cTn id="167" dur="500" fill="hold"/>
                                        <p:tgtEl>
                                          <p:spTgt spid="36"/>
                                        </p:tgtEl>
                                        <p:attrNameLst>
                                          <p:attrName>fillcolor</p:attrName>
                                        </p:attrNameLst>
                                      </p:cBhvr>
                                      <p:to>
                                        <a:schemeClr val="accent2"/>
                                      </p:to>
                                    </p:animClr>
                                    <p:set>
                                      <p:cBhvr>
                                        <p:cTn id="168" dur="500" fill="hold"/>
                                        <p:tgtEl>
                                          <p:spTgt spid="36"/>
                                        </p:tgtEl>
                                        <p:attrNameLst>
                                          <p:attrName>fill.type</p:attrName>
                                        </p:attrNameLst>
                                      </p:cBhvr>
                                      <p:to>
                                        <p:strVal val="solid"/>
                                      </p:to>
                                    </p:set>
                                    <p:set>
                                      <p:cBhvr>
                                        <p:cTn id="169" dur="500" fill="hold"/>
                                        <p:tgtEl>
                                          <p:spTgt spid="36"/>
                                        </p:tgtEl>
                                        <p:attrNameLst>
                                          <p:attrName>fill.on</p:attrName>
                                        </p:attrNameLst>
                                      </p:cBhvr>
                                      <p:to>
                                        <p:strVal val="true"/>
                                      </p:to>
                                    </p:set>
                                  </p:childTnLst>
                                </p:cTn>
                              </p:par>
                            </p:childTnLst>
                          </p:cTn>
                        </p:par>
                        <p:par>
                          <p:cTn id="170" fill="hold">
                            <p:stCondLst>
                              <p:cond delay="9500"/>
                            </p:stCondLst>
                            <p:childTnLst>
                              <p:par>
                                <p:cTn id="171" presetID="10" presetClass="entr" presetSubtype="0"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1" presetClass="emph" presetSubtype="2" fill="hold" nodeType="withEffect">
                                  <p:stCondLst>
                                    <p:cond delay="0"/>
                                  </p:stCondLst>
                                  <p:childTnLst>
                                    <p:animClr clrSpc="rgb" dir="cw">
                                      <p:cBhvr>
                                        <p:cTn id="175" dur="500" fill="hold"/>
                                        <p:tgtEl>
                                          <p:spTgt spid="37"/>
                                        </p:tgtEl>
                                        <p:attrNameLst>
                                          <p:attrName>fillcolor</p:attrName>
                                        </p:attrNameLst>
                                      </p:cBhvr>
                                      <p:to>
                                        <a:schemeClr val="accent2"/>
                                      </p:to>
                                    </p:animClr>
                                    <p:set>
                                      <p:cBhvr>
                                        <p:cTn id="176" dur="500" fill="hold"/>
                                        <p:tgtEl>
                                          <p:spTgt spid="37"/>
                                        </p:tgtEl>
                                        <p:attrNameLst>
                                          <p:attrName>fill.type</p:attrName>
                                        </p:attrNameLst>
                                      </p:cBhvr>
                                      <p:to>
                                        <p:strVal val="solid"/>
                                      </p:to>
                                    </p:set>
                                    <p:set>
                                      <p:cBhvr>
                                        <p:cTn id="177" dur="500" fill="hold"/>
                                        <p:tgtEl>
                                          <p:spTgt spid="37"/>
                                        </p:tgtEl>
                                        <p:attrNameLst>
                                          <p:attrName>fill.on</p:attrName>
                                        </p:attrNameLst>
                                      </p:cBhvr>
                                      <p:to>
                                        <p:strVal val="true"/>
                                      </p:to>
                                    </p:set>
                                  </p:childTnLst>
                                </p:cTn>
                              </p:par>
                            </p:childTnLst>
                          </p:cTn>
                        </p:par>
                        <p:par>
                          <p:cTn id="178" fill="hold">
                            <p:stCondLst>
                              <p:cond delay="10000"/>
                            </p:stCondLst>
                            <p:childTnLst>
                              <p:par>
                                <p:cTn id="179" presetID="10" presetClass="entr" presetSubtype="0" fill="hold" grpId="0" nodeType="after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500"/>
                                        <p:tgtEl>
                                          <p:spTgt spid="38"/>
                                        </p:tgtEl>
                                      </p:cBhvr>
                                    </p:animEffect>
                                  </p:childTnLst>
                                </p:cTn>
                              </p:par>
                              <p:par>
                                <p:cTn id="182" presetID="1" presetClass="emph" presetSubtype="2" fill="hold" nodeType="withEffect">
                                  <p:stCondLst>
                                    <p:cond delay="0"/>
                                  </p:stCondLst>
                                  <p:childTnLst>
                                    <p:animClr clrSpc="rgb" dir="cw">
                                      <p:cBhvr>
                                        <p:cTn id="183" dur="500" fill="hold"/>
                                        <p:tgtEl>
                                          <p:spTgt spid="38"/>
                                        </p:tgtEl>
                                        <p:attrNameLst>
                                          <p:attrName>fillcolor</p:attrName>
                                        </p:attrNameLst>
                                      </p:cBhvr>
                                      <p:to>
                                        <a:schemeClr val="accent2"/>
                                      </p:to>
                                    </p:animClr>
                                    <p:set>
                                      <p:cBhvr>
                                        <p:cTn id="184" dur="500" fill="hold"/>
                                        <p:tgtEl>
                                          <p:spTgt spid="38"/>
                                        </p:tgtEl>
                                        <p:attrNameLst>
                                          <p:attrName>fill.type</p:attrName>
                                        </p:attrNameLst>
                                      </p:cBhvr>
                                      <p:to>
                                        <p:strVal val="solid"/>
                                      </p:to>
                                    </p:set>
                                    <p:set>
                                      <p:cBhvr>
                                        <p:cTn id="185" dur="500" fill="hold"/>
                                        <p:tgtEl>
                                          <p:spTgt spid="38"/>
                                        </p:tgtEl>
                                        <p:attrNameLst>
                                          <p:attrName>fill.on</p:attrName>
                                        </p:attrNameLst>
                                      </p:cBhvr>
                                      <p:to>
                                        <p:strVal val="true"/>
                                      </p:to>
                                    </p:set>
                                  </p:childTnLst>
                                </p:cTn>
                              </p:par>
                            </p:childTnLst>
                          </p:cTn>
                        </p:par>
                        <p:par>
                          <p:cTn id="186" fill="hold">
                            <p:stCondLst>
                              <p:cond delay="10500"/>
                            </p:stCondLst>
                            <p:childTnLst>
                              <p:par>
                                <p:cTn id="187" presetID="10" presetClass="entr" presetSubtype="0"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Effect transition="in" filter="fade">
                                      <p:cBhvr>
                                        <p:cTn id="189" dur="500"/>
                                        <p:tgtEl>
                                          <p:spTgt spid="39"/>
                                        </p:tgtEl>
                                      </p:cBhvr>
                                    </p:animEffect>
                                  </p:childTnLst>
                                </p:cTn>
                              </p:par>
                              <p:par>
                                <p:cTn id="190" presetID="1" presetClass="emph" presetSubtype="2" fill="hold" nodeType="withEffect">
                                  <p:stCondLst>
                                    <p:cond delay="0"/>
                                  </p:stCondLst>
                                  <p:childTnLst>
                                    <p:animClr clrSpc="rgb" dir="cw">
                                      <p:cBhvr>
                                        <p:cTn id="191" dur="500" fill="hold"/>
                                        <p:tgtEl>
                                          <p:spTgt spid="39"/>
                                        </p:tgtEl>
                                        <p:attrNameLst>
                                          <p:attrName>fillcolor</p:attrName>
                                        </p:attrNameLst>
                                      </p:cBhvr>
                                      <p:to>
                                        <a:schemeClr val="accent2"/>
                                      </p:to>
                                    </p:animClr>
                                    <p:set>
                                      <p:cBhvr>
                                        <p:cTn id="192" dur="500" fill="hold"/>
                                        <p:tgtEl>
                                          <p:spTgt spid="39"/>
                                        </p:tgtEl>
                                        <p:attrNameLst>
                                          <p:attrName>fill.type</p:attrName>
                                        </p:attrNameLst>
                                      </p:cBhvr>
                                      <p:to>
                                        <p:strVal val="solid"/>
                                      </p:to>
                                    </p:set>
                                    <p:set>
                                      <p:cBhvr>
                                        <p:cTn id="193" dur="500" fill="hold"/>
                                        <p:tgtEl>
                                          <p:spTgt spid="39"/>
                                        </p:tgtEl>
                                        <p:attrNameLst>
                                          <p:attrName>fill.on</p:attrName>
                                        </p:attrNameLst>
                                      </p:cBhvr>
                                      <p:to>
                                        <p:strVal val="true"/>
                                      </p:to>
                                    </p:set>
                                  </p:childTnLst>
                                </p:cTn>
                              </p:par>
                            </p:childTnLst>
                          </p:cTn>
                        </p:par>
                        <p:par>
                          <p:cTn id="194" fill="hold">
                            <p:stCondLst>
                              <p:cond delay="11000"/>
                            </p:stCondLst>
                            <p:childTnLst>
                              <p:par>
                                <p:cTn id="195" presetID="10" presetClass="entr" presetSubtype="0" fill="hold" grpId="0" nodeType="after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500"/>
                                        <p:tgtEl>
                                          <p:spTgt spid="41"/>
                                        </p:tgtEl>
                                      </p:cBhvr>
                                    </p:animEffect>
                                  </p:childTnLst>
                                </p:cTn>
                              </p:par>
                              <p:par>
                                <p:cTn id="198" presetID="1" presetClass="emph" presetSubtype="2" fill="hold" nodeType="withEffect">
                                  <p:stCondLst>
                                    <p:cond delay="0"/>
                                  </p:stCondLst>
                                  <p:childTnLst>
                                    <p:animClr clrSpc="rgb" dir="cw">
                                      <p:cBhvr>
                                        <p:cTn id="199" dur="500" fill="hold"/>
                                        <p:tgtEl>
                                          <p:spTgt spid="41"/>
                                        </p:tgtEl>
                                        <p:attrNameLst>
                                          <p:attrName>fillcolor</p:attrName>
                                        </p:attrNameLst>
                                      </p:cBhvr>
                                      <p:to>
                                        <a:schemeClr val="accent2"/>
                                      </p:to>
                                    </p:animClr>
                                    <p:set>
                                      <p:cBhvr>
                                        <p:cTn id="200" dur="500" fill="hold"/>
                                        <p:tgtEl>
                                          <p:spTgt spid="41"/>
                                        </p:tgtEl>
                                        <p:attrNameLst>
                                          <p:attrName>fill.type</p:attrName>
                                        </p:attrNameLst>
                                      </p:cBhvr>
                                      <p:to>
                                        <p:strVal val="solid"/>
                                      </p:to>
                                    </p:set>
                                    <p:set>
                                      <p:cBhvr>
                                        <p:cTn id="201" dur="500" fill="hold"/>
                                        <p:tgtEl>
                                          <p:spTgt spid="41"/>
                                        </p:tgtEl>
                                        <p:attrNameLst>
                                          <p:attrName>fill.on</p:attrName>
                                        </p:attrNameLst>
                                      </p:cBhvr>
                                      <p:to>
                                        <p:strVal val="true"/>
                                      </p:to>
                                    </p:set>
                                  </p:childTnLst>
                                </p:cTn>
                              </p:par>
                            </p:childTnLst>
                          </p:cTn>
                        </p:par>
                        <p:par>
                          <p:cTn id="202" fill="hold">
                            <p:stCondLst>
                              <p:cond delay="11500"/>
                            </p:stCondLst>
                            <p:childTnLst>
                              <p:par>
                                <p:cTn id="203" presetID="10" presetClass="entr" presetSubtype="0" fill="hold" grpId="0" nodeType="afterEffect">
                                  <p:stCondLst>
                                    <p:cond delay="0"/>
                                  </p:stCondLst>
                                  <p:childTnLst>
                                    <p:set>
                                      <p:cBhvr>
                                        <p:cTn id="204" dur="1" fill="hold">
                                          <p:stCondLst>
                                            <p:cond delay="0"/>
                                          </p:stCondLst>
                                        </p:cTn>
                                        <p:tgtEl>
                                          <p:spTgt spid="42"/>
                                        </p:tgtEl>
                                        <p:attrNameLst>
                                          <p:attrName>style.visibility</p:attrName>
                                        </p:attrNameLst>
                                      </p:cBhvr>
                                      <p:to>
                                        <p:strVal val="visible"/>
                                      </p:to>
                                    </p:set>
                                    <p:animEffect transition="in" filter="fade">
                                      <p:cBhvr>
                                        <p:cTn id="205" dur="500"/>
                                        <p:tgtEl>
                                          <p:spTgt spid="42"/>
                                        </p:tgtEl>
                                      </p:cBhvr>
                                    </p:animEffect>
                                  </p:childTnLst>
                                </p:cTn>
                              </p:par>
                              <p:par>
                                <p:cTn id="206" presetID="1" presetClass="emph" presetSubtype="2" fill="hold" nodeType="withEffect">
                                  <p:stCondLst>
                                    <p:cond delay="0"/>
                                  </p:stCondLst>
                                  <p:childTnLst>
                                    <p:animClr clrSpc="rgb" dir="cw">
                                      <p:cBhvr>
                                        <p:cTn id="207" dur="500" fill="hold"/>
                                        <p:tgtEl>
                                          <p:spTgt spid="42"/>
                                        </p:tgtEl>
                                        <p:attrNameLst>
                                          <p:attrName>fillcolor</p:attrName>
                                        </p:attrNameLst>
                                      </p:cBhvr>
                                      <p:to>
                                        <a:schemeClr val="accent2"/>
                                      </p:to>
                                    </p:animClr>
                                    <p:set>
                                      <p:cBhvr>
                                        <p:cTn id="208" dur="500" fill="hold"/>
                                        <p:tgtEl>
                                          <p:spTgt spid="42"/>
                                        </p:tgtEl>
                                        <p:attrNameLst>
                                          <p:attrName>fill.type</p:attrName>
                                        </p:attrNameLst>
                                      </p:cBhvr>
                                      <p:to>
                                        <p:strVal val="solid"/>
                                      </p:to>
                                    </p:set>
                                    <p:set>
                                      <p:cBhvr>
                                        <p:cTn id="209" dur="500" fill="hold"/>
                                        <p:tgtEl>
                                          <p:spTgt spid="42"/>
                                        </p:tgtEl>
                                        <p:attrNameLst>
                                          <p:attrName>fill.on</p:attrName>
                                        </p:attrNameLst>
                                      </p:cBhvr>
                                      <p:to>
                                        <p:strVal val="true"/>
                                      </p:to>
                                    </p:set>
                                  </p:childTnLst>
                                </p:cTn>
                              </p:par>
                              <p:par>
                                <p:cTn id="210" presetID="10" presetClass="entr" presetSubtype="0" fill="hold" grpId="0" nodeType="withEffect">
                                  <p:stCondLst>
                                    <p:cond delay="0"/>
                                  </p:stCondLst>
                                  <p:childTnLst>
                                    <p:set>
                                      <p:cBhvr>
                                        <p:cTn id="211" dur="1" fill="hold">
                                          <p:stCondLst>
                                            <p:cond delay="0"/>
                                          </p:stCondLst>
                                        </p:cTn>
                                        <p:tgtEl>
                                          <p:spTgt spid="44"/>
                                        </p:tgtEl>
                                        <p:attrNameLst>
                                          <p:attrName>style.visibility</p:attrName>
                                        </p:attrNameLst>
                                      </p:cBhvr>
                                      <p:to>
                                        <p:strVal val="visible"/>
                                      </p:to>
                                    </p:set>
                                    <p:animEffect transition="in" filter="fade">
                                      <p:cBhvr>
                                        <p:cTn id="212" dur="500"/>
                                        <p:tgtEl>
                                          <p:spTgt spid="44"/>
                                        </p:tgtEl>
                                      </p:cBhvr>
                                    </p:animEffect>
                                  </p:childTnLst>
                                </p:cTn>
                              </p:par>
                              <p:par>
                                <p:cTn id="213" presetID="1" presetClass="emph" presetSubtype="2" fill="hold" nodeType="withEffect">
                                  <p:stCondLst>
                                    <p:cond delay="0"/>
                                  </p:stCondLst>
                                  <p:childTnLst>
                                    <p:animClr clrSpc="rgb" dir="cw">
                                      <p:cBhvr>
                                        <p:cTn id="214" dur="500" fill="hold"/>
                                        <p:tgtEl>
                                          <p:spTgt spid="44"/>
                                        </p:tgtEl>
                                        <p:attrNameLst>
                                          <p:attrName>fillcolor</p:attrName>
                                        </p:attrNameLst>
                                      </p:cBhvr>
                                      <p:to>
                                        <a:schemeClr val="accent2"/>
                                      </p:to>
                                    </p:animClr>
                                    <p:set>
                                      <p:cBhvr>
                                        <p:cTn id="215" dur="500" fill="hold"/>
                                        <p:tgtEl>
                                          <p:spTgt spid="44"/>
                                        </p:tgtEl>
                                        <p:attrNameLst>
                                          <p:attrName>fill.type</p:attrName>
                                        </p:attrNameLst>
                                      </p:cBhvr>
                                      <p:to>
                                        <p:strVal val="solid"/>
                                      </p:to>
                                    </p:set>
                                    <p:set>
                                      <p:cBhvr>
                                        <p:cTn id="216" dur="500" fill="hold"/>
                                        <p:tgtEl>
                                          <p:spTgt spid="44"/>
                                        </p:tgtEl>
                                        <p:attrNameLst>
                                          <p:attrName>fill.on</p:attrName>
                                        </p:attrNameLst>
                                      </p:cBhvr>
                                      <p:to>
                                        <p:strVal val="true"/>
                                      </p:to>
                                    </p:set>
                                  </p:childTnLst>
                                </p:cTn>
                              </p:par>
                            </p:childTnLst>
                          </p:cTn>
                        </p:par>
                        <p:par>
                          <p:cTn id="217" fill="hold">
                            <p:stCondLst>
                              <p:cond delay="12000"/>
                            </p:stCondLst>
                            <p:childTnLst>
                              <p:par>
                                <p:cTn id="218" presetID="10" presetClass="entr" presetSubtype="0" fill="hold" grpId="0" nodeType="after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fade">
                                      <p:cBhvr>
                                        <p:cTn id="220" dur="500"/>
                                        <p:tgtEl>
                                          <p:spTgt spid="45"/>
                                        </p:tgtEl>
                                      </p:cBhvr>
                                    </p:animEffect>
                                  </p:childTnLst>
                                </p:cTn>
                              </p:par>
                              <p:par>
                                <p:cTn id="221" presetID="1" presetClass="emph" presetSubtype="2" fill="hold" nodeType="withEffect">
                                  <p:stCondLst>
                                    <p:cond delay="0"/>
                                  </p:stCondLst>
                                  <p:childTnLst>
                                    <p:animClr clrSpc="rgb" dir="cw">
                                      <p:cBhvr>
                                        <p:cTn id="222" dur="500" fill="hold"/>
                                        <p:tgtEl>
                                          <p:spTgt spid="45"/>
                                        </p:tgtEl>
                                        <p:attrNameLst>
                                          <p:attrName>fillcolor</p:attrName>
                                        </p:attrNameLst>
                                      </p:cBhvr>
                                      <p:to>
                                        <a:schemeClr val="accent2"/>
                                      </p:to>
                                    </p:animClr>
                                    <p:set>
                                      <p:cBhvr>
                                        <p:cTn id="223" dur="500" fill="hold"/>
                                        <p:tgtEl>
                                          <p:spTgt spid="45"/>
                                        </p:tgtEl>
                                        <p:attrNameLst>
                                          <p:attrName>fill.type</p:attrName>
                                        </p:attrNameLst>
                                      </p:cBhvr>
                                      <p:to>
                                        <p:strVal val="solid"/>
                                      </p:to>
                                    </p:set>
                                    <p:set>
                                      <p:cBhvr>
                                        <p:cTn id="224" dur="500" fill="hold"/>
                                        <p:tgtEl>
                                          <p:spTgt spid="45"/>
                                        </p:tgtEl>
                                        <p:attrNameLst>
                                          <p:attrName>fill.on</p:attrName>
                                        </p:attrNameLst>
                                      </p:cBhvr>
                                      <p:to>
                                        <p:strVal val="true"/>
                                      </p:to>
                                    </p:set>
                                  </p:childTnLst>
                                </p:cTn>
                              </p:par>
                            </p:childTnLst>
                          </p:cTn>
                        </p:par>
                        <p:par>
                          <p:cTn id="225" fill="hold">
                            <p:stCondLst>
                              <p:cond delay="12500"/>
                            </p:stCondLst>
                            <p:childTnLst>
                              <p:par>
                                <p:cTn id="226" presetID="10" presetClass="entr" presetSubtype="0" fill="hold" grpId="0" nodeType="afterEffect">
                                  <p:stCondLst>
                                    <p:cond delay="0"/>
                                  </p:stCondLst>
                                  <p:childTnLst>
                                    <p:set>
                                      <p:cBhvr>
                                        <p:cTn id="227" dur="1" fill="hold">
                                          <p:stCondLst>
                                            <p:cond delay="0"/>
                                          </p:stCondLst>
                                        </p:cTn>
                                        <p:tgtEl>
                                          <p:spTgt spid="46"/>
                                        </p:tgtEl>
                                        <p:attrNameLst>
                                          <p:attrName>style.visibility</p:attrName>
                                        </p:attrNameLst>
                                      </p:cBhvr>
                                      <p:to>
                                        <p:strVal val="visible"/>
                                      </p:to>
                                    </p:set>
                                    <p:animEffect transition="in" filter="fade">
                                      <p:cBhvr>
                                        <p:cTn id="228" dur="500"/>
                                        <p:tgtEl>
                                          <p:spTgt spid="46"/>
                                        </p:tgtEl>
                                      </p:cBhvr>
                                    </p:animEffect>
                                  </p:childTnLst>
                                </p:cTn>
                              </p:par>
                              <p:par>
                                <p:cTn id="229" presetID="1" presetClass="emph" presetSubtype="2" fill="hold" nodeType="withEffect">
                                  <p:stCondLst>
                                    <p:cond delay="0"/>
                                  </p:stCondLst>
                                  <p:childTnLst>
                                    <p:animClr clrSpc="rgb" dir="cw">
                                      <p:cBhvr>
                                        <p:cTn id="230" dur="500" fill="hold"/>
                                        <p:tgtEl>
                                          <p:spTgt spid="46"/>
                                        </p:tgtEl>
                                        <p:attrNameLst>
                                          <p:attrName>fillcolor</p:attrName>
                                        </p:attrNameLst>
                                      </p:cBhvr>
                                      <p:to>
                                        <a:schemeClr val="accent2"/>
                                      </p:to>
                                    </p:animClr>
                                    <p:set>
                                      <p:cBhvr>
                                        <p:cTn id="231" dur="500" fill="hold"/>
                                        <p:tgtEl>
                                          <p:spTgt spid="46"/>
                                        </p:tgtEl>
                                        <p:attrNameLst>
                                          <p:attrName>fill.type</p:attrName>
                                        </p:attrNameLst>
                                      </p:cBhvr>
                                      <p:to>
                                        <p:strVal val="solid"/>
                                      </p:to>
                                    </p:set>
                                    <p:set>
                                      <p:cBhvr>
                                        <p:cTn id="232" dur="500" fill="hold"/>
                                        <p:tgtEl>
                                          <p:spTgt spid="46"/>
                                        </p:tgtEl>
                                        <p:attrNameLst>
                                          <p:attrName>fill.on</p:attrName>
                                        </p:attrNameLst>
                                      </p:cBhvr>
                                      <p:to>
                                        <p:strVal val="true"/>
                                      </p:to>
                                    </p:set>
                                  </p:childTnLst>
                                </p:cTn>
                              </p:par>
                            </p:childTnLst>
                          </p:cTn>
                        </p:par>
                        <p:par>
                          <p:cTn id="233" fill="hold">
                            <p:stCondLst>
                              <p:cond delay="13000"/>
                            </p:stCondLst>
                            <p:childTnLst>
                              <p:par>
                                <p:cTn id="234" presetID="10" presetClass="entr" presetSubtype="0" fill="hold" grpId="0" nodeType="afterEffect">
                                  <p:stCondLst>
                                    <p:cond delay="0"/>
                                  </p:stCondLst>
                                  <p:childTnLst>
                                    <p:set>
                                      <p:cBhvr>
                                        <p:cTn id="235" dur="1" fill="hold">
                                          <p:stCondLst>
                                            <p:cond delay="0"/>
                                          </p:stCondLst>
                                        </p:cTn>
                                        <p:tgtEl>
                                          <p:spTgt spid="47"/>
                                        </p:tgtEl>
                                        <p:attrNameLst>
                                          <p:attrName>style.visibility</p:attrName>
                                        </p:attrNameLst>
                                      </p:cBhvr>
                                      <p:to>
                                        <p:strVal val="visible"/>
                                      </p:to>
                                    </p:set>
                                    <p:animEffect transition="in" filter="fade">
                                      <p:cBhvr>
                                        <p:cTn id="236" dur="500"/>
                                        <p:tgtEl>
                                          <p:spTgt spid="47"/>
                                        </p:tgtEl>
                                      </p:cBhvr>
                                    </p:animEffect>
                                  </p:childTnLst>
                                </p:cTn>
                              </p:par>
                              <p:par>
                                <p:cTn id="237" presetID="1" presetClass="emph" presetSubtype="2" fill="hold" nodeType="withEffect">
                                  <p:stCondLst>
                                    <p:cond delay="0"/>
                                  </p:stCondLst>
                                  <p:childTnLst>
                                    <p:animClr clrSpc="rgb" dir="cw">
                                      <p:cBhvr>
                                        <p:cTn id="238" dur="500" fill="hold"/>
                                        <p:tgtEl>
                                          <p:spTgt spid="47"/>
                                        </p:tgtEl>
                                        <p:attrNameLst>
                                          <p:attrName>fillcolor</p:attrName>
                                        </p:attrNameLst>
                                      </p:cBhvr>
                                      <p:to>
                                        <a:schemeClr val="accent2"/>
                                      </p:to>
                                    </p:animClr>
                                    <p:set>
                                      <p:cBhvr>
                                        <p:cTn id="239" dur="500" fill="hold"/>
                                        <p:tgtEl>
                                          <p:spTgt spid="47"/>
                                        </p:tgtEl>
                                        <p:attrNameLst>
                                          <p:attrName>fill.type</p:attrName>
                                        </p:attrNameLst>
                                      </p:cBhvr>
                                      <p:to>
                                        <p:strVal val="solid"/>
                                      </p:to>
                                    </p:set>
                                    <p:set>
                                      <p:cBhvr>
                                        <p:cTn id="240" dur="500" fill="hold"/>
                                        <p:tgtEl>
                                          <p:spTgt spid="47"/>
                                        </p:tgtEl>
                                        <p:attrNameLst>
                                          <p:attrName>fill.on</p:attrName>
                                        </p:attrNameLst>
                                      </p:cBhvr>
                                      <p:to>
                                        <p:strVal val="true"/>
                                      </p:to>
                                    </p:set>
                                  </p:childTnLst>
                                </p:cTn>
                              </p:par>
                            </p:childTnLst>
                          </p:cTn>
                        </p:par>
                        <p:par>
                          <p:cTn id="241" fill="hold">
                            <p:stCondLst>
                              <p:cond delay="13500"/>
                            </p:stCondLst>
                            <p:childTnLst>
                              <p:par>
                                <p:cTn id="242" presetID="10" presetClass="entr" presetSubtype="0" fill="hold" grpId="0" nodeType="afterEffect">
                                  <p:stCondLst>
                                    <p:cond delay="0"/>
                                  </p:stCondLst>
                                  <p:childTnLst>
                                    <p:set>
                                      <p:cBhvr>
                                        <p:cTn id="243" dur="1" fill="hold">
                                          <p:stCondLst>
                                            <p:cond delay="0"/>
                                          </p:stCondLst>
                                        </p:cTn>
                                        <p:tgtEl>
                                          <p:spTgt spid="48"/>
                                        </p:tgtEl>
                                        <p:attrNameLst>
                                          <p:attrName>style.visibility</p:attrName>
                                        </p:attrNameLst>
                                      </p:cBhvr>
                                      <p:to>
                                        <p:strVal val="visible"/>
                                      </p:to>
                                    </p:set>
                                    <p:animEffect transition="in" filter="fade">
                                      <p:cBhvr>
                                        <p:cTn id="244" dur="500"/>
                                        <p:tgtEl>
                                          <p:spTgt spid="48"/>
                                        </p:tgtEl>
                                      </p:cBhvr>
                                    </p:animEffect>
                                  </p:childTnLst>
                                </p:cTn>
                              </p:par>
                              <p:par>
                                <p:cTn id="245" presetID="1" presetClass="emph" presetSubtype="2" fill="hold" nodeType="withEffect">
                                  <p:stCondLst>
                                    <p:cond delay="0"/>
                                  </p:stCondLst>
                                  <p:childTnLst>
                                    <p:animClr clrSpc="rgb" dir="cw">
                                      <p:cBhvr>
                                        <p:cTn id="246" dur="500" fill="hold"/>
                                        <p:tgtEl>
                                          <p:spTgt spid="48"/>
                                        </p:tgtEl>
                                        <p:attrNameLst>
                                          <p:attrName>fillcolor</p:attrName>
                                        </p:attrNameLst>
                                      </p:cBhvr>
                                      <p:to>
                                        <a:schemeClr val="accent2"/>
                                      </p:to>
                                    </p:animClr>
                                    <p:set>
                                      <p:cBhvr>
                                        <p:cTn id="247" dur="500" fill="hold"/>
                                        <p:tgtEl>
                                          <p:spTgt spid="48"/>
                                        </p:tgtEl>
                                        <p:attrNameLst>
                                          <p:attrName>fill.type</p:attrName>
                                        </p:attrNameLst>
                                      </p:cBhvr>
                                      <p:to>
                                        <p:strVal val="solid"/>
                                      </p:to>
                                    </p:set>
                                    <p:set>
                                      <p:cBhvr>
                                        <p:cTn id="248" dur="500" fill="hold"/>
                                        <p:tgtEl>
                                          <p:spTgt spid="48"/>
                                        </p:tgtEl>
                                        <p:attrNameLst>
                                          <p:attrName>fill.on</p:attrName>
                                        </p:attrNameLst>
                                      </p:cBhvr>
                                      <p:to>
                                        <p:strVal val="true"/>
                                      </p:to>
                                    </p:set>
                                  </p:childTnLst>
                                </p:cTn>
                              </p:par>
                            </p:childTnLst>
                          </p:cTn>
                        </p:par>
                        <p:par>
                          <p:cTn id="249" fill="hold">
                            <p:stCondLst>
                              <p:cond delay="14000"/>
                            </p:stCondLst>
                            <p:childTnLst>
                              <p:par>
                                <p:cTn id="250" presetID="10" presetClass="entr" presetSubtype="0" fill="hold" grpId="0" nodeType="afterEffect">
                                  <p:stCondLst>
                                    <p:cond delay="0"/>
                                  </p:stCondLst>
                                  <p:childTnLst>
                                    <p:set>
                                      <p:cBhvr>
                                        <p:cTn id="251" dur="1" fill="hold">
                                          <p:stCondLst>
                                            <p:cond delay="0"/>
                                          </p:stCondLst>
                                        </p:cTn>
                                        <p:tgtEl>
                                          <p:spTgt spid="49"/>
                                        </p:tgtEl>
                                        <p:attrNameLst>
                                          <p:attrName>style.visibility</p:attrName>
                                        </p:attrNameLst>
                                      </p:cBhvr>
                                      <p:to>
                                        <p:strVal val="visible"/>
                                      </p:to>
                                    </p:set>
                                    <p:animEffect transition="in" filter="fade">
                                      <p:cBhvr>
                                        <p:cTn id="252" dur="500"/>
                                        <p:tgtEl>
                                          <p:spTgt spid="49"/>
                                        </p:tgtEl>
                                      </p:cBhvr>
                                    </p:animEffect>
                                  </p:childTnLst>
                                </p:cTn>
                              </p:par>
                              <p:par>
                                <p:cTn id="253" presetID="1" presetClass="emph" presetSubtype="2" fill="hold" nodeType="withEffect">
                                  <p:stCondLst>
                                    <p:cond delay="0"/>
                                  </p:stCondLst>
                                  <p:childTnLst>
                                    <p:animClr clrSpc="rgb" dir="cw">
                                      <p:cBhvr>
                                        <p:cTn id="254" dur="500" fill="hold"/>
                                        <p:tgtEl>
                                          <p:spTgt spid="49"/>
                                        </p:tgtEl>
                                        <p:attrNameLst>
                                          <p:attrName>fillcolor</p:attrName>
                                        </p:attrNameLst>
                                      </p:cBhvr>
                                      <p:to>
                                        <a:srgbClr val="FF0000"/>
                                      </p:to>
                                    </p:animClr>
                                    <p:set>
                                      <p:cBhvr>
                                        <p:cTn id="255" dur="500" fill="hold"/>
                                        <p:tgtEl>
                                          <p:spTgt spid="49"/>
                                        </p:tgtEl>
                                        <p:attrNameLst>
                                          <p:attrName>fill.type</p:attrName>
                                        </p:attrNameLst>
                                      </p:cBhvr>
                                      <p:to>
                                        <p:strVal val="solid"/>
                                      </p:to>
                                    </p:set>
                                    <p:set>
                                      <p:cBhvr>
                                        <p:cTn id="256" dur="500" fill="hold"/>
                                        <p:tgtEl>
                                          <p:spTgt spid="49"/>
                                        </p:tgtEl>
                                        <p:attrNameLst>
                                          <p:attrName>fill.on</p:attrName>
                                        </p:attrNameLst>
                                      </p:cBhvr>
                                      <p:to>
                                        <p:strVal val="true"/>
                                      </p:to>
                                    </p:set>
                                  </p:childTnLst>
                                </p:cTn>
                              </p:par>
                            </p:childTnLst>
                          </p:cTn>
                        </p:par>
                        <p:par>
                          <p:cTn id="257" fill="hold">
                            <p:stCondLst>
                              <p:cond delay="14500"/>
                            </p:stCondLst>
                            <p:childTnLst>
                              <p:par>
                                <p:cTn id="258" presetID="10"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500"/>
                                        <p:tgtEl>
                                          <p:spTgt spid="50"/>
                                        </p:tgtEl>
                                      </p:cBhvr>
                                    </p:animEffect>
                                  </p:childTnLst>
                                </p:cTn>
                              </p:par>
                              <p:par>
                                <p:cTn id="261" presetID="1" presetClass="emph" presetSubtype="2" fill="hold" nodeType="withEffect">
                                  <p:stCondLst>
                                    <p:cond delay="0"/>
                                  </p:stCondLst>
                                  <p:childTnLst>
                                    <p:animClr clrSpc="rgb" dir="cw">
                                      <p:cBhvr>
                                        <p:cTn id="262" dur="500" fill="hold"/>
                                        <p:tgtEl>
                                          <p:spTgt spid="50"/>
                                        </p:tgtEl>
                                        <p:attrNameLst>
                                          <p:attrName>fillcolor</p:attrName>
                                        </p:attrNameLst>
                                      </p:cBhvr>
                                      <p:to>
                                        <a:schemeClr val="accent2"/>
                                      </p:to>
                                    </p:animClr>
                                    <p:set>
                                      <p:cBhvr>
                                        <p:cTn id="263" dur="500" fill="hold"/>
                                        <p:tgtEl>
                                          <p:spTgt spid="50"/>
                                        </p:tgtEl>
                                        <p:attrNameLst>
                                          <p:attrName>fill.type</p:attrName>
                                        </p:attrNameLst>
                                      </p:cBhvr>
                                      <p:to>
                                        <p:strVal val="solid"/>
                                      </p:to>
                                    </p:set>
                                    <p:set>
                                      <p:cBhvr>
                                        <p:cTn id="264" dur="500" fill="hold"/>
                                        <p:tgtEl>
                                          <p:spTgt spid="50"/>
                                        </p:tgtEl>
                                        <p:attrNameLst>
                                          <p:attrName>fill.on</p:attrName>
                                        </p:attrNameLst>
                                      </p:cBhvr>
                                      <p:to>
                                        <p:strVal val="true"/>
                                      </p:to>
                                    </p:set>
                                  </p:childTnLst>
                                </p:cTn>
                              </p:par>
                            </p:childTnLst>
                          </p:cTn>
                        </p:par>
                        <p:par>
                          <p:cTn id="265" fill="hold">
                            <p:stCondLst>
                              <p:cond delay="15000"/>
                            </p:stCondLst>
                            <p:childTnLst>
                              <p:par>
                                <p:cTn id="266" presetID="10" presetClass="entr" presetSubtype="0" fill="hold" grpId="0" nodeType="afterEffect">
                                  <p:stCondLst>
                                    <p:cond delay="0"/>
                                  </p:stCondLst>
                                  <p:childTnLst>
                                    <p:set>
                                      <p:cBhvr>
                                        <p:cTn id="267" dur="1" fill="hold">
                                          <p:stCondLst>
                                            <p:cond delay="0"/>
                                          </p:stCondLst>
                                        </p:cTn>
                                        <p:tgtEl>
                                          <p:spTgt spid="51"/>
                                        </p:tgtEl>
                                        <p:attrNameLst>
                                          <p:attrName>style.visibility</p:attrName>
                                        </p:attrNameLst>
                                      </p:cBhvr>
                                      <p:to>
                                        <p:strVal val="visible"/>
                                      </p:to>
                                    </p:set>
                                    <p:animEffect transition="in" filter="fade">
                                      <p:cBhvr>
                                        <p:cTn id="268" dur="500"/>
                                        <p:tgtEl>
                                          <p:spTgt spid="51"/>
                                        </p:tgtEl>
                                      </p:cBhvr>
                                    </p:animEffect>
                                  </p:childTnLst>
                                </p:cTn>
                              </p:par>
                              <p:par>
                                <p:cTn id="269" presetID="1" presetClass="emph" presetSubtype="2" fill="hold" nodeType="withEffect">
                                  <p:stCondLst>
                                    <p:cond delay="0"/>
                                  </p:stCondLst>
                                  <p:childTnLst>
                                    <p:animClr clrSpc="rgb" dir="cw">
                                      <p:cBhvr>
                                        <p:cTn id="270" dur="500" fill="hold"/>
                                        <p:tgtEl>
                                          <p:spTgt spid="51"/>
                                        </p:tgtEl>
                                        <p:attrNameLst>
                                          <p:attrName>fillcolor</p:attrName>
                                        </p:attrNameLst>
                                      </p:cBhvr>
                                      <p:to>
                                        <a:srgbClr val="FF0000"/>
                                      </p:to>
                                    </p:animClr>
                                    <p:set>
                                      <p:cBhvr>
                                        <p:cTn id="271" dur="500" fill="hold"/>
                                        <p:tgtEl>
                                          <p:spTgt spid="51"/>
                                        </p:tgtEl>
                                        <p:attrNameLst>
                                          <p:attrName>fill.type</p:attrName>
                                        </p:attrNameLst>
                                      </p:cBhvr>
                                      <p:to>
                                        <p:strVal val="solid"/>
                                      </p:to>
                                    </p:set>
                                    <p:set>
                                      <p:cBhvr>
                                        <p:cTn id="272" dur="500" fill="hold"/>
                                        <p:tgtEl>
                                          <p:spTgt spid="51"/>
                                        </p:tgtEl>
                                        <p:attrNameLst>
                                          <p:attrName>fill.on</p:attrName>
                                        </p:attrNameLst>
                                      </p:cBhvr>
                                      <p:to>
                                        <p:strVal val="true"/>
                                      </p:to>
                                    </p:set>
                                  </p:childTnLst>
                                </p:cTn>
                              </p:par>
                            </p:childTnLst>
                          </p:cTn>
                        </p:par>
                        <p:par>
                          <p:cTn id="273" fill="hold">
                            <p:stCondLst>
                              <p:cond delay="15500"/>
                            </p:stCondLst>
                            <p:childTnLst>
                              <p:par>
                                <p:cTn id="274" presetID="10" presetClass="entr" presetSubtype="0" fill="hold" grpId="0" nodeType="afterEffect">
                                  <p:stCondLst>
                                    <p:cond delay="0"/>
                                  </p:stCondLst>
                                  <p:childTnLst>
                                    <p:set>
                                      <p:cBhvr>
                                        <p:cTn id="275" dur="1" fill="hold">
                                          <p:stCondLst>
                                            <p:cond delay="0"/>
                                          </p:stCondLst>
                                        </p:cTn>
                                        <p:tgtEl>
                                          <p:spTgt spid="52"/>
                                        </p:tgtEl>
                                        <p:attrNameLst>
                                          <p:attrName>style.visibility</p:attrName>
                                        </p:attrNameLst>
                                      </p:cBhvr>
                                      <p:to>
                                        <p:strVal val="visible"/>
                                      </p:to>
                                    </p:set>
                                    <p:animEffect transition="in" filter="fade">
                                      <p:cBhvr>
                                        <p:cTn id="276" dur="500"/>
                                        <p:tgtEl>
                                          <p:spTgt spid="52"/>
                                        </p:tgtEl>
                                      </p:cBhvr>
                                    </p:animEffect>
                                  </p:childTnLst>
                                </p:cTn>
                              </p:par>
                              <p:par>
                                <p:cTn id="277" presetID="1" presetClass="emph" presetSubtype="2" fill="hold" nodeType="withEffect">
                                  <p:stCondLst>
                                    <p:cond delay="0"/>
                                  </p:stCondLst>
                                  <p:childTnLst>
                                    <p:animClr clrSpc="rgb" dir="cw">
                                      <p:cBhvr>
                                        <p:cTn id="278" dur="500" fill="hold"/>
                                        <p:tgtEl>
                                          <p:spTgt spid="52"/>
                                        </p:tgtEl>
                                        <p:attrNameLst>
                                          <p:attrName>fillcolor</p:attrName>
                                        </p:attrNameLst>
                                      </p:cBhvr>
                                      <p:to>
                                        <a:srgbClr val="FF0000"/>
                                      </p:to>
                                    </p:animClr>
                                    <p:set>
                                      <p:cBhvr>
                                        <p:cTn id="279" dur="500" fill="hold"/>
                                        <p:tgtEl>
                                          <p:spTgt spid="52"/>
                                        </p:tgtEl>
                                        <p:attrNameLst>
                                          <p:attrName>fill.type</p:attrName>
                                        </p:attrNameLst>
                                      </p:cBhvr>
                                      <p:to>
                                        <p:strVal val="solid"/>
                                      </p:to>
                                    </p:set>
                                    <p:set>
                                      <p:cBhvr>
                                        <p:cTn id="280" dur="500" fill="hold"/>
                                        <p:tgtEl>
                                          <p:spTgt spid="52"/>
                                        </p:tgtEl>
                                        <p:attrNameLst>
                                          <p:attrName>fill.on</p:attrName>
                                        </p:attrNameLst>
                                      </p:cBhvr>
                                      <p:to>
                                        <p:strVal val="true"/>
                                      </p:to>
                                    </p:set>
                                  </p:childTnLst>
                                </p:cTn>
                              </p:par>
                            </p:childTnLst>
                          </p:cTn>
                        </p:par>
                        <p:par>
                          <p:cTn id="281" fill="hold">
                            <p:stCondLst>
                              <p:cond delay="16000"/>
                            </p:stCondLst>
                            <p:childTnLst>
                              <p:par>
                                <p:cTn id="282" presetID="10" presetClass="entr" presetSubtype="0" fill="hold" grpId="0" nodeType="afterEffect">
                                  <p:stCondLst>
                                    <p:cond delay="0"/>
                                  </p:stCondLst>
                                  <p:childTnLst>
                                    <p:set>
                                      <p:cBhvr>
                                        <p:cTn id="283" dur="1" fill="hold">
                                          <p:stCondLst>
                                            <p:cond delay="0"/>
                                          </p:stCondLst>
                                        </p:cTn>
                                        <p:tgtEl>
                                          <p:spTgt spid="53"/>
                                        </p:tgtEl>
                                        <p:attrNameLst>
                                          <p:attrName>style.visibility</p:attrName>
                                        </p:attrNameLst>
                                      </p:cBhvr>
                                      <p:to>
                                        <p:strVal val="visible"/>
                                      </p:to>
                                    </p:set>
                                    <p:animEffect transition="in" filter="fade">
                                      <p:cBhvr>
                                        <p:cTn id="284" dur="500"/>
                                        <p:tgtEl>
                                          <p:spTgt spid="53"/>
                                        </p:tgtEl>
                                      </p:cBhvr>
                                    </p:animEffect>
                                  </p:childTnLst>
                                </p:cTn>
                              </p:par>
                              <p:par>
                                <p:cTn id="285" presetID="1" presetClass="emph" presetSubtype="2" fill="hold" nodeType="withEffect">
                                  <p:stCondLst>
                                    <p:cond delay="0"/>
                                  </p:stCondLst>
                                  <p:childTnLst>
                                    <p:animClr clrSpc="rgb" dir="cw">
                                      <p:cBhvr>
                                        <p:cTn id="286" dur="500" fill="hold"/>
                                        <p:tgtEl>
                                          <p:spTgt spid="53"/>
                                        </p:tgtEl>
                                        <p:attrNameLst>
                                          <p:attrName>fillcolor</p:attrName>
                                        </p:attrNameLst>
                                      </p:cBhvr>
                                      <p:to>
                                        <a:schemeClr val="accent2"/>
                                      </p:to>
                                    </p:animClr>
                                    <p:set>
                                      <p:cBhvr>
                                        <p:cTn id="287" dur="500" fill="hold"/>
                                        <p:tgtEl>
                                          <p:spTgt spid="53"/>
                                        </p:tgtEl>
                                        <p:attrNameLst>
                                          <p:attrName>fill.type</p:attrName>
                                        </p:attrNameLst>
                                      </p:cBhvr>
                                      <p:to>
                                        <p:strVal val="solid"/>
                                      </p:to>
                                    </p:set>
                                    <p:set>
                                      <p:cBhvr>
                                        <p:cTn id="288" dur="500" fill="hold"/>
                                        <p:tgtEl>
                                          <p:spTgt spid="53"/>
                                        </p:tgtEl>
                                        <p:attrNameLst>
                                          <p:attrName>fill.on</p:attrName>
                                        </p:attrNameLst>
                                      </p:cBhvr>
                                      <p:to>
                                        <p:strVal val="true"/>
                                      </p:to>
                                    </p:set>
                                  </p:childTnLst>
                                </p:cTn>
                              </p:par>
                              <p:par>
                                <p:cTn id="289" presetID="10" presetClass="entr" presetSubtype="0" fill="hold" grpId="0"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fade">
                                      <p:cBhvr>
                                        <p:cTn id="291" dur="500"/>
                                        <p:tgtEl>
                                          <p:spTgt spid="54"/>
                                        </p:tgtEl>
                                      </p:cBhvr>
                                    </p:animEffect>
                                  </p:childTnLst>
                                </p:cTn>
                              </p:par>
                              <p:par>
                                <p:cTn id="292" presetID="1" presetClass="emph" presetSubtype="2" fill="hold" nodeType="withEffect">
                                  <p:stCondLst>
                                    <p:cond delay="0"/>
                                  </p:stCondLst>
                                  <p:childTnLst>
                                    <p:animClr clrSpc="rgb" dir="cw">
                                      <p:cBhvr>
                                        <p:cTn id="293" dur="500" fill="hold"/>
                                        <p:tgtEl>
                                          <p:spTgt spid="54"/>
                                        </p:tgtEl>
                                        <p:attrNameLst>
                                          <p:attrName>fillcolor</p:attrName>
                                        </p:attrNameLst>
                                      </p:cBhvr>
                                      <p:to>
                                        <a:schemeClr val="accent2"/>
                                      </p:to>
                                    </p:animClr>
                                    <p:set>
                                      <p:cBhvr>
                                        <p:cTn id="294" dur="500" fill="hold"/>
                                        <p:tgtEl>
                                          <p:spTgt spid="54"/>
                                        </p:tgtEl>
                                        <p:attrNameLst>
                                          <p:attrName>fill.type</p:attrName>
                                        </p:attrNameLst>
                                      </p:cBhvr>
                                      <p:to>
                                        <p:strVal val="solid"/>
                                      </p:to>
                                    </p:set>
                                    <p:set>
                                      <p:cBhvr>
                                        <p:cTn id="295" dur="500" fill="hold"/>
                                        <p:tgtEl>
                                          <p:spTgt spid="54"/>
                                        </p:tgtEl>
                                        <p:attrNameLst>
                                          <p:attrName>fill.on</p:attrName>
                                        </p:attrNameLst>
                                      </p:cBhvr>
                                      <p:to>
                                        <p:strVal val="true"/>
                                      </p:to>
                                    </p:set>
                                  </p:childTnLst>
                                </p:cTn>
                              </p:par>
                            </p:childTnLst>
                          </p:cTn>
                        </p:par>
                        <p:par>
                          <p:cTn id="296" fill="hold">
                            <p:stCondLst>
                              <p:cond delay="16500"/>
                            </p:stCondLst>
                            <p:childTnLst>
                              <p:par>
                                <p:cTn id="297" presetID="10" presetClass="entr" presetSubtype="0" fill="hold" grpId="0" nodeType="afterEffect">
                                  <p:stCondLst>
                                    <p:cond delay="0"/>
                                  </p:stCondLst>
                                  <p:childTnLst>
                                    <p:set>
                                      <p:cBhvr>
                                        <p:cTn id="298" dur="1" fill="hold">
                                          <p:stCondLst>
                                            <p:cond delay="0"/>
                                          </p:stCondLst>
                                        </p:cTn>
                                        <p:tgtEl>
                                          <p:spTgt spid="55"/>
                                        </p:tgtEl>
                                        <p:attrNameLst>
                                          <p:attrName>style.visibility</p:attrName>
                                        </p:attrNameLst>
                                      </p:cBhvr>
                                      <p:to>
                                        <p:strVal val="visible"/>
                                      </p:to>
                                    </p:set>
                                    <p:animEffect transition="in" filter="fade">
                                      <p:cBhvr>
                                        <p:cTn id="299" dur="500"/>
                                        <p:tgtEl>
                                          <p:spTgt spid="55"/>
                                        </p:tgtEl>
                                      </p:cBhvr>
                                    </p:animEffect>
                                  </p:childTnLst>
                                </p:cTn>
                              </p:par>
                              <p:par>
                                <p:cTn id="300" presetID="1" presetClass="emph" presetSubtype="2" fill="hold" nodeType="withEffect">
                                  <p:stCondLst>
                                    <p:cond delay="0"/>
                                  </p:stCondLst>
                                  <p:childTnLst>
                                    <p:animClr clrSpc="rgb" dir="cw">
                                      <p:cBhvr>
                                        <p:cTn id="301" dur="500" fill="hold"/>
                                        <p:tgtEl>
                                          <p:spTgt spid="55"/>
                                        </p:tgtEl>
                                        <p:attrNameLst>
                                          <p:attrName>fillcolor</p:attrName>
                                        </p:attrNameLst>
                                      </p:cBhvr>
                                      <p:to>
                                        <a:schemeClr val="accent2"/>
                                      </p:to>
                                    </p:animClr>
                                    <p:set>
                                      <p:cBhvr>
                                        <p:cTn id="302" dur="500" fill="hold"/>
                                        <p:tgtEl>
                                          <p:spTgt spid="55"/>
                                        </p:tgtEl>
                                        <p:attrNameLst>
                                          <p:attrName>fill.type</p:attrName>
                                        </p:attrNameLst>
                                      </p:cBhvr>
                                      <p:to>
                                        <p:strVal val="solid"/>
                                      </p:to>
                                    </p:set>
                                    <p:set>
                                      <p:cBhvr>
                                        <p:cTn id="303" dur="500" fill="hold"/>
                                        <p:tgtEl>
                                          <p:spTgt spid="55"/>
                                        </p:tgtEl>
                                        <p:attrNameLst>
                                          <p:attrName>fill.on</p:attrName>
                                        </p:attrNameLst>
                                      </p:cBhvr>
                                      <p:to>
                                        <p:strVal val="true"/>
                                      </p:to>
                                    </p:set>
                                  </p:childTnLst>
                                </p:cTn>
                              </p:par>
                            </p:childTnLst>
                          </p:cTn>
                        </p:par>
                        <p:par>
                          <p:cTn id="304" fill="hold">
                            <p:stCondLst>
                              <p:cond delay="17000"/>
                            </p:stCondLst>
                            <p:childTnLst>
                              <p:par>
                                <p:cTn id="305" presetID="10" presetClass="entr" presetSubtype="0" fill="hold" grpId="0" nodeType="after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par>
                                <p:cTn id="308" presetID="1" presetClass="emph" presetSubtype="2" fill="hold" nodeType="withEffect">
                                  <p:stCondLst>
                                    <p:cond delay="0"/>
                                  </p:stCondLst>
                                  <p:childTnLst>
                                    <p:animClr clrSpc="rgb" dir="cw">
                                      <p:cBhvr>
                                        <p:cTn id="309" dur="500" fill="hold"/>
                                        <p:tgtEl>
                                          <p:spTgt spid="56"/>
                                        </p:tgtEl>
                                        <p:attrNameLst>
                                          <p:attrName>fillcolor</p:attrName>
                                        </p:attrNameLst>
                                      </p:cBhvr>
                                      <p:to>
                                        <a:srgbClr val="FF0000"/>
                                      </p:to>
                                    </p:animClr>
                                    <p:set>
                                      <p:cBhvr>
                                        <p:cTn id="310" dur="500" fill="hold"/>
                                        <p:tgtEl>
                                          <p:spTgt spid="56"/>
                                        </p:tgtEl>
                                        <p:attrNameLst>
                                          <p:attrName>fill.type</p:attrName>
                                        </p:attrNameLst>
                                      </p:cBhvr>
                                      <p:to>
                                        <p:strVal val="solid"/>
                                      </p:to>
                                    </p:set>
                                    <p:set>
                                      <p:cBhvr>
                                        <p:cTn id="311" dur="500" fill="hold"/>
                                        <p:tgtEl>
                                          <p:spTgt spid="56"/>
                                        </p:tgtEl>
                                        <p:attrNameLst>
                                          <p:attrName>fill.on</p:attrName>
                                        </p:attrNameLst>
                                      </p:cBhvr>
                                      <p:to>
                                        <p:strVal val="true"/>
                                      </p:to>
                                    </p:set>
                                  </p:childTnLst>
                                </p:cTn>
                              </p:par>
                            </p:childTnLst>
                          </p:cTn>
                        </p:par>
                        <p:par>
                          <p:cTn id="312" fill="hold">
                            <p:stCondLst>
                              <p:cond delay="17500"/>
                            </p:stCondLst>
                            <p:childTnLst>
                              <p:par>
                                <p:cTn id="313" presetID="10" presetClass="entr" presetSubtype="0" fill="hold" grpId="0" nodeType="afterEffect">
                                  <p:stCondLst>
                                    <p:cond delay="0"/>
                                  </p:stCondLst>
                                  <p:childTnLst>
                                    <p:set>
                                      <p:cBhvr>
                                        <p:cTn id="314" dur="1" fill="hold">
                                          <p:stCondLst>
                                            <p:cond delay="0"/>
                                          </p:stCondLst>
                                        </p:cTn>
                                        <p:tgtEl>
                                          <p:spTgt spid="57"/>
                                        </p:tgtEl>
                                        <p:attrNameLst>
                                          <p:attrName>style.visibility</p:attrName>
                                        </p:attrNameLst>
                                      </p:cBhvr>
                                      <p:to>
                                        <p:strVal val="visible"/>
                                      </p:to>
                                    </p:set>
                                    <p:animEffect transition="in" filter="fade">
                                      <p:cBhvr>
                                        <p:cTn id="315" dur="500"/>
                                        <p:tgtEl>
                                          <p:spTgt spid="57"/>
                                        </p:tgtEl>
                                      </p:cBhvr>
                                    </p:animEffect>
                                  </p:childTnLst>
                                </p:cTn>
                              </p:par>
                              <p:par>
                                <p:cTn id="316" presetID="1" presetClass="emph" presetSubtype="2" fill="hold" nodeType="withEffect">
                                  <p:stCondLst>
                                    <p:cond delay="0"/>
                                  </p:stCondLst>
                                  <p:childTnLst>
                                    <p:animClr clrSpc="rgb" dir="cw">
                                      <p:cBhvr>
                                        <p:cTn id="317" dur="500" fill="hold"/>
                                        <p:tgtEl>
                                          <p:spTgt spid="57"/>
                                        </p:tgtEl>
                                        <p:attrNameLst>
                                          <p:attrName>fillcolor</p:attrName>
                                        </p:attrNameLst>
                                      </p:cBhvr>
                                      <p:to>
                                        <a:schemeClr val="accent2"/>
                                      </p:to>
                                    </p:animClr>
                                    <p:set>
                                      <p:cBhvr>
                                        <p:cTn id="318" dur="500" fill="hold"/>
                                        <p:tgtEl>
                                          <p:spTgt spid="57"/>
                                        </p:tgtEl>
                                        <p:attrNameLst>
                                          <p:attrName>fill.type</p:attrName>
                                        </p:attrNameLst>
                                      </p:cBhvr>
                                      <p:to>
                                        <p:strVal val="solid"/>
                                      </p:to>
                                    </p:set>
                                    <p:set>
                                      <p:cBhvr>
                                        <p:cTn id="319" dur="500" fill="hold"/>
                                        <p:tgtEl>
                                          <p:spTgt spid="57"/>
                                        </p:tgtEl>
                                        <p:attrNameLst>
                                          <p:attrName>fill.on</p:attrName>
                                        </p:attrNameLst>
                                      </p:cBhvr>
                                      <p:to>
                                        <p:strVal val="true"/>
                                      </p:to>
                                    </p:set>
                                  </p:childTnLst>
                                </p:cTn>
                              </p:par>
                            </p:childTnLst>
                          </p:cTn>
                        </p:par>
                        <p:par>
                          <p:cTn id="320" fill="hold">
                            <p:stCondLst>
                              <p:cond delay="18000"/>
                            </p:stCondLst>
                            <p:childTnLst>
                              <p:par>
                                <p:cTn id="321" presetID="10" presetClass="entr" presetSubtype="0" fill="hold" grpId="0" nodeType="afterEffect">
                                  <p:stCondLst>
                                    <p:cond delay="0"/>
                                  </p:stCondLst>
                                  <p:childTnLst>
                                    <p:set>
                                      <p:cBhvr>
                                        <p:cTn id="322" dur="1" fill="hold">
                                          <p:stCondLst>
                                            <p:cond delay="0"/>
                                          </p:stCondLst>
                                        </p:cTn>
                                        <p:tgtEl>
                                          <p:spTgt spid="58"/>
                                        </p:tgtEl>
                                        <p:attrNameLst>
                                          <p:attrName>style.visibility</p:attrName>
                                        </p:attrNameLst>
                                      </p:cBhvr>
                                      <p:to>
                                        <p:strVal val="visible"/>
                                      </p:to>
                                    </p:set>
                                    <p:animEffect transition="in" filter="fade">
                                      <p:cBhvr>
                                        <p:cTn id="323" dur="500"/>
                                        <p:tgtEl>
                                          <p:spTgt spid="58"/>
                                        </p:tgtEl>
                                      </p:cBhvr>
                                    </p:animEffect>
                                  </p:childTnLst>
                                </p:cTn>
                              </p:par>
                              <p:par>
                                <p:cTn id="324" presetID="1" presetClass="emph" presetSubtype="2" fill="hold" nodeType="withEffect">
                                  <p:stCondLst>
                                    <p:cond delay="0"/>
                                  </p:stCondLst>
                                  <p:childTnLst>
                                    <p:animClr clrSpc="rgb" dir="cw">
                                      <p:cBhvr>
                                        <p:cTn id="325" dur="500" fill="hold"/>
                                        <p:tgtEl>
                                          <p:spTgt spid="58"/>
                                        </p:tgtEl>
                                        <p:attrNameLst>
                                          <p:attrName>fillcolor</p:attrName>
                                        </p:attrNameLst>
                                      </p:cBhvr>
                                      <p:to>
                                        <a:schemeClr val="accent2"/>
                                      </p:to>
                                    </p:animClr>
                                    <p:set>
                                      <p:cBhvr>
                                        <p:cTn id="326" dur="500" fill="hold"/>
                                        <p:tgtEl>
                                          <p:spTgt spid="58"/>
                                        </p:tgtEl>
                                        <p:attrNameLst>
                                          <p:attrName>fill.type</p:attrName>
                                        </p:attrNameLst>
                                      </p:cBhvr>
                                      <p:to>
                                        <p:strVal val="solid"/>
                                      </p:to>
                                    </p:set>
                                    <p:set>
                                      <p:cBhvr>
                                        <p:cTn id="327" dur="500" fill="hold"/>
                                        <p:tgtEl>
                                          <p:spTgt spid="58"/>
                                        </p:tgtEl>
                                        <p:attrNameLst>
                                          <p:attrName>fill.on</p:attrName>
                                        </p:attrNameLst>
                                      </p:cBhvr>
                                      <p:to>
                                        <p:strVal val="true"/>
                                      </p:to>
                                    </p:set>
                                  </p:childTnLst>
                                </p:cTn>
                              </p:par>
                            </p:childTnLst>
                          </p:cTn>
                        </p:par>
                        <p:par>
                          <p:cTn id="328" fill="hold">
                            <p:stCondLst>
                              <p:cond delay="18500"/>
                            </p:stCondLst>
                            <p:childTnLst>
                              <p:par>
                                <p:cTn id="329" presetID="10" presetClass="entr" presetSubtype="0" fill="hold" grpId="0" nodeType="afterEffect">
                                  <p:stCondLst>
                                    <p:cond delay="0"/>
                                  </p:stCondLst>
                                  <p:childTnLst>
                                    <p:set>
                                      <p:cBhvr>
                                        <p:cTn id="330" dur="1" fill="hold">
                                          <p:stCondLst>
                                            <p:cond delay="0"/>
                                          </p:stCondLst>
                                        </p:cTn>
                                        <p:tgtEl>
                                          <p:spTgt spid="59"/>
                                        </p:tgtEl>
                                        <p:attrNameLst>
                                          <p:attrName>style.visibility</p:attrName>
                                        </p:attrNameLst>
                                      </p:cBhvr>
                                      <p:to>
                                        <p:strVal val="visible"/>
                                      </p:to>
                                    </p:set>
                                    <p:animEffect transition="in" filter="fade">
                                      <p:cBhvr>
                                        <p:cTn id="331" dur="500"/>
                                        <p:tgtEl>
                                          <p:spTgt spid="59"/>
                                        </p:tgtEl>
                                      </p:cBhvr>
                                    </p:animEffect>
                                  </p:childTnLst>
                                </p:cTn>
                              </p:par>
                              <p:par>
                                <p:cTn id="332" presetID="1" presetClass="emph" presetSubtype="2" fill="hold" nodeType="withEffect">
                                  <p:stCondLst>
                                    <p:cond delay="0"/>
                                  </p:stCondLst>
                                  <p:childTnLst>
                                    <p:animClr clrSpc="rgb" dir="cw">
                                      <p:cBhvr>
                                        <p:cTn id="333" dur="500" fill="hold"/>
                                        <p:tgtEl>
                                          <p:spTgt spid="59"/>
                                        </p:tgtEl>
                                        <p:attrNameLst>
                                          <p:attrName>fillcolor</p:attrName>
                                        </p:attrNameLst>
                                      </p:cBhvr>
                                      <p:to>
                                        <a:srgbClr val="00B0F0"/>
                                      </p:to>
                                    </p:animClr>
                                    <p:set>
                                      <p:cBhvr>
                                        <p:cTn id="334" dur="500" fill="hold"/>
                                        <p:tgtEl>
                                          <p:spTgt spid="59"/>
                                        </p:tgtEl>
                                        <p:attrNameLst>
                                          <p:attrName>fill.type</p:attrName>
                                        </p:attrNameLst>
                                      </p:cBhvr>
                                      <p:to>
                                        <p:strVal val="solid"/>
                                      </p:to>
                                    </p:set>
                                    <p:set>
                                      <p:cBhvr>
                                        <p:cTn id="335" dur="500" fill="hold"/>
                                        <p:tgtEl>
                                          <p:spTgt spid="59"/>
                                        </p:tgtEl>
                                        <p:attrNameLst>
                                          <p:attrName>fill.on</p:attrName>
                                        </p:attrNameLst>
                                      </p:cBhvr>
                                      <p:to>
                                        <p:strVal val="true"/>
                                      </p:to>
                                    </p:set>
                                  </p:childTnLst>
                                </p:cTn>
                              </p:par>
                            </p:childTnLst>
                          </p:cTn>
                        </p:par>
                        <p:par>
                          <p:cTn id="336" fill="hold">
                            <p:stCondLst>
                              <p:cond delay="19000"/>
                            </p:stCondLst>
                            <p:childTnLst>
                              <p:par>
                                <p:cTn id="337" presetID="10" presetClass="entr" presetSubtype="0" fill="hold" grpId="0" nodeType="afterEffect">
                                  <p:stCondLst>
                                    <p:cond delay="0"/>
                                  </p:stCondLst>
                                  <p:childTnLst>
                                    <p:set>
                                      <p:cBhvr>
                                        <p:cTn id="338" dur="1" fill="hold">
                                          <p:stCondLst>
                                            <p:cond delay="0"/>
                                          </p:stCondLst>
                                        </p:cTn>
                                        <p:tgtEl>
                                          <p:spTgt spid="60"/>
                                        </p:tgtEl>
                                        <p:attrNameLst>
                                          <p:attrName>style.visibility</p:attrName>
                                        </p:attrNameLst>
                                      </p:cBhvr>
                                      <p:to>
                                        <p:strVal val="visible"/>
                                      </p:to>
                                    </p:set>
                                    <p:animEffect transition="in" filter="fade">
                                      <p:cBhvr>
                                        <p:cTn id="339" dur="500"/>
                                        <p:tgtEl>
                                          <p:spTgt spid="60"/>
                                        </p:tgtEl>
                                      </p:cBhvr>
                                    </p:animEffect>
                                  </p:childTnLst>
                                </p:cTn>
                              </p:par>
                              <p:par>
                                <p:cTn id="340" presetID="1" presetClass="emph" presetSubtype="2" fill="hold" nodeType="withEffect">
                                  <p:stCondLst>
                                    <p:cond delay="0"/>
                                  </p:stCondLst>
                                  <p:childTnLst>
                                    <p:animClr clrSpc="rgb" dir="cw">
                                      <p:cBhvr>
                                        <p:cTn id="341" dur="500" fill="hold"/>
                                        <p:tgtEl>
                                          <p:spTgt spid="60"/>
                                        </p:tgtEl>
                                        <p:attrNameLst>
                                          <p:attrName>fillcolor</p:attrName>
                                        </p:attrNameLst>
                                      </p:cBhvr>
                                      <p:to>
                                        <a:srgbClr val="FF0000"/>
                                      </p:to>
                                    </p:animClr>
                                    <p:set>
                                      <p:cBhvr>
                                        <p:cTn id="342" dur="500" fill="hold"/>
                                        <p:tgtEl>
                                          <p:spTgt spid="60"/>
                                        </p:tgtEl>
                                        <p:attrNameLst>
                                          <p:attrName>fill.type</p:attrName>
                                        </p:attrNameLst>
                                      </p:cBhvr>
                                      <p:to>
                                        <p:strVal val="solid"/>
                                      </p:to>
                                    </p:set>
                                    <p:set>
                                      <p:cBhvr>
                                        <p:cTn id="343" dur="500" fill="hold"/>
                                        <p:tgtEl>
                                          <p:spTgt spid="60"/>
                                        </p:tgtEl>
                                        <p:attrNameLst>
                                          <p:attrName>fill.on</p:attrName>
                                        </p:attrNameLst>
                                      </p:cBhvr>
                                      <p:to>
                                        <p:strVal val="true"/>
                                      </p:to>
                                    </p:set>
                                  </p:childTnLst>
                                </p:cTn>
                              </p:par>
                            </p:childTnLst>
                          </p:cTn>
                        </p:par>
                        <p:par>
                          <p:cTn id="344" fill="hold">
                            <p:stCondLst>
                              <p:cond delay="19500"/>
                            </p:stCondLst>
                            <p:childTnLst>
                              <p:par>
                                <p:cTn id="345" presetID="10" presetClass="entr" presetSubtype="0" fill="hold" grpId="0" nodeType="afterEffect">
                                  <p:stCondLst>
                                    <p:cond delay="0"/>
                                  </p:stCondLst>
                                  <p:childTnLst>
                                    <p:set>
                                      <p:cBhvr>
                                        <p:cTn id="346" dur="1" fill="hold">
                                          <p:stCondLst>
                                            <p:cond delay="0"/>
                                          </p:stCondLst>
                                        </p:cTn>
                                        <p:tgtEl>
                                          <p:spTgt spid="61"/>
                                        </p:tgtEl>
                                        <p:attrNameLst>
                                          <p:attrName>style.visibility</p:attrName>
                                        </p:attrNameLst>
                                      </p:cBhvr>
                                      <p:to>
                                        <p:strVal val="visible"/>
                                      </p:to>
                                    </p:set>
                                    <p:animEffect transition="in" filter="fade">
                                      <p:cBhvr>
                                        <p:cTn id="347" dur="500"/>
                                        <p:tgtEl>
                                          <p:spTgt spid="61"/>
                                        </p:tgtEl>
                                      </p:cBhvr>
                                    </p:animEffect>
                                  </p:childTnLst>
                                </p:cTn>
                              </p:par>
                              <p:par>
                                <p:cTn id="348" presetID="1" presetClass="emph" presetSubtype="2" fill="hold" nodeType="withEffect">
                                  <p:stCondLst>
                                    <p:cond delay="0"/>
                                  </p:stCondLst>
                                  <p:childTnLst>
                                    <p:animClr clrSpc="rgb" dir="cw">
                                      <p:cBhvr>
                                        <p:cTn id="349" dur="500" fill="hold"/>
                                        <p:tgtEl>
                                          <p:spTgt spid="61"/>
                                        </p:tgtEl>
                                        <p:attrNameLst>
                                          <p:attrName>fillcolor</p:attrName>
                                        </p:attrNameLst>
                                      </p:cBhvr>
                                      <p:to>
                                        <a:schemeClr val="accent2"/>
                                      </p:to>
                                    </p:animClr>
                                    <p:set>
                                      <p:cBhvr>
                                        <p:cTn id="350" dur="500" fill="hold"/>
                                        <p:tgtEl>
                                          <p:spTgt spid="61"/>
                                        </p:tgtEl>
                                        <p:attrNameLst>
                                          <p:attrName>fill.type</p:attrName>
                                        </p:attrNameLst>
                                      </p:cBhvr>
                                      <p:to>
                                        <p:strVal val="solid"/>
                                      </p:to>
                                    </p:set>
                                    <p:set>
                                      <p:cBhvr>
                                        <p:cTn id="351" dur="500" fill="hold"/>
                                        <p:tgtEl>
                                          <p:spTgt spid="61"/>
                                        </p:tgtEl>
                                        <p:attrNameLst>
                                          <p:attrName>fill.on</p:attrName>
                                        </p:attrNameLst>
                                      </p:cBhvr>
                                      <p:to>
                                        <p:strVal val="true"/>
                                      </p:to>
                                    </p:set>
                                  </p:childTnLst>
                                </p:cTn>
                              </p:par>
                            </p:childTnLst>
                          </p:cTn>
                        </p:par>
                        <p:par>
                          <p:cTn id="352" fill="hold">
                            <p:stCondLst>
                              <p:cond delay="20000"/>
                            </p:stCondLst>
                            <p:childTnLst>
                              <p:par>
                                <p:cTn id="353" presetID="10" presetClass="entr" presetSubtype="0" fill="hold" grpId="0" nodeType="afterEffect">
                                  <p:stCondLst>
                                    <p:cond delay="0"/>
                                  </p:stCondLst>
                                  <p:childTnLst>
                                    <p:set>
                                      <p:cBhvr>
                                        <p:cTn id="354" dur="1" fill="hold">
                                          <p:stCondLst>
                                            <p:cond delay="0"/>
                                          </p:stCondLst>
                                        </p:cTn>
                                        <p:tgtEl>
                                          <p:spTgt spid="62"/>
                                        </p:tgtEl>
                                        <p:attrNameLst>
                                          <p:attrName>style.visibility</p:attrName>
                                        </p:attrNameLst>
                                      </p:cBhvr>
                                      <p:to>
                                        <p:strVal val="visible"/>
                                      </p:to>
                                    </p:set>
                                    <p:animEffect transition="in" filter="fade">
                                      <p:cBhvr>
                                        <p:cTn id="355" dur="500"/>
                                        <p:tgtEl>
                                          <p:spTgt spid="62"/>
                                        </p:tgtEl>
                                      </p:cBhvr>
                                    </p:animEffect>
                                  </p:childTnLst>
                                </p:cTn>
                              </p:par>
                              <p:par>
                                <p:cTn id="356" presetID="1" presetClass="emph" presetSubtype="2" fill="hold" nodeType="withEffect">
                                  <p:stCondLst>
                                    <p:cond delay="0"/>
                                  </p:stCondLst>
                                  <p:childTnLst>
                                    <p:animClr clrSpc="rgb" dir="cw">
                                      <p:cBhvr>
                                        <p:cTn id="357" dur="500" fill="hold"/>
                                        <p:tgtEl>
                                          <p:spTgt spid="62"/>
                                        </p:tgtEl>
                                        <p:attrNameLst>
                                          <p:attrName>fillcolor</p:attrName>
                                        </p:attrNameLst>
                                      </p:cBhvr>
                                      <p:to>
                                        <a:srgbClr val="00B0F0"/>
                                      </p:to>
                                    </p:animClr>
                                    <p:set>
                                      <p:cBhvr>
                                        <p:cTn id="358" dur="500" fill="hold"/>
                                        <p:tgtEl>
                                          <p:spTgt spid="62"/>
                                        </p:tgtEl>
                                        <p:attrNameLst>
                                          <p:attrName>fill.type</p:attrName>
                                        </p:attrNameLst>
                                      </p:cBhvr>
                                      <p:to>
                                        <p:strVal val="solid"/>
                                      </p:to>
                                    </p:set>
                                    <p:set>
                                      <p:cBhvr>
                                        <p:cTn id="359" dur="500" fill="hold"/>
                                        <p:tgtEl>
                                          <p:spTgt spid="62"/>
                                        </p:tgtEl>
                                        <p:attrNameLst>
                                          <p:attrName>fill.on</p:attrName>
                                        </p:attrNameLst>
                                      </p:cBhvr>
                                      <p:to>
                                        <p:strVal val="true"/>
                                      </p:to>
                                    </p:set>
                                  </p:childTnLst>
                                </p:cTn>
                              </p:par>
                            </p:childTnLst>
                          </p:cTn>
                        </p:par>
                        <p:par>
                          <p:cTn id="360" fill="hold">
                            <p:stCondLst>
                              <p:cond delay="20500"/>
                            </p:stCondLst>
                            <p:childTnLst>
                              <p:par>
                                <p:cTn id="361" presetID="10" presetClass="entr" presetSubtype="0" fill="hold" grpId="0" nodeType="afterEffect">
                                  <p:stCondLst>
                                    <p:cond delay="0"/>
                                  </p:stCondLst>
                                  <p:childTnLst>
                                    <p:set>
                                      <p:cBhvr>
                                        <p:cTn id="362" dur="1" fill="hold">
                                          <p:stCondLst>
                                            <p:cond delay="0"/>
                                          </p:stCondLst>
                                        </p:cTn>
                                        <p:tgtEl>
                                          <p:spTgt spid="63"/>
                                        </p:tgtEl>
                                        <p:attrNameLst>
                                          <p:attrName>style.visibility</p:attrName>
                                        </p:attrNameLst>
                                      </p:cBhvr>
                                      <p:to>
                                        <p:strVal val="visible"/>
                                      </p:to>
                                    </p:set>
                                    <p:animEffect transition="in" filter="fade">
                                      <p:cBhvr>
                                        <p:cTn id="363" dur="500"/>
                                        <p:tgtEl>
                                          <p:spTgt spid="63"/>
                                        </p:tgtEl>
                                      </p:cBhvr>
                                    </p:animEffect>
                                  </p:childTnLst>
                                </p:cTn>
                              </p:par>
                              <p:par>
                                <p:cTn id="364" presetID="1" presetClass="emph" presetSubtype="2" fill="hold" nodeType="withEffect">
                                  <p:stCondLst>
                                    <p:cond delay="0"/>
                                  </p:stCondLst>
                                  <p:childTnLst>
                                    <p:animClr clrSpc="rgb" dir="cw">
                                      <p:cBhvr>
                                        <p:cTn id="365" dur="500" fill="hold"/>
                                        <p:tgtEl>
                                          <p:spTgt spid="63"/>
                                        </p:tgtEl>
                                        <p:attrNameLst>
                                          <p:attrName>fillcolor</p:attrName>
                                        </p:attrNameLst>
                                      </p:cBhvr>
                                      <p:to>
                                        <a:srgbClr val="92D050"/>
                                      </p:to>
                                    </p:animClr>
                                    <p:set>
                                      <p:cBhvr>
                                        <p:cTn id="366" dur="500" fill="hold"/>
                                        <p:tgtEl>
                                          <p:spTgt spid="63"/>
                                        </p:tgtEl>
                                        <p:attrNameLst>
                                          <p:attrName>fill.type</p:attrName>
                                        </p:attrNameLst>
                                      </p:cBhvr>
                                      <p:to>
                                        <p:strVal val="solid"/>
                                      </p:to>
                                    </p:set>
                                    <p:set>
                                      <p:cBhvr>
                                        <p:cTn id="367" dur="500" fill="hold"/>
                                        <p:tgtEl>
                                          <p:spTgt spid="63"/>
                                        </p:tgtEl>
                                        <p:attrNameLst>
                                          <p:attrName>fill.on</p:attrName>
                                        </p:attrNameLst>
                                      </p:cBhvr>
                                      <p:to>
                                        <p:strVal val="true"/>
                                      </p:to>
                                    </p:set>
                                  </p:childTnLst>
                                </p:cTn>
                              </p:par>
                            </p:childTnLst>
                          </p:cTn>
                        </p:par>
                        <p:par>
                          <p:cTn id="368" fill="hold">
                            <p:stCondLst>
                              <p:cond delay="21000"/>
                            </p:stCondLst>
                            <p:childTnLst>
                              <p:par>
                                <p:cTn id="369" presetID="10" presetClass="entr" presetSubtype="0" fill="hold" grpId="0" nodeType="afterEffect">
                                  <p:stCondLst>
                                    <p:cond delay="0"/>
                                  </p:stCondLst>
                                  <p:childTnLst>
                                    <p:set>
                                      <p:cBhvr>
                                        <p:cTn id="370" dur="1" fill="hold">
                                          <p:stCondLst>
                                            <p:cond delay="0"/>
                                          </p:stCondLst>
                                        </p:cTn>
                                        <p:tgtEl>
                                          <p:spTgt spid="64"/>
                                        </p:tgtEl>
                                        <p:attrNameLst>
                                          <p:attrName>style.visibility</p:attrName>
                                        </p:attrNameLst>
                                      </p:cBhvr>
                                      <p:to>
                                        <p:strVal val="visible"/>
                                      </p:to>
                                    </p:set>
                                    <p:animEffect transition="in" filter="fade">
                                      <p:cBhvr>
                                        <p:cTn id="371" dur="500"/>
                                        <p:tgtEl>
                                          <p:spTgt spid="64"/>
                                        </p:tgtEl>
                                      </p:cBhvr>
                                    </p:animEffect>
                                  </p:childTnLst>
                                </p:cTn>
                              </p:par>
                              <p:par>
                                <p:cTn id="372" presetID="1" presetClass="emph" presetSubtype="2" fill="hold" nodeType="withEffect">
                                  <p:stCondLst>
                                    <p:cond delay="0"/>
                                  </p:stCondLst>
                                  <p:childTnLst>
                                    <p:animClr clrSpc="rgb" dir="cw">
                                      <p:cBhvr>
                                        <p:cTn id="373" dur="500" fill="hold"/>
                                        <p:tgtEl>
                                          <p:spTgt spid="64"/>
                                        </p:tgtEl>
                                        <p:attrNameLst>
                                          <p:attrName>fillcolor</p:attrName>
                                        </p:attrNameLst>
                                      </p:cBhvr>
                                      <p:to>
                                        <a:srgbClr val="FF0000"/>
                                      </p:to>
                                    </p:animClr>
                                    <p:set>
                                      <p:cBhvr>
                                        <p:cTn id="374" dur="500" fill="hold"/>
                                        <p:tgtEl>
                                          <p:spTgt spid="64"/>
                                        </p:tgtEl>
                                        <p:attrNameLst>
                                          <p:attrName>fill.type</p:attrName>
                                        </p:attrNameLst>
                                      </p:cBhvr>
                                      <p:to>
                                        <p:strVal val="solid"/>
                                      </p:to>
                                    </p:set>
                                    <p:set>
                                      <p:cBhvr>
                                        <p:cTn id="375" dur="500" fill="hold"/>
                                        <p:tgtEl>
                                          <p:spTgt spid="64"/>
                                        </p:tgtEl>
                                        <p:attrNameLst>
                                          <p:attrName>fill.on</p:attrName>
                                        </p:attrNameLst>
                                      </p:cBhvr>
                                      <p:to>
                                        <p:strVal val="true"/>
                                      </p:to>
                                    </p:set>
                                  </p:childTnLst>
                                </p:cTn>
                              </p:par>
                            </p:childTnLst>
                          </p:cTn>
                        </p:par>
                        <p:par>
                          <p:cTn id="376" fill="hold">
                            <p:stCondLst>
                              <p:cond delay="21500"/>
                            </p:stCondLst>
                            <p:childTnLst>
                              <p:par>
                                <p:cTn id="377" presetID="10" presetClass="entr" presetSubtype="0" fill="hold" grpId="0" nodeType="afterEffect">
                                  <p:stCondLst>
                                    <p:cond delay="0"/>
                                  </p:stCondLst>
                                  <p:childTnLst>
                                    <p:set>
                                      <p:cBhvr>
                                        <p:cTn id="378" dur="1" fill="hold">
                                          <p:stCondLst>
                                            <p:cond delay="0"/>
                                          </p:stCondLst>
                                        </p:cTn>
                                        <p:tgtEl>
                                          <p:spTgt spid="65"/>
                                        </p:tgtEl>
                                        <p:attrNameLst>
                                          <p:attrName>style.visibility</p:attrName>
                                        </p:attrNameLst>
                                      </p:cBhvr>
                                      <p:to>
                                        <p:strVal val="visible"/>
                                      </p:to>
                                    </p:set>
                                    <p:animEffect transition="in" filter="fade">
                                      <p:cBhvr>
                                        <p:cTn id="379" dur="500"/>
                                        <p:tgtEl>
                                          <p:spTgt spid="65"/>
                                        </p:tgtEl>
                                      </p:cBhvr>
                                    </p:animEffect>
                                  </p:childTnLst>
                                </p:cTn>
                              </p:par>
                              <p:par>
                                <p:cTn id="380" presetID="1" presetClass="emph" presetSubtype="2" fill="hold" nodeType="withEffect">
                                  <p:stCondLst>
                                    <p:cond delay="0"/>
                                  </p:stCondLst>
                                  <p:childTnLst>
                                    <p:animClr clrSpc="rgb" dir="cw">
                                      <p:cBhvr>
                                        <p:cTn id="381" dur="500" fill="hold"/>
                                        <p:tgtEl>
                                          <p:spTgt spid="65"/>
                                        </p:tgtEl>
                                        <p:attrNameLst>
                                          <p:attrName>fillcolor</p:attrName>
                                        </p:attrNameLst>
                                      </p:cBhvr>
                                      <p:to>
                                        <a:srgbClr val="00B0F0"/>
                                      </p:to>
                                    </p:animClr>
                                    <p:set>
                                      <p:cBhvr>
                                        <p:cTn id="382" dur="500" fill="hold"/>
                                        <p:tgtEl>
                                          <p:spTgt spid="65"/>
                                        </p:tgtEl>
                                        <p:attrNameLst>
                                          <p:attrName>fill.type</p:attrName>
                                        </p:attrNameLst>
                                      </p:cBhvr>
                                      <p:to>
                                        <p:strVal val="solid"/>
                                      </p:to>
                                    </p:set>
                                    <p:set>
                                      <p:cBhvr>
                                        <p:cTn id="383" dur="500" fill="hold"/>
                                        <p:tgtEl>
                                          <p:spTgt spid="65"/>
                                        </p:tgtEl>
                                        <p:attrNameLst>
                                          <p:attrName>fill.on</p:attrName>
                                        </p:attrNameLst>
                                      </p:cBhvr>
                                      <p:to>
                                        <p:strVal val="true"/>
                                      </p:to>
                                    </p:set>
                                  </p:childTnLst>
                                </p:cTn>
                              </p:par>
                            </p:childTnLst>
                          </p:cTn>
                        </p:par>
                        <p:par>
                          <p:cTn id="384" fill="hold">
                            <p:stCondLst>
                              <p:cond delay="22000"/>
                            </p:stCondLst>
                            <p:childTnLst>
                              <p:par>
                                <p:cTn id="385" presetID="10" presetClass="entr" presetSubtype="0" fill="hold" grpId="0" nodeType="afterEffect">
                                  <p:stCondLst>
                                    <p:cond delay="0"/>
                                  </p:stCondLst>
                                  <p:childTnLst>
                                    <p:set>
                                      <p:cBhvr>
                                        <p:cTn id="386" dur="1" fill="hold">
                                          <p:stCondLst>
                                            <p:cond delay="0"/>
                                          </p:stCondLst>
                                        </p:cTn>
                                        <p:tgtEl>
                                          <p:spTgt spid="66"/>
                                        </p:tgtEl>
                                        <p:attrNameLst>
                                          <p:attrName>style.visibility</p:attrName>
                                        </p:attrNameLst>
                                      </p:cBhvr>
                                      <p:to>
                                        <p:strVal val="visible"/>
                                      </p:to>
                                    </p:set>
                                    <p:animEffect transition="in" filter="fade">
                                      <p:cBhvr>
                                        <p:cTn id="387" dur="500"/>
                                        <p:tgtEl>
                                          <p:spTgt spid="66"/>
                                        </p:tgtEl>
                                      </p:cBhvr>
                                    </p:animEffect>
                                  </p:childTnLst>
                                </p:cTn>
                              </p:par>
                              <p:par>
                                <p:cTn id="388" presetID="1" presetClass="emph" presetSubtype="2" fill="hold" nodeType="withEffect">
                                  <p:stCondLst>
                                    <p:cond delay="0"/>
                                  </p:stCondLst>
                                  <p:childTnLst>
                                    <p:animClr clrSpc="rgb" dir="cw">
                                      <p:cBhvr>
                                        <p:cTn id="389" dur="500" fill="hold"/>
                                        <p:tgtEl>
                                          <p:spTgt spid="66"/>
                                        </p:tgtEl>
                                        <p:attrNameLst>
                                          <p:attrName>fillcolor</p:attrName>
                                        </p:attrNameLst>
                                      </p:cBhvr>
                                      <p:to>
                                        <a:srgbClr val="92D050"/>
                                      </p:to>
                                    </p:animClr>
                                    <p:set>
                                      <p:cBhvr>
                                        <p:cTn id="390" dur="500" fill="hold"/>
                                        <p:tgtEl>
                                          <p:spTgt spid="66"/>
                                        </p:tgtEl>
                                        <p:attrNameLst>
                                          <p:attrName>fill.type</p:attrName>
                                        </p:attrNameLst>
                                      </p:cBhvr>
                                      <p:to>
                                        <p:strVal val="solid"/>
                                      </p:to>
                                    </p:set>
                                    <p:set>
                                      <p:cBhvr>
                                        <p:cTn id="391" dur="500" fill="hold"/>
                                        <p:tgtEl>
                                          <p:spTgt spid="66"/>
                                        </p:tgtEl>
                                        <p:attrNameLst>
                                          <p:attrName>fill.on</p:attrName>
                                        </p:attrNameLst>
                                      </p:cBhvr>
                                      <p:to>
                                        <p:strVal val="true"/>
                                      </p:to>
                                    </p:set>
                                  </p:childTnLst>
                                </p:cTn>
                              </p:par>
                            </p:childTnLst>
                          </p:cTn>
                        </p:par>
                        <p:par>
                          <p:cTn id="392" fill="hold">
                            <p:stCondLst>
                              <p:cond delay="22500"/>
                            </p:stCondLst>
                            <p:childTnLst>
                              <p:par>
                                <p:cTn id="393" presetID="10" presetClass="entr" presetSubtype="0" fill="hold" grpId="0" nodeType="afterEffect">
                                  <p:stCondLst>
                                    <p:cond delay="0"/>
                                  </p:stCondLst>
                                  <p:childTnLst>
                                    <p:set>
                                      <p:cBhvr>
                                        <p:cTn id="394" dur="1" fill="hold">
                                          <p:stCondLst>
                                            <p:cond delay="0"/>
                                          </p:stCondLst>
                                        </p:cTn>
                                        <p:tgtEl>
                                          <p:spTgt spid="67"/>
                                        </p:tgtEl>
                                        <p:attrNameLst>
                                          <p:attrName>style.visibility</p:attrName>
                                        </p:attrNameLst>
                                      </p:cBhvr>
                                      <p:to>
                                        <p:strVal val="visible"/>
                                      </p:to>
                                    </p:set>
                                    <p:animEffect transition="in" filter="fade">
                                      <p:cBhvr>
                                        <p:cTn id="395" dur="500"/>
                                        <p:tgtEl>
                                          <p:spTgt spid="67"/>
                                        </p:tgtEl>
                                      </p:cBhvr>
                                    </p:animEffect>
                                  </p:childTnLst>
                                </p:cTn>
                              </p:par>
                              <p:par>
                                <p:cTn id="396" presetID="1" presetClass="emph" presetSubtype="2" fill="hold" nodeType="withEffect">
                                  <p:stCondLst>
                                    <p:cond delay="0"/>
                                  </p:stCondLst>
                                  <p:childTnLst>
                                    <p:animClr clrSpc="rgb" dir="cw">
                                      <p:cBhvr>
                                        <p:cTn id="397" dur="500" fill="hold"/>
                                        <p:tgtEl>
                                          <p:spTgt spid="67"/>
                                        </p:tgtEl>
                                        <p:attrNameLst>
                                          <p:attrName>fillcolor</p:attrName>
                                        </p:attrNameLst>
                                      </p:cBhvr>
                                      <p:to>
                                        <a:srgbClr val="00B0F0"/>
                                      </p:to>
                                    </p:animClr>
                                    <p:set>
                                      <p:cBhvr>
                                        <p:cTn id="398" dur="500" fill="hold"/>
                                        <p:tgtEl>
                                          <p:spTgt spid="67"/>
                                        </p:tgtEl>
                                        <p:attrNameLst>
                                          <p:attrName>fill.type</p:attrName>
                                        </p:attrNameLst>
                                      </p:cBhvr>
                                      <p:to>
                                        <p:strVal val="solid"/>
                                      </p:to>
                                    </p:set>
                                    <p:set>
                                      <p:cBhvr>
                                        <p:cTn id="399" dur="500" fill="hold"/>
                                        <p:tgtEl>
                                          <p:spTgt spid="67"/>
                                        </p:tgtEl>
                                        <p:attrNameLst>
                                          <p:attrName>fill.on</p:attrName>
                                        </p:attrNameLst>
                                      </p:cBhvr>
                                      <p:to>
                                        <p:strVal val="true"/>
                                      </p:to>
                                    </p:set>
                                  </p:childTnLst>
                                </p:cTn>
                              </p:par>
                            </p:childTnLst>
                          </p:cTn>
                        </p:par>
                        <p:par>
                          <p:cTn id="400" fill="hold">
                            <p:stCondLst>
                              <p:cond delay="23000"/>
                            </p:stCondLst>
                            <p:childTnLst>
                              <p:par>
                                <p:cTn id="401" presetID="10" presetClass="entr" presetSubtype="0" fill="hold" grpId="0" nodeType="afterEffect">
                                  <p:stCondLst>
                                    <p:cond delay="0"/>
                                  </p:stCondLst>
                                  <p:childTnLst>
                                    <p:set>
                                      <p:cBhvr>
                                        <p:cTn id="402" dur="1" fill="hold">
                                          <p:stCondLst>
                                            <p:cond delay="0"/>
                                          </p:stCondLst>
                                        </p:cTn>
                                        <p:tgtEl>
                                          <p:spTgt spid="68"/>
                                        </p:tgtEl>
                                        <p:attrNameLst>
                                          <p:attrName>style.visibility</p:attrName>
                                        </p:attrNameLst>
                                      </p:cBhvr>
                                      <p:to>
                                        <p:strVal val="visible"/>
                                      </p:to>
                                    </p:set>
                                    <p:animEffect transition="in" filter="fade">
                                      <p:cBhvr>
                                        <p:cTn id="403" dur="500"/>
                                        <p:tgtEl>
                                          <p:spTgt spid="68"/>
                                        </p:tgtEl>
                                      </p:cBhvr>
                                    </p:animEffect>
                                  </p:childTnLst>
                                </p:cTn>
                              </p:par>
                              <p:par>
                                <p:cTn id="404" presetID="1" presetClass="emph" presetSubtype="2" fill="hold" nodeType="withEffect">
                                  <p:stCondLst>
                                    <p:cond delay="0"/>
                                  </p:stCondLst>
                                  <p:childTnLst>
                                    <p:animClr clrSpc="rgb" dir="cw">
                                      <p:cBhvr>
                                        <p:cTn id="405" dur="500" fill="hold"/>
                                        <p:tgtEl>
                                          <p:spTgt spid="68"/>
                                        </p:tgtEl>
                                        <p:attrNameLst>
                                          <p:attrName>fillcolor</p:attrName>
                                        </p:attrNameLst>
                                      </p:cBhvr>
                                      <p:to>
                                        <a:srgbClr val="92D050"/>
                                      </p:to>
                                    </p:animClr>
                                    <p:set>
                                      <p:cBhvr>
                                        <p:cTn id="406" dur="500" fill="hold"/>
                                        <p:tgtEl>
                                          <p:spTgt spid="68"/>
                                        </p:tgtEl>
                                        <p:attrNameLst>
                                          <p:attrName>fill.type</p:attrName>
                                        </p:attrNameLst>
                                      </p:cBhvr>
                                      <p:to>
                                        <p:strVal val="solid"/>
                                      </p:to>
                                    </p:set>
                                    <p:set>
                                      <p:cBhvr>
                                        <p:cTn id="407" dur="500" fill="hold"/>
                                        <p:tgtEl>
                                          <p:spTgt spid="68"/>
                                        </p:tgtEl>
                                        <p:attrNameLst>
                                          <p:attrName>fill.on</p:attrName>
                                        </p:attrNameLst>
                                      </p:cBhvr>
                                      <p:to>
                                        <p:strVal val="true"/>
                                      </p:to>
                                    </p:set>
                                  </p:childTnLst>
                                </p:cTn>
                              </p:par>
                            </p:childTnLst>
                          </p:cTn>
                        </p:par>
                        <p:par>
                          <p:cTn id="408" fill="hold">
                            <p:stCondLst>
                              <p:cond delay="23500"/>
                            </p:stCondLst>
                            <p:childTnLst>
                              <p:par>
                                <p:cTn id="409" presetID="10" presetClass="entr" presetSubtype="0" fill="hold" grpId="0" nodeType="afterEffect">
                                  <p:stCondLst>
                                    <p:cond delay="0"/>
                                  </p:stCondLst>
                                  <p:childTnLst>
                                    <p:set>
                                      <p:cBhvr>
                                        <p:cTn id="410" dur="1" fill="hold">
                                          <p:stCondLst>
                                            <p:cond delay="0"/>
                                          </p:stCondLst>
                                        </p:cTn>
                                        <p:tgtEl>
                                          <p:spTgt spid="69"/>
                                        </p:tgtEl>
                                        <p:attrNameLst>
                                          <p:attrName>style.visibility</p:attrName>
                                        </p:attrNameLst>
                                      </p:cBhvr>
                                      <p:to>
                                        <p:strVal val="visible"/>
                                      </p:to>
                                    </p:set>
                                    <p:animEffect transition="in" filter="fade">
                                      <p:cBhvr>
                                        <p:cTn id="411" dur="500"/>
                                        <p:tgtEl>
                                          <p:spTgt spid="69"/>
                                        </p:tgtEl>
                                      </p:cBhvr>
                                    </p:animEffect>
                                  </p:childTnLst>
                                </p:cTn>
                              </p:par>
                              <p:par>
                                <p:cTn id="412" presetID="1" presetClass="emph" presetSubtype="2" fill="hold" nodeType="withEffect">
                                  <p:stCondLst>
                                    <p:cond delay="0"/>
                                  </p:stCondLst>
                                  <p:childTnLst>
                                    <p:animClr clrSpc="rgb" dir="cw">
                                      <p:cBhvr>
                                        <p:cTn id="413" dur="500" fill="hold"/>
                                        <p:tgtEl>
                                          <p:spTgt spid="69"/>
                                        </p:tgtEl>
                                        <p:attrNameLst>
                                          <p:attrName>fillcolor</p:attrName>
                                        </p:attrNameLst>
                                      </p:cBhvr>
                                      <p:to>
                                        <a:srgbClr val="FF0000"/>
                                      </p:to>
                                    </p:animClr>
                                    <p:set>
                                      <p:cBhvr>
                                        <p:cTn id="414" dur="500" fill="hold"/>
                                        <p:tgtEl>
                                          <p:spTgt spid="69"/>
                                        </p:tgtEl>
                                        <p:attrNameLst>
                                          <p:attrName>fill.type</p:attrName>
                                        </p:attrNameLst>
                                      </p:cBhvr>
                                      <p:to>
                                        <p:strVal val="solid"/>
                                      </p:to>
                                    </p:set>
                                    <p:set>
                                      <p:cBhvr>
                                        <p:cTn id="415" dur="500" fill="hold"/>
                                        <p:tgtEl>
                                          <p:spTgt spid="69"/>
                                        </p:tgtEl>
                                        <p:attrNameLst>
                                          <p:attrName>fill.on</p:attrName>
                                        </p:attrNameLst>
                                      </p:cBhvr>
                                      <p:to>
                                        <p:strVal val="true"/>
                                      </p:to>
                                    </p:set>
                                  </p:childTnLst>
                                </p:cTn>
                              </p:par>
                            </p:childTnLst>
                          </p:cTn>
                        </p:par>
                        <p:par>
                          <p:cTn id="416" fill="hold">
                            <p:stCondLst>
                              <p:cond delay="24000"/>
                            </p:stCondLst>
                            <p:childTnLst>
                              <p:par>
                                <p:cTn id="417" presetID="10" presetClass="entr" presetSubtype="0" fill="hold" grpId="0" nodeType="afterEffect">
                                  <p:stCondLst>
                                    <p:cond delay="0"/>
                                  </p:stCondLst>
                                  <p:childTnLst>
                                    <p:set>
                                      <p:cBhvr>
                                        <p:cTn id="418" dur="1" fill="hold">
                                          <p:stCondLst>
                                            <p:cond delay="0"/>
                                          </p:stCondLst>
                                        </p:cTn>
                                        <p:tgtEl>
                                          <p:spTgt spid="70"/>
                                        </p:tgtEl>
                                        <p:attrNameLst>
                                          <p:attrName>style.visibility</p:attrName>
                                        </p:attrNameLst>
                                      </p:cBhvr>
                                      <p:to>
                                        <p:strVal val="visible"/>
                                      </p:to>
                                    </p:set>
                                    <p:animEffect transition="in" filter="fade">
                                      <p:cBhvr>
                                        <p:cTn id="419" dur="500"/>
                                        <p:tgtEl>
                                          <p:spTgt spid="70"/>
                                        </p:tgtEl>
                                      </p:cBhvr>
                                    </p:animEffect>
                                  </p:childTnLst>
                                </p:cTn>
                              </p:par>
                              <p:par>
                                <p:cTn id="420" presetID="1" presetClass="emph" presetSubtype="2" fill="hold" nodeType="withEffect">
                                  <p:stCondLst>
                                    <p:cond delay="0"/>
                                  </p:stCondLst>
                                  <p:childTnLst>
                                    <p:animClr clrSpc="rgb" dir="cw">
                                      <p:cBhvr>
                                        <p:cTn id="421" dur="500" fill="hold"/>
                                        <p:tgtEl>
                                          <p:spTgt spid="70"/>
                                        </p:tgtEl>
                                        <p:attrNameLst>
                                          <p:attrName>fillcolor</p:attrName>
                                        </p:attrNameLst>
                                      </p:cBhvr>
                                      <p:to>
                                        <a:srgbClr val="00B0F0"/>
                                      </p:to>
                                    </p:animClr>
                                    <p:set>
                                      <p:cBhvr>
                                        <p:cTn id="422" dur="500" fill="hold"/>
                                        <p:tgtEl>
                                          <p:spTgt spid="70"/>
                                        </p:tgtEl>
                                        <p:attrNameLst>
                                          <p:attrName>fill.type</p:attrName>
                                        </p:attrNameLst>
                                      </p:cBhvr>
                                      <p:to>
                                        <p:strVal val="solid"/>
                                      </p:to>
                                    </p:set>
                                    <p:set>
                                      <p:cBhvr>
                                        <p:cTn id="423" dur="500" fill="hold"/>
                                        <p:tgtEl>
                                          <p:spTgt spid="70"/>
                                        </p:tgtEl>
                                        <p:attrNameLst>
                                          <p:attrName>fill.on</p:attrName>
                                        </p:attrNameLst>
                                      </p:cBhvr>
                                      <p:to>
                                        <p:strVal val="true"/>
                                      </p:to>
                                    </p:set>
                                  </p:childTnLst>
                                </p:cTn>
                              </p:par>
                            </p:childTnLst>
                          </p:cTn>
                        </p:par>
                        <p:par>
                          <p:cTn id="424" fill="hold">
                            <p:stCondLst>
                              <p:cond delay="24500"/>
                            </p:stCondLst>
                            <p:childTnLst>
                              <p:par>
                                <p:cTn id="425" presetID="10" presetClass="entr" presetSubtype="0" fill="hold" grpId="0" nodeType="afterEffect">
                                  <p:stCondLst>
                                    <p:cond delay="0"/>
                                  </p:stCondLst>
                                  <p:childTnLst>
                                    <p:set>
                                      <p:cBhvr>
                                        <p:cTn id="426" dur="1" fill="hold">
                                          <p:stCondLst>
                                            <p:cond delay="0"/>
                                          </p:stCondLst>
                                        </p:cTn>
                                        <p:tgtEl>
                                          <p:spTgt spid="71"/>
                                        </p:tgtEl>
                                        <p:attrNameLst>
                                          <p:attrName>style.visibility</p:attrName>
                                        </p:attrNameLst>
                                      </p:cBhvr>
                                      <p:to>
                                        <p:strVal val="visible"/>
                                      </p:to>
                                    </p:set>
                                    <p:animEffect transition="in" filter="fade">
                                      <p:cBhvr>
                                        <p:cTn id="427" dur="500"/>
                                        <p:tgtEl>
                                          <p:spTgt spid="71"/>
                                        </p:tgtEl>
                                      </p:cBhvr>
                                    </p:animEffect>
                                  </p:childTnLst>
                                </p:cTn>
                              </p:par>
                              <p:par>
                                <p:cTn id="428" presetID="1" presetClass="emph" presetSubtype="2" fill="hold" nodeType="withEffect">
                                  <p:stCondLst>
                                    <p:cond delay="0"/>
                                  </p:stCondLst>
                                  <p:childTnLst>
                                    <p:animClr clrSpc="rgb" dir="cw">
                                      <p:cBhvr>
                                        <p:cTn id="429" dur="500" fill="hold"/>
                                        <p:tgtEl>
                                          <p:spTgt spid="71"/>
                                        </p:tgtEl>
                                        <p:attrNameLst>
                                          <p:attrName>fillcolor</p:attrName>
                                        </p:attrNameLst>
                                      </p:cBhvr>
                                      <p:to>
                                        <a:srgbClr val="FF0000"/>
                                      </p:to>
                                    </p:animClr>
                                    <p:set>
                                      <p:cBhvr>
                                        <p:cTn id="430" dur="500" fill="hold"/>
                                        <p:tgtEl>
                                          <p:spTgt spid="71"/>
                                        </p:tgtEl>
                                        <p:attrNameLst>
                                          <p:attrName>fill.type</p:attrName>
                                        </p:attrNameLst>
                                      </p:cBhvr>
                                      <p:to>
                                        <p:strVal val="solid"/>
                                      </p:to>
                                    </p:set>
                                    <p:set>
                                      <p:cBhvr>
                                        <p:cTn id="431" dur="5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6"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3543218" y="382367"/>
            <a:ext cx="5399814"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206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xmlns="" id="{8D375CCE-294A-4A06-B090-A5CB539AC2CB}"/>
              </a:ext>
            </a:extLst>
          </p:cNvPr>
          <p:cNvSpPr/>
          <p:nvPr/>
        </p:nvSpPr>
        <p:spPr>
          <a:xfrm>
            <a:off x="1464068" y="1623193"/>
            <a:ext cx="8991600" cy="4080757"/>
          </a:xfrm>
          <a:prstGeom prst="roundRect">
            <a:avLst>
              <a:gd name="adj" fmla="val 9417"/>
            </a:avLst>
          </a:prstGeom>
          <a:noFill/>
          <a:ln w="28575">
            <a:solidFill>
              <a:srgbClr val="72B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087" y="2634627"/>
            <a:ext cx="2084589" cy="1925143"/>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xmlns="" id="{2F0B38A0-9C2A-CC9E-621D-1963F69D09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057" l="0" r="95954">
                        <a14:foregroundMark x1="31214" y1="23585" x2="32948" y2="34906"/>
                        <a14:foregroundMark x1="36994" y1="37736" x2="44509" y2="44340"/>
                        <a14:foregroundMark x1="16763" y1="4717" x2="7514" y2="16038"/>
                        <a14:foregroundMark x1="47399" y1="54717" x2="31214" y2="71698"/>
                      </a14:backgroundRemoval>
                    </a14:imgEffect>
                  </a14:imgLayer>
                </a14:imgProps>
              </a:ext>
            </a:extLst>
          </a:blip>
          <a:stretch>
            <a:fillRect/>
          </a:stretch>
        </p:blipFill>
        <p:spPr>
          <a:xfrm>
            <a:off x="7705844" y="3040903"/>
            <a:ext cx="1054699" cy="646232"/>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xmlns="" id="{D13FA7AD-DE74-FA1D-AB8E-2F9C196B8DDD}"/>
              </a:ext>
            </a:extLst>
          </p:cNvPr>
          <p:cNvPicPr>
            <a:picLocks noChangeAspect="1"/>
          </p:cNvPicPr>
          <p:nvPr/>
        </p:nvPicPr>
        <p:blipFill>
          <a:blip r:embed="rId7"/>
          <a:stretch>
            <a:fillRect/>
          </a:stretch>
        </p:blipFill>
        <p:spPr>
          <a:xfrm rot="10800000">
            <a:off x="7319212" y="3993091"/>
            <a:ext cx="1827964" cy="301520"/>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a:blip r:embed="rId8"/>
          <a:stretch>
            <a:fillRect/>
          </a:stretch>
        </p:blipFill>
        <p:spPr>
          <a:xfrm>
            <a:off x="4692942" y="2899784"/>
            <a:ext cx="1643786" cy="1394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59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2800414" y="240705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TẠM BIỆT CÁC EM</a:t>
            </a:r>
          </a:p>
        </p:txBody>
      </p:sp>
      <p:pic>
        <p:nvPicPr>
          <p:cNvPr id="5" name="Picture 4">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0676" y="2822552"/>
            <a:ext cx="1588399" cy="2602531"/>
          </a:xfrm>
          <a:prstGeom prst="rect">
            <a:avLst/>
          </a:prstGeom>
        </p:spPr>
      </p:pic>
    </p:spTree>
    <p:extLst>
      <p:ext uri="{BB962C8B-B14F-4D97-AF65-F5344CB8AC3E}">
        <p14:creationId xmlns:p14="http://schemas.microsoft.com/office/powerpoint/2010/main" val="22681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4.81481E-6 L -3.75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33910" y="5876863"/>
            <a:ext cx="1058090" cy="981137"/>
            <a:chOff x="12855139" y="5574544"/>
            <a:chExt cx="1058090"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12855139" y="5574544"/>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12855139" y="5834279"/>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25" name="Picture 24">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12" y="86858"/>
            <a:ext cx="1885899" cy="141135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xmlns="" id="{DA14CBFD-2C6F-E4A0-F468-3C5C731B2275}"/>
              </a:ext>
            </a:extLst>
          </p:cNvPr>
          <p:cNvSpPr txBox="1"/>
          <p:nvPr/>
        </p:nvSpPr>
        <p:spPr>
          <a:xfrm>
            <a:off x="5165006" y="625927"/>
            <a:ext cx="1885899"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BÀI 13</a:t>
            </a:r>
          </a:p>
        </p:txBody>
      </p:sp>
      <p:sp>
        <p:nvSpPr>
          <p:cNvPr id="15" name="TextBox 14"/>
          <p:cNvSpPr txBox="1"/>
          <p:nvPr/>
        </p:nvSpPr>
        <p:spPr>
          <a:xfrm>
            <a:off x="270164" y="1461164"/>
            <a:ext cx="115027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TRẢI NGHIỆM CÙNG DIỆN TÍCH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HÌNH VUÔNG, HÌNH CHỮ NHẬT</a:t>
            </a:r>
          </a:p>
        </p:txBody>
      </p:sp>
      <p:pic>
        <p:nvPicPr>
          <p:cNvPr id="3" name="Picture 2"/>
          <p:cNvPicPr>
            <a:picLocks noChangeAspect="1"/>
          </p:cNvPicPr>
          <p:nvPr/>
        </p:nvPicPr>
        <p:blipFill>
          <a:blip r:embed="rId4"/>
          <a:stretch>
            <a:fillRect/>
          </a:stretch>
        </p:blipFill>
        <p:spPr>
          <a:xfrm>
            <a:off x="3515540" y="2940257"/>
            <a:ext cx="5466667" cy="2780952"/>
          </a:xfrm>
          <a:prstGeom prst="rect">
            <a:avLst/>
          </a:prstGeom>
        </p:spPr>
      </p:pic>
    </p:spTree>
    <p:extLst>
      <p:ext uri="{BB962C8B-B14F-4D97-AF65-F5344CB8AC3E}">
        <p14:creationId xmlns:p14="http://schemas.microsoft.com/office/powerpoint/2010/main" val="727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41202" y="1967872"/>
            <a:ext cx="9530052" cy="45627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https://i.ebayimg.com/thumbs/images/g/2SkAAOSwb~9ZbH8K/s-l1200.jpg</a:t>
            </a:r>
          </a:p>
        </p:txBody>
      </p:sp>
      <p:sp>
        <p:nvSpPr>
          <p:cNvPr id="7" name="TextBox 6"/>
          <p:cNvSpPr txBox="1"/>
          <p:nvPr/>
        </p:nvSpPr>
        <p:spPr>
          <a:xfrm>
            <a:off x="1490133" y="3049368"/>
            <a:ext cx="563110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B5C2EA76-F8EA-C992-C12A-B1EB903DC1B9}"/>
              </a:ext>
            </a:extLst>
          </p:cNvPr>
          <p:cNvPicPr>
            <a:picLocks noChangeAspect="1"/>
          </p:cNvPicPr>
          <p:nvPr/>
        </p:nvPicPr>
        <p:blipFill>
          <a:blip r:embed="rId4"/>
          <a:stretch>
            <a:fillRect/>
          </a:stretch>
        </p:blipFill>
        <p:spPr>
          <a:xfrm>
            <a:off x="7370168" y="2158180"/>
            <a:ext cx="2826777" cy="2268192"/>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xmlns="" id="{7311782A-E90F-01C8-821B-72797660F7D4}"/>
              </a:ext>
            </a:extLst>
          </p:cNvPr>
          <p:cNvPicPr>
            <a:picLocks noChangeAspect="1"/>
          </p:cNvPicPr>
          <p:nvPr/>
        </p:nvPicPr>
        <p:blipFill>
          <a:blip r:embed="rId5"/>
          <a:stretch>
            <a:fillRect/>
          </a:stretch>
        </p:blipFill>
        <p:spPr>
          <a:xfrm>
            <a:off x="7370168" y="4615849"/>
            <a:ext cx="2826777" cy="1697315"/>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7" name="TextBox 116"/>
          <p:cNvSpPr txBox="1"/>
          <p:nvPr/>
        </p:nvSpPr>
        <p:spPr>
          <a:xfrm>
            <a:off x="2047009" y="2399242"/>
            <a:ext cx="3657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TIÊU CHÍ SẢN PHẨM</a:t>
            </a:r>
          </a:p>
        </p:txBody>
      </p:sp>
      <p:sp>
        <p:nvSpPr>
          <p:cNvPr id="8" name="TextBox 7"/>
          <p:cNvSpPr txBox="1"/>
          <p:nvPr/>
        </p:nvSpPr>
        <p:spPr>
          <a:xfrm>
            <a:off x="3324266" y="1317746"/>
            <a:ext cx="56813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270283" y="167069"/>
            <a:ext cx="778933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ĐỀ XUẤT Ý TƯỞNG VÀ CÁCH THỰC HIỆN BẢN THIẾT KẾ</a:t>
            </a:r>
            <a:endParaRPr kumimoji="0" lang="en-US"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endParaRPr>
          </a:p>
        </p:txBody>
      </p:sp>
    </p:spTree>
    <p:extLst>
      <p:ext uri="{BB962C8B-B14F-4D97-AF65-F5344CB8AC3E}">
        <p14:creationId xmlns:p14="http://schemas.microsoft.com/office/powerpoint/2010/main" val="10718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7CDB17B2-516B-1F3C-F57D-9EEB5E1F8627}"/>
              </a:ext>
            </a:extLst>
          </p:cNvPr>
          <p:cNvSpPr/>
          <p:nvPr/>
        </p:nvSpPr>
        <p:spPr>
          <a:xfrm>
            <a:off x="900464" y="1866863"/>
            <a:ext cx="4008846" cy="2643922"/>
          </a:xfrm>
          <a:prstGeom prst="wedgeRoundRectCallout">
            <a:avLst>
              <a:gd name="adj1" fmla="val 40309"/>
              <a:gd name="adj2" fmla="val 70164"/>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Speech Bubble: Oval 4">
            <a:extLst>
              <a:ext uri="{FF2B5EF4-FFF2-40B4-BE49-F238E27FC236}">
                <a16:creationId xmlns:a16="http://schemas.microsoft.com/office/drawing/2014/main" xmlns="" id="{F9933906-DAA3-61F6-9649-2BCF0CD4B48C}"/>
              </a:ext>
            </a:extLst>
          </p:cNvPr>
          <p:cNvSpPr/>
          <p:nvPr/>
        </p:nvSpPr>
        <p:spPr>
          <a:xfrm>
            <a:off x="7991799" y="1866863"/>
            <a:ext cx="3338144" cy="2115893"/>
          </a:xfrm>
          <a:custGeom>
            <a:avLst/>
            <a:gdLst>
              <a:gd name="connsiteX0" fmla="*/ 950555 w 3259008"/>
              <a:gd name="connsiteY0" fmla="*/ 2106140 h 1872124"/>
              <a:gd name="connsiteX1" fmla="*/ 828715 w 3259008"/>
              <a:gd name="connsiteY1" fmla="*/ 1751294 h 1872124"/>
              <a:gd name="connsiteX2" fmla="*/ 631746 w 3259008"/>
              <a:gd name="connsiteY2" fmla="*/ 195993 h 1872124"/>
              <a:gd name="connsiteX3" fmla="*/ 2117327 w 3259008"/>
              <a:gd name="connsiteY3" fmla="*/ 42930 h 1872124"/>
              <a:gd name="connsiteX4" fmla="*/ 2990431 w 3259008"/>
              <a:gd name="connsiteY4" fmla="*/ 1450875 h 1872124"/>
              <a:gd name="connsiteX5" fmla="*/ 1418652 w 3259008"/>
              <a:gd name="connsiteY5" fmla="*/ 1864254 h 1872124"/>
              <a:gd name="connsiteX6" fmla="*/ 950555 w 3259008"/>
              <a:gd name="connsiteY6" fmla="*/ 2106140 h 1872124"/>
              <a:gd name="connsiteX0" fmla="*/ 1100573 w 3320685"/>
              <a:gd name="connsiteY0" fmla="*/ 2151324 h 2151324"/>
              <a:gd name="connsiteX1" fmla="*/ 978733 w 3320685"/>
              <a:gd name="connsiteY1" fmla="*/ 1796478 h 2151324"/>
              <a:gd name="connsiteX2" fmla="*/ 533408 w 3320685"/>
              <a:gd name="connsiteY2" fmla="*/ 263754 h 2151324"/>
              <a:gd name="connsiteX3" fmla="*/ 2267345 w 3320685"/>
              <a:gd name="connsiteY3" fmla="*/ 88114 h 2151324"/>
              <a:gd name="connsiteX4" fmla="*/ 3140449 w 3320685"/>
              <a:gd name="connsiteY4" fmla="*/ 1496059 h 2151324"/>
              <a:gd name="connsiteX5" fmla="*/ 1568670 w 3320685"/>
              <a:gd name="connsiteY5" fmla="*/ 1909438 h 2151324"/>
              <a:gd name="connsiteX6" fmla="*/ 1100573 w 3320685"/>
              <a:gd name="connsiteY6" fmla="*/ 2151324 h 2151324"/>
              <a:gd name="connsiteX0" fmla="*/ 1100573 w 3445997"/>
              <a:gd name="connsiteY0" fmla="*/ 2092861 h 2092861"/>
              <a:gd name="connsiteX1" fmla="*/ 978733 w 3445997"/>
              <a:gd name="connsiteY1" fmla="*/ 1738015 h 2092861"/>
              <a:gd name="connsiteX2" fmla="*/ 533408 w 3445997"/>
              <a:gd name="connsiteY2" fmla="*/ 205291 h 2092861"/>
              <a:gd name="connsiteX3" fmla="*/ 2267345 w 3445997"/>
              <a:gd name="connsiteY3" fmla="*/ 29651 h 2092861"/>
              <a:gd name="connsiteX4" fmla="*/ 3140449 w 3445997"/>
              <a:gd name="connsiteY4" fmla="*/ 1437596 h 2092861"/>
              <a:gd name="connsiteX5" fmla="*/ 1568670 w 3445997"/>
              <a:gd name="connsiteY5" fmla="*/ 1850975 h 2092861"/>
              <a:gd name="connsiteX6" fmla="*/ 1100573 w 3445997"/>
              <a:gd name="connsiteY6" fmla="*/ 2092861 h 2092861"/>
              <a:gd name="connsiteX0" fmla="*/ 1100573 w 3445997"/>
              <a:gd name="connsiteY0" fmla="*/ 2092861 h 2092861"/>
              <a:gd name="connsiteX1" fmla="*/ 978733 w 3445997"/>
              <a:gd name="connsiteY1" fmla="*/ 1738015 h 2092861"/>
              <a:gd name="connsiteX2" fmla="*/ 533408 w 3445997"/>
              <a:gd name="connsiteY2" fmla="*/ 205291 h 2092861"/>
              <a:gd name="connsiteX3" fmla="*/ 2267345 w 3445997"/>
              <a:gd name="connsiteY3" fmla="*/ 29651 h 2092861"/>
              <a:gd name="connsiteX4" fmla="*/ 3140449 w 3445997"/>
              <a:gd name="connsiteY4" fmla="*/ 1437596 h 2092861"/>
              <a:gd name="connsiteX5" fmla="*/ 1568670 w 3445997"/>
              <a:gd name="connsiteY5" fmla="*/ 1850975 h 2092861"/>
              <a:gd name="connsiteX6" fmla="*/ 1100573 w 3445997"/>
              <a:gd name="connsiteY6" fmla="*/ 2092861 h 2092861"/>
              <a:gd name="connsiteX0" fmla="*/ 1100573 w 3672805"/>
              <a:gd name="connsiteY0" fmla="*/ 2154650 h 2154650"/>
              <a:gd name="connsiteX1" fmla="*/ 978733 w 3672805"/>
              <a:gd name="connsiteY1" fmla="*/ 1799804 h 2154650"/>
              <a:gd name="connsiteX2" fmla="*/ 533408 w 3672805"/>
              <a:gd name="connsiteY2" fmla="*/ 267080 h 2154650"/>
              <a:gd name="connsiteX3" fmla="*/ 2267345 w 3672805"/>
              <a:gd name="connsiteY3" fmla="*/ 91440 h 2154650"/>
              <a:gd name="connsiteX4" fmla="*/ 3524272 w 3672805"/>
              <a:gd name="connsiteY4" fmla="*/ 1544541 h 2154650"/>
              <a:gd name="connsiteX5" fmla="*/ 1568670 w 3672805"/>
              <a:gd name="connsiteY5" fmla="*/ 1912764 h 2154650"/>
              <a:gd name="connsiteX6" fmla="*/ 1100573 w 3672805"/>
              <a:gd name="connsiteY6" fmla="*/ 2154650 h 2154650"/>
              <a:gd name="connsiteX0" fmla="*/ 1100573 w 3727602"/>
              <a:gd name="connsiteY0" fmla="*/ 2067743 h 2067743"/>
              <a:gd name="connsiteX1" fmla="*/ 978733 w 3727602"/>
              <a:gd name="connsiteY1" fmla="*/ 1712897 h 2067743"/>
              <a:gd name="connsiteX2" fmla="*/ 533408 w 3727602"/>
              <a:gd name="connsiteY2" fmla="*/ 180173 h 2067743"/>
              <a:gd name="connsiteX3" fmla="*/ 2267345 w 3727602"/>
              <a:gd name="connsiteY3" fmla="*/ 4533 h 2067743"/>
              <a:gd name="connsiteX4" fmla="*/ 3524272 w 3727602"/>
              <a:gd name="connsiteY4" fmla="*/ 1457634 h 2067743"/>
              <a:gd name="connsiteX5" fmla="*/ 1568670 w 3727602"/>
              <a:gd name="connsiteY5" fmla="*/ 1825857 h 2067743"/>
              <a:gd name="connsiteX6" fmla="*/ 1100573 w 3727602"/>
              <a:gd name="connsiteY6" fmla="*/ 2067743 h 2067743"/>
              <a:gd name="connsiteX0" fmla="*/ 1100573 w 3727657"/>
              <a:gd name="connsiteY0" fmla="*/ 2078013 h 2078013"/>
              <a:gd name="connsiteX1" fmla="*/ 978733 w 3727657"/>
              <a:gd name="connsiteY1" fmla="*/ 1723167 h 2078013"/>
              <a:gd name="connsiteX2" fmla="*/ 533408 w 3727657"/>
              <a:gd name="connsiteY2" fmla="*/ 190443 h 2078013"/>
              <a:gd name="connsiteX3" fmla="*/ 2267345 w 3727657"/>
              <a:gd name="connsiteY3" fmla="*/ 14803 h 2078013"/>
              <a:gd name="connsiteX4" fmla="*/ 3524272 w 3727657"/>
              <a:gd name="connsiteY4" fmla="*/ 1467904 h 2078013"/>
              <a:gd name="connsiteX5" fmla="*/ 1568670 w 3727657"/>
              <a:gd name="connsiteY5" fmla="*/ 1836127 h 2078013"/>
              <a:gd name="connsiteX6" fmla="*/ 1100573 w 3727657"/>
              <a:gd name="connsiteY6" fmla="*/ 2078013 h 2078013"/>
              <a:gd name="connsiteX0" fmla="*/ 1100573 w 3742901"/>
              <a:gd name="connsiteY0" fmla="*/ 2063399 h 2063399"/>
              <a:gd name="connsiteX1" fmla="*/ 978733 w 3742901"/>
              <a:gd name="connsiteY1" fmla="*/ 1708553 h 2063399"/>
              <a:gd name="connsiteX2" fmla="*/ 533408 w 3742901"/>
              <a:gd name="connsiteY2" fmla="*/ 175829 h 2063399"/>
              <a:gd name="connsiteX3" fmla="*/ 2267345 w 3742901"/>
              <a:gd name="connsiteY3" fmla="*/ 189 h 2063399"/>
              <a:gd name="connsiteX4" fmla="*/ 3524272 w 3742901"/>
              <a:gd name="connsiteY4" fmla="*/ 1453290 h 2063399"/>
              <a:gd name="connsiteX5" fmla="*/ 1568670 w 3742901"/>
              <a:gd name="connsiteY5" fmla="*/ 1821513 h 2063399"/>
              <a:gd name="connsiteX6" fmla="*/ 1100573 w 3742901"/>
              <a:gd name="connsiteY6" fmla="*/ 2063399 h 2063399"/>
              <a:gd name="connsiteX0" fmla="*/ 695816 w 3338144"/>
              <a:gd name="connsiteY0" fmla="*/ 2082027 h 2082027"/>
              <a:gd name="connsiteX1" fmla="*/ 811043 w 3338144"/>
              <a:gd name="connsiteY1" fmla="*/ 1749759 h 2082027"/>
              <a:gd name="connsiteX2" fmla="*/ 128651 w 3338144"/>
              <a:gd name="connsiteY2" fmla="*/ 194457 h 2082027"/>
              <a:gd name="connsiteX3" fmla="*/ 1862588 w 3338144"/>
              <a:gd name="connsiteY3" fmla="*/ 18817 h 2082027"/>
              <a:gd name="connsiteX4" fmla="*/ 3119515 w 3338144"/>
              <a:gd name="connsiteY4" fmla="*/ 1471918 h 2082027"/>
              <a:gd name="connsiteX5" fmla="*/ 1163913 w 3338144"/>
              <a:gd name="connsiteY5" fmla="*/ 1840141 h 2082027"/>
              <a:gd name="connsiteX6" fmla="*/ 695816 w 3338144"/>
              <a:gd name="connsiteY6" fmla="*/ 2082027 h 2082027"/>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44" h="2115893">
                <a:moveTo>
                  <a:pt x="594216" y="2115893"/>
                </a:moveTo>
                <a:lnTo>
                  <a:pt x="811043" y="1749759"/>
                </a:lnTo>
                <a:cubicBezTo>
                  <a:pt x="-203648" y="1420855"/>
                  <a:pt x="-46606" y="482947"/>
                  <a:pt x="128651" y="194457"/>
                </a:cubicBezTo>
                <a:cubicBezTo>
                  <a:pt x="303909" y="-94033"/>
                  <a:pt x="1332133" y="25901"/>
                  <a:pt x="1862588" y="18817"/>
                </a:cubicBezTo>
                <a:cubicBezTo>
                  <a:pt x="3027541" y="3260"/>
                  <a:pt x="3714928" y="952518"/>
                  <a:pt x="3119515" y="1471918"/>
                </a:cubicBezTo>
                <a:cubicBezTo>
                  <a:pt x="2957109" y="1861465"/>
                  <a:pt x="1782383" y="1886502"/>
                  <a:pt x="1163913" y="1840141"/>
                </a:cubicBezTo>
                <a:cubicBezTo>
                  <a:pt x="1007880" y="2135258"/>
                  <a:pt x="863137" y="1888509"/>
                  <a:pt x="594216" y="2115893"/>
                </a:cubicBezTo>
                <a:close/>
              </a:path>
            </a:pathLst>
          </a:custGeom>
          <a:solidFill>
            <a:srgbClr val="F19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24" name="TextBox 23"/>
          <p:cNvSpPr txBox="1"/>
          <p:nvPr/>
        </p:nvSpPr>
        <p:spPr>
          <a:xfrm>
            <a:off x="8334102" y="2228671"/>
            <a:ext cx="26535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Sân khấu hình chữ nhật, vườn hoa hình vuông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074" name="Picture 2">
            <a:extLst>
              <a:ext uri="{FF2B5EF4-FFF2-40B4-BE49-F238E27FC236}">
                <a16:creationId xmlns:a16="http://schemas.microsoft.com/office/drawing/2014/main" xmlns="" id="{D3B23B3C-7711-C7B3-3EDC-D6E1631B5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374" y="3236620"/>
            <a:ext cx="2624988" cy="3549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934E9F81-3421-2BBD-22BB-009638F3A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52089" y="3188823"/>
            <a:ext cx="2284317" cy="35567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srcRect l="2076" r="1431"/>
          <a:stretch/>
        </p:blipFill>
        <p:spPr>
          <a:xfrm>
            <a:off x="1034523" y="2060111"/>
            <a:ext cx="3740728" cy="2257425"/>
          </a:xfrm>
          <a:prstGeom prst="roundRect">
            <a:avLst/>
          </a:prstGeom>
        </p:spPr>
      </p:pic>
      <p:sp>
        <p:nvSpPr>
          <p:cNvPr id="4" name="TextBox 3">
            <a:extLst>
              <a:ext uri="{FF2B5EF4-FFF2-40B4-BE49-F238E27FC236}">
                <a16:creationId xmlns:a16="http://schemas.microsoft.com/office/drawing/2014/main" xmlns="" id="{48F972C1-78D5-1666-B4C2-44C69ABB9E2C}"/>
              </a:ext>
            </a:extLst>
          </p:cNvPr>
          <p:cNvSpPr txBox="1"/>
          <p:nvPr/>
        </p:nvSpPr>
        <p:spPr>
          <a:xfrm>
            <a:off x="3255316" y="523744"/>
            <a:ext cx="56813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chọn ý tưởng và đề xuất cách thực hiện bản thiết kế</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05921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00"/>
                                        <p:tgtEl>
                                          <p:spTgt spid="307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96411" y="656813"/>
            <a:ext cx="6017697" cy="584775"/>
          </a:xfrm>
          <a:prstGeom prst="rect">
            <a:avLst/>
          </a:prstGeom>
          <a:noFill/>
        </p:spPr>
        <p:txBody>
          <a:bodyPr wrap="square" rtlCol="0">
            <a:spAutoFit/>
          </a:bodyPr>
          <a:lstStyle/>
          <a:p>
            <a:pPr lvl="0" algn="ctr">
              <a:defRPr/>
            </a:pPr>
            <a:r>
              <a:rPr lang="vi-VN" altLang="zh-CN" sz="3200" b="1" dirty="0">
                <a:solidFill>
                  <a:srgbClr val="002060"/>
                </a:solidFill>
                <a:latin typeface="+mj-lt"/>
                <a:ea typeface="Roboto Black" panose="02000000000000000000" pitchFamily="2" charset="0"/>
              </a:rPr>
              <a:t>TRÒ CHƠI PHẢN XẠ NHANH</a:t>
            </a:r>
            <a:endParaRPr kumimoji="0" lang="en-US"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041649" y="1241588"/>
            <a:ext cx="28861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CÁCH</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 CHƠI</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8" name="TextBox 27"/>
          <p:cNvSpPr txBox="1"/>
          <p:nvPr/>
        </p:nvSpPr>
        <p:spPr>
          <a:xfrm>
            <a:off x="1263307" y="1931528"/>
            <a:ext cx="4155613" cy="1938992"/>
          </a:xfrm>
          <a:prstGeom prst="rect">
            <a:avLst/>
          </a:prstGeom>
          <a:solidFill>
            <a:srgbClr val="BB8CBF"/>
          </a:solidFill>
        </p:spPr>
        <p:txBody>
          <a:bodyPr wrap="square" rtlCol="0">
            <a:spAutoFit/>
          </a:bodyPr>
          <a:lstStyle/>
          <a:p>
            <a:pPr lvl="0" algn="ctr">
              <a:defRPr/>
            </a:pPr>
            <a:r>
              <a:rPr lang="en-US" altLang="zh-CN" sz="2400" noProof="0">
                <a:solidFill>
                  <a:srgbClr val="002060"/>
                </a:solidFill>
                <a:latin typeface="Roboto" panose="02000000000000000000" pitchFamily="2" charset="0"/>
                <a:ea typeface="Roboto" panose="02000000000000000000" pitchFamily="2" charset="0"/>
              </a:rPr>
              <a:t>Lượt 1: Quản trò hô “Đứng lên” thì các bạn đứng lên; hô “Ngồi xuống” thì các bạn ngồi xuống; hô “Vỗ tay” thì các bạn vỗ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6483317" y="1931528"/>
            <a:ext cx="4156973" cy="1938992"/>
          </a:xfrm>
          <a:prstGeom prst="rect">
            <a:avLst/>
          </a:prstGeom>
          <a:solidFill>
            <a:srgbClr val="BB8CBF"/>
          </a:solid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Lượt 2: Quản trò hô “Đứng lên” thì các bạn ngồi xuống; hô “Ngồi xuống” thì các bạn đứng lên; hô “Vỗ tay” thì các bạn giơ tay lên chào</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959" y="3856325"/>
            <a:ext cx="7848600" cy="2886075"/>
          </a:xfrm>
          <a:prstGeom prst="rect">
            <a:avLst/>
          </a:prstGeom>
        </p:spPr>
      </p:pic>
      <p:sp>
        <p:nvSpPr>
          <p:cNvPr id="8" name="TextBox 7"/>
          <p:cNvSpPr txBox="1"/>
          <p:nvPr/>
        </p:nvSpPr>
        <p:spPr>
          <a:xfrm>
            <a:off x="3536706" y="84222"/>
            <a:ext cx="493155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KHỞI ĐỘNG TIẾT HỌC</a:t>
            </a:r>
          </a:p>
        </p:txBody>
      </p:sp>
    </p:spTree>
    <p:extLst>
      <p:ext uri="{BB962C8B-B14F-4D97-AF65-F5344CB8AC3E}">
        <p14:creationId xmlns:p14="http://schemas.microsoft.com/office/powerpoint/2010/main" val="23060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28" grpId="0" animBg="1"/>
      <p:bldP spid="29"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552445" y="1458620"/>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4885682" y="1383969"/>
            <a:ext cx="6378063" cy="4893647"/>
          </a:xfrm>
          <a:prstGeom prst="rect">
            <a:avLst/>
          </a:prstGeom>
          <a:noFill/>
        </p:spPr>
        <p:txBody>
          <a:bodyPr wrap="square" rtlCol="0">
            <a:spAutoFit/>
          </a:bodyPr>
          <a:lstStyle/>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1. Nhóm em thiết kế gì? Có tổng diện tích bao nhiêu?</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2. Em hãy mô tả về khu thiết kế (có những khu gì? diện tích bao nhiêu).</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3. Để thiết kế được em cần phải làm gì? </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en-US" altLang="zh-CN" sz="2000">
                <a:solidFill>
                  <a:srgbClr val="002060"/>
                </a:solidFill>
                <a:latin typeface="Roboto" panose="02000000000000000000" pitchFamily="2" charset="0"/>
                <a:ea typeface="Roboto" panose="02000000000000000000" pitchFamily="2" charset="0"/>
              </a:rPr>
              <a:t>4</a:t>
            </a:r>
            <a:r>
              <a:rPr lang="vi-VN" altLang="zh-CN" sz="2000">
                <a:solidFill>
                  <a:srgbClr val="002060"/>
                </a:solidFill>
                <a:latin typeface="Roboto" panose="02000000000000000000" pitchFamily="2" charset="0"/>
                <a:ea typeface="Roboto" panose="02000000000000000000" pitchFamily="2" charset="0"/>
              </a:rPr>
              <a:t>. Em hãy nêu khó khăn khi thiết kế và cách khắc phục</a:t>
            </a:r>
            <a:r>
              <a:rPr lang="en-US" altLang="zh-CN" sz="2000">
                <a:solidFill>
                  <a:srgbClr val="002060"/>
                </a:solidFill>
                <a:latin typeface="Roboto" panose="02000000000000000000" pitchFamily="2" charset="0"/>
                <a:ea typeface="Roboto" panose="02000000000000000000" pitchFamily="2" charset="0"/>
              </a:rPr>
              <a:t>.</a:t>
            </a:r>
            <a:endParaRPr lang="vi-VN"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p:txBody>
      </p:sp>
      <p:sp>
        <p:nvSpPr>
          <p:cNvPr id="11" name="TextBox 10"/>
          <p:cNvSpPr txBox="1"/>
          <p:nvPr/>
        </p:nvSpPr>
        <p:spPr>
          <a:xfrm>
            <a:off x="4676631" y="1781785"/>
            <a:ext cx="6731598"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Nhóm em thiết kế trường học có tổng diện tích là 1000m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5038093" y="3016615"/>
            <a:ext cx="2529952"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Nhà thể chất 100m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102660" y="3366459"/>
            <a:ext cx="3854304"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Khu lớp học 500m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8337696" y="2981601"/>
            <a:ext cx="3854304"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Sân trường 200m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106353" y="4566275"/>
            <a:ext cx="5329813" cy="707886"/>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Em cần tính toán diện tính các khu vực và phân khu một cách hợp lí</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xmlns="" id="{8EE8A009-1E90-E044-99FD-D73E9C6C7D5B}"/>
              </a:ext>
            </a:extLst>
          </p:cNvPr>
          <p:cNvSpPr txBox="1"/>
          <p:nvPr/>
        </p:nvSpPr>
        <p:spPr>
          <a:xfrm>
            <a:off x="5319638" y="3716303"/>
            <a:ext cx="1690762"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765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47EDC76-93E4-69B2-B3EB-FFBB9F9285CB}"/>
              </a:ext>
            </a:extLst>
          </p:cNvPr>
          <p:cNvSpPr txBox="1"/>
          <p:nvPr/>
        </p:nvSpPr>
        <p:spPr>
          <a:xfrm>
            <a:off x="3978741" y="1661138"/>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971" y="3536294"/>
            <a:ext cx="1329413" cy="1227729"/>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xmlns="" id="{C50EEADF-F242-4F8F-96FE-76601BA8159E}"/>
              </a:ext>
            </a:extLst>
          </p:cNvPr>
          <p:cNvSpPr txBox="1"/>
          <p:nvPr/>
        </p:nvSpPr>
        <p:spPr>
          <a:xfrm>
            <a:off x="1828784" y="2605039"/>
            <a:ext cx="951224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kẻ ô vuông/giấy ô li, giấy A4, kéo, bút màu, bút chì, thước kẻ </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2F0B38A0-9C2A-CC9E-621D-1963F69D09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057" l="0" r="95954">
                        <a14:foregroundMark x1="31214" y1="23585" x2="32948" y2="34906"/>
                        <a14:foregroundMark x1="36994" y1="37736" x2="44509" y2="44340"/>
                        <a14:foregroundMark x1="16763" y1="4717" x2="7514" y2="16038"/>
                        <a14:foregroundMark x1="47399" y1="54717" x2="31214" y2="71698"/>
                      </a14:backgroundRemoval>
                    </a14:imgEffect>
                  </a14:imgLayer>
                </a14:imgProps>
              </a:ext>
            </a:extLst>
          </a:blip>
          <a:stretch>
            <a:fillRect/>
          </a:stretch>
        </p:blipFill>
        <p:spPr>
          <a:xfrm>
            <a:off x="7788972" y="3753598"/>
            <a:ext cx="1054699" cy="6462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xmlns="" id="{D13FA7AD-DE74-FA1D-AB8E-2F9C196B8DDD}"/>
              </a:ext>
            </a:extLst>
          </p:cNvPr>
          <p:cNvPicPr>
            <a:picLocks noChangeAspect="1"/>
          </p:cNvPicPr>
          <p:nvPr/>
        </p:nvPicPr>
        <p:blipFill>
          <a:blip r:embed="rId7"/>
          <a:stretch>
            <a:fillRect/>
          </a:stretch>
        </p:blipFill>
        <p:spPr>
          <a:xfrm rot="10800000">
            <a:off x="7402340" y="4705786"/>
            <a:ext cx="1827964" cy="301520"/>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8"/>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2259883" y="615642"/>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smtClean="0">
                <a:ln>
                  <a:noFill/>
                </a:ln>
                <a:solidFill>
                  <a:srgbClr val="002060"/>
                </a:solidFill>
                <a:effectLst/>
                <a:uLnTx/>
                <a:uFillTx/>
                <a:latin typeface="+mj-lt"/>
                <a:ea typeface="Roboto Black" panose="02000000000000000000" pitchFamily="2" charset="0"/>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mj-lt"/>
              <a:ea typeface="Roboto" panose="02000000000000000000" pitchFamily="2" charset="0"/>
            </a:endParaRPr>
          </a:p>
        </p:txBody>
      </p:sp>
    </p:spTree>
    <p:extLst>
      <p:ext uri="{BB962C8B-B14F-4D97-AF65-F5344CB8AC3E}">
        <p14:creationId xmlns:p14="http://schemas.microsoft.com/office/powerpoint/2010/main" val="28436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47EDC76-93E4-69B2-B3EB-FFBB9F9285CB}"/>
              </a:ext>
            </a:extLst>
          </p:cNvPr>
          <p:cNvSpPr txBox="1"/>
          <p:nvPr/>
        </p:nvSpPr>
        <p:spPr>
          <a:xfrm>
            <a:off x="1796672" y="2251983"/>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4439218" y="2293059"/>
            <a:ext cx="4929919"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Phân loại các khu vực cho phù hợp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 y="0"/>
            <a:ext cx="1885899" cy="1411357"/>
          </a:xfrm>
          <a:prstGeom prst="rect">
            <a:avLst/>
          </a:prstGeom>
          <a:effectLst>
            <a:outerShdw blurRad="63500" sx="102000" sy="102000" algn="ctr" rotWithShape="0">
              <a:prstClr val="black">
                <a:alpha val="40000"/>
              </a:prstClr>
            </a:outerShdw>
          </a:effectLst>
        </p:spPr>
      </p:pic>
      <p:sp>
        <p:nvSpPr>
          <p:cNvPr id="16" name="Oval 20"/>
          <p:cNvSpPr/>
          <p:nvPr/>
        </p:nvSpPr>
        <p:spPr>
          <a:xfrm>
            <a:off x="2905520" y="229305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sp>
        <p:nvSpPr>
          <p:cNvPr id="10" name="Rectangle 9"/>
          <p:cNvSpPr/>
          <p:nvPr/>
        </p:nvSpPr>
        <p:spPr>
          <a:xfrm>
            <a:off x="3424025" y="235278"/>
            <a:ext cx="560878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mj-lt"/>
              <a:ea typeface="Roboto" panose="02000000000000000000" pitchFamily="2" charset="0"/>
              <a:cs typeface="+mn-cs"/>
            </a:endParaRPr>
          </a:p>
        </p:txBody>
      </p:sp>
      <p:pic>
        <p:nvPicPr>
          <p:cNvPr id="3" name="Picture 2">
            <a:extLst>
              <a:ext uri="{FF2B5EF4-FFF2-40B4-BE49-F238E27FC236}">
                <a16:creationId xmlns:a16="http://schemas.microsoft.com/office/drawing/2014/main" xmlns="" id="{82F4E198-4E69-6923-9923-33B2A6D3A7E5}"/>
              </a:ext>
            </a:extLst>
          </p:cNvPr>
          <p:cNvPicPr>
            <a:picLocks noChangeAspect="1"/>
          </p:cNvPicPr>
          <p:nvPr/>
        </p:nvPicPr>
        <p:blipFill>
          <a:blip r:embed="rId4"/>
          <a:stretch>
            <a:fillRect/>
          </a:stretch>
        </p:blipFill>
        <p:spPr>
          <a:xfrm>
            <a:off x="4191366" y="2926629"/>
            <a:ext cx="5103528" cy="3276744"/>
          </a:xfrm>
          <a:prstGeom prst="roundRect">
            <a:avLst>
              <a:gd name="adj" fmla="val 8635"/>
            </a:avLst>
          </a:prstGeom>
          <a:ln w="28575">
            <a:solidFill>
              <a:srgbClr val="FF00FF"/>
            </a:solidFill>
          </a:ln>
        </p:spPr>
      </p:pic>
      <p:sp>
        <p:nvSpPr>
          <p:cNvPr id="5" name="TextBox 4">
            <a:extLst>
              <a:ext uri="{FF2B5EF4-FFF2-40B4-BE49-F238E27FC236}">
                <a16:creationId xmlns:a16="http://schemas.microsoft.com/office/drawing/2014/main" xmlns="" id="{4B79ADD1-D7AD-4B0B-E545-E1AC05625330}"/>
              </a:ext>
            </a:extLst>
          </p:cNvPr>
          <p:cNvSpPr txBox="1"/>
          <p:nvPr/>
        </p:nvSpPr>
        <p:spPr>
          <a:xfrm>
            <a:off x="2307577" y="1326059"/>
            <a:ext cx="78416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Thực hiện bản thiết kế theo cách của em hoặc nhóm em</a:t>
            </a:r>
          </a:p>
        </p:txBody>
      </p:sp>
    </p:spTree>
    <p:extLst>
      <p:ext uri="{BB962C8B-B14F-4D97-AF65-F5344CB8AC3E}">
        <p14:creationId xmlns:p14="http://schemas.microsoft.com/office/powerpoint/2010/main" val="13104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04661" y="4108296"/>
            <a:ext cx="3311973"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Ghi tên và kích thước của từng khu vực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595"/>
            <a:ext cx="1885899" cy="1411357"/>
          </a:xfrm>
          <a:prstGeom prst="rect">
            <a:avLst/>
          </a:prstGeom>
          <a:effectLst>
            <a:outerShdw blurRad="63500" sx="102000" sy="102000" algn="ctr" rotWithShape="0">
              <a:prstClr val="black">
                <a:alpha val="40000"/>
              </a:prstClr>
            </a:outerShdw>
          </a:effectLst>
        </p:spPr>
      </p:pic>
      <p:sp>
        <p:nvSpPr>
          <p:cNvPr id="12" name="Rectangle 11"/>
          <p:cNvSpPr/>
          <p:nvPr/>
        </p:nvSpPr>
        <p:spPr>
          <a:xfrm>
            <a:off x="3424024" y="235278"/>
            <a:ext cx="560878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mj-lt"/>
              <a:ea typeface="Roboto" panose="02000000000000000000" pitchFamily="2" charset="0"/>
              <a:cs typeface="+mn-cs"/>
            </a:endParaRPr>
          </a:p>
        </p:txBody>
      </p:sp>
      <p:sp>
        <p:nvSpPr>
          <p:cNvPr id="15" name="Oval 20"/>
          <p:cNvSpPr/>
          <p:nvPr/>
        </p:nvSpPr>
        <p:spPr>
          <a:xfrm>
            <a:off x="2003036" y="2570184"/>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p>
        </p:txBody>
      </p:sp>
      <p:pic>
        <p:nvPicPr>
          <p:cNvPr id="3" name="Picture 2">
            <a:extLst>
              <a:ext uri="{FF2B5EF4-FFF2-40B4-BE49-F238E27FC236}">
                <a16:creationId xmlns:a16="http://schemas.microsoft.com/office/drawing/2014/main" xmlns="" id="{4BBE1CD5-EA66-8EA8-DA86-B7DC3BFC43ED}"/>
              </a:ext>
            </a:extLst>
          </p:cNvPr>
          <p:cNvPicPr>
            <a:picLocks noChangeAspect="1"/>
          </p:cNvPicPr>
          <p:nvPr/>
        </p:nvPicPr>
        <p:blipFill>
          <a:blip r:embed="rId4"/>
          <a:stretch>
            <a:fillRect/>
          </a:stretch>
        </p:blipFill>
        <p:spPr>
          <a:xfrm>
            <a:off x="4207844" y="1825138"/>
            <a:ext cx="5934075" cy="3905250"/>
          </a:xfrm>
          <a:prstGeom prst="roundRect">
            <a:avLst>
              <a:gd name="adj" fmla="val 8951"/>
            </a:avLst>
          </a:prstGeom>
          <a:ln w="28575">
            <a:solidFill>
              <a:srgbClr val="FF00FF"/>
            </a:solidFill>
          </a:ln>
        </p:spPr>
      </p:pic>
    </p:spTree>
    <p:extLst>
      <p:ext uri="{BB962C8B-B14F-4D97-AF65-F5344CB8AC3E}">
        <p14:creationId xmlns:p14="http://schemas.microsoft.com/office/powerpoint/2010/main" val="1200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229696" y="3992675"/>
            <a:ext cx="394489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thiện bản thiết kế</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424024" y="235278"/>
            <a:ext cx="560878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mj-lt"/>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p>
        </p:txBody>
      </p:sp>
      <p:pic>
        <p:nvPicPr>
          <p:cNvPr id="3" name="Picture 2">
            <a:extLst>
              <a:ext uri="{FF2B5EF4-FFF2-40B4-BE49-F238E27FC236}">
                <a16:creationId xmlns:a16="http://schemas.microsoft.com/office/drawing/2014/main" xmlns="" id="{823AA31F-5F4A-2299-BD41-F2C929D10C6B}"/>
              </a:ext>
            </a:extLst>
          </p:cNvPr>
          <p:cNvPicPr>
            <a:picLocks noChangeAspect="1"/>
          </p:cNvPicPr>
          <p:nvPr/>
        </p:nvPicPr>
        <p:blipFill>
          <a:blip r:embed="rId4"/>
          <a:stretch>
            <a:fillRect/>
          </a:stretch>
        </p:blipFill>
        <p:spPr>
          <a:xfrm>
            <a:off x="1217541" y="1808330"/>
            <a:ext cx="5650754" cy="3682514"/>
          </a:xfrm>
          <a:prstGeom prst="roundRect">
            <a:avLst>
              <a:gd name="adj" fmla="val 10742"/>
            </a:avLst>
          </a:prstGeom>
          <a:ln w="28575">
            <a:solidFill>
              <a:srgbClr val="FF00FF"/>
            </a:solidFill>
          </a:ln>
        </p:spPr>
      </p:pic>
    </p:spTree>
    <p:extLst>
      <p:ext uri="{BB962C8B-B14F-4D97-AF65-F5344CB8AC3E}">
        <p14:creationId xmlns:p14="http://schemas.microsoft.com/office/powerpoint/2010/main" val="26224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38422" y="630411"/>
            <a:ext cx="730549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KIỂM TRA VÀ ĐIỀU CHỈNH SẢN PHẨM</a:t>
            </a:r>
          </a:p>
        </p:txBody>
      </p:sp>
      <p:sp>
        <p:nvSpPr>
          <p:cNvPr id="3" name="Rounded Rectangle 2"/>
          <p:cNvSpPr/>
          <p:nvPr/>
        </p:nvSpPr>
        <p:spPr>
          <a:xfrm>
            <a:off x="5181600" y="1945951"/>
            <a:ext cx="6328537"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sp>
        <p:nvSpPr>
          <p:cNvPr id="15" name="TextBox 14"/>
          <p:cNvSpPr txBox="1"/>
          <p:nvPr/>
        </p:nvSpPr>
        <p:spPr>
          <a:xfrm>
            <a:off x="5500611" y="2378403"/>
            <a:ext cx="590324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xmlns="" id="{7311782A-E90F-01C8-821B-72797660F7D4}"/>
              </a:ext>
            </a:extLst>
          </p:cNvPr>
          <p:cNvPicPr>
            <a:picLocks noChangeAspect="1"/>
          </p:cNvPicPr>
          <p:nvPr/>
        </p:nvPicPr>
        <p:blipFill>
          <a:blip r:embed="rId4">
            <a:duotone>
              <a:prstClr val="black"/>
              <a:schemeClr val="accent4">
                <a:tint val="45000"/>
                <a:satMod val="400000"/>
              </a:schemeClr>
            </a:duotone>
          </a:blip>
          <a:stretch>
            <a:fillRect/>
          </a:stretch>
        </p:blipFill>
        <p:spPr>
          <a:xfrm>
            <a:off x="569124" y="2265217"/>
            <a:ext cx="4236028" cy="2961409"/>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744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282528" y="93515"/>
            <a:ext cx="76269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cs typeface="+mn-cs"/>
            </a:endParaRPr>
          </a:p>
        </p:txBody>
      </p:sp>
      <p:pic>
        <p:nvPicPr>
          <p:cNvPr id="3" name="Picture 2">
            <a:extLst>
              <a:ext uri="{FF2B5EF4-FFF2-40B4-BE49-F238E27FC236}">
                <a16:creationId xmlns:a16="http://schemas.microsoft.com/office/drawing/2014/main" xmlns="" id="{482B1B88-49E9-AB6D-083F-D82EA182893D}"/>
              </a:ext>
            </a:extLst>
          </p:cNvPr>
          <p:cNvPicPr>
            <a:picLocks noChangeAspect="1"/>
          </p:cNvPicPr>
          <p:nvPr/>
        </p:nvPicPr>
        <p:blipFill>
          <a:blip r:embed="rId4"/>
          <a:stretch>
            <a:fillRect/>
          </a:stretch>
        </p:blipFill>
        <p:spPr>
          <a:xfrm>
            <a:off x="626033" y="1649719"/>
            <a:ext cx="5303288" cy="3545328"/>
          </a:xfrm>
          <a:prstGeom prst="roundRect">
            <a:avLst>
              <a:gd name="adj" fmla="val 5051"/>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B5C2EA76-F8EA-C992-C12A-B1EB903DC1B9}"/>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6638339" y="2480297"/>
            <a:ext cx="4380955" cy="3515257"/>
          </a:xfrm>
          <a:prstGeom prst="roundRect">
            <a:avLst>
              <a:gd name="adj" fmla="val 7208"/>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542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71028BF-4394-59CC-577D-5A0DC1AF07B2}"/>
              </a:ext>
            </a:extLst>
          </p:cNvPr>
          <p:cNvPicPr>
            <a:picLocks noChangeAspect="1"/>
          </p:cNvPicPr>
          <p:nvPr/>
        </p:nvPicPr>
        <p:blipFill>
          <a:blip r:embed="rId3"/>
          <a:stretch>
            <a:fillRect/>
          </a:stretch>
        </p:blipFill>
        <p:spPr>
          <a:xfrm>
            <a:off x="1948026" y="1443645"/>
            <a:ext cx="8701577" cy="541435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ĐÁNH GIÁ SẢN PHẨM</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xmlns="" id="{F47EDC76-93E4-69B2-B3EB-FFBB9F9285CB}"/>
              </a:ext>
            </a:extLst>
          </p:cNvPr>
          <p:cNvSpPr txBox="1"/>
          <p:nvPr/>
        </p:nvSpPr>
        <p:spPr>
          <a:xfrm>
            <a:off x="6860759" y="1555927"/>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564559" y="3571257"/>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7877052" y="4602855"/>
            <a:ext cx="848933" cy="848933"/>
          </a:xfrm>
          <a:prstGeom prst="ellipse">
            <a:avLst/>
          </a:prstGeom>
        </p:spPr>
      </p:pic>
      <p:pic>
        <p:nvPicPr>
          <p:cNvPr id="17" name="Picture 16"/>
          <p:cNvPicPr>
            <a:picLocks noChangeAspect="1"/>
          </p:cNvPicPr>
          <p:nvPr/>
        </p:nvPicPr>
        <p:blipFill rotWithShape="1">
          <a:blip r:embed="rId6"/>
          <a:srcRect l="5642" t="6399" r="6278" b="6897"/>
          <a:stretch/>
        </p:blipFill>
        <p:spPr>
          <a:xfrm>
            <a:off x="9254210" y="5692915"/>
            <a:ext cx="878797" cy="878797"/>
          </a:xfrm>
          <a:prstGeom prst="ellipse">
            <a:avLst/>
          </a:prstGeom>
        </p:spPr>
      </p:pic>
      <p:pic>
        <p:nvPicPr>
          <p:cNvPr id="20" name="Picture 19">
            <a:extLst>
              <a:ext uri="{FF2B5EF4-FFF2-40B4-BE49-F238E27FC236}">
                <a16:creationId xmlns:a16="http://schemas.microsoft.com/office/drawing/2014/main" xmlns="" id="{DA232D94-9A8E-A978-E827-27A3C1079D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712654" y="3731966"/>
            <a:ext cx="392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p:cNvSpPr txBox="1"/>
          <p:nvPr/>
        </p:nvSpPr>
        <p:spPr>
          <a:xfrm>
            <a:off x="2799945" y="4764930"/>
            <a:ext cx="301248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xmlns="" id="{A7A356C1-BEB7-DB81-907D-BA680A009BC6}"/>
              </a:ext>
            </a:extLst>
          </p:cNvPr>
          <p:cNvSpPr txBox="1"/>
          <p:nvPr/>
        </p:nvSpPr>
        <p:spPr>
          <a:xfrm>
            <a:off x="2781443" y="5768410"/>
            <a:ext cx="37831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endParaRPr kumimoji="0" lang="vi-VN" sz="2000" b="0" i="0" u="none" strike="noStrike" kern="120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5344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3769754" y="317028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TẠM BIỆT CÁC EM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8152" y="2858060"/>
            <a:ext cx="1588399" cy="2602531"/>
          </a:xfrm>
          <a:prstGeom prst="rect">
            <a:avLst/>
          </a:prstGeom>
        </p:spPr>
      </p:pic>
      <p:pic>
        <p:nvPicPr>
          <p:cNvPr id="5" name="Picture 4">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6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4.81481E-6 L 1.04167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A1DD84-D651-C9D7-1D3D-549FE6D4D8FF}"/>
              </a:ext>
            </a:extLst>
          </p:cNvPr>
          <p:cNvSpPr txBox="1"/>
          <p:nvPr/>
        </p:nvSpPr>
        <p:spPr>
          <a:xfrm>
            <a:off x="1725621" y="2858646"/>
            <a:ext cx="8740758" cy="1323439"/>
          </a:xfrm>
          <a:prstGeom prst="rect">
            <a:avLst/>
          </a:prstGeom>
          <a:noFill/>
        </p:spPr>
        <p:txBody>
          <a:bodyPr wrap="square" rtlCol="0">
            <a:spAutoFit/>
          </a:bodyPr>
          <a:lstStyle/>
          <a:p>
            <a:pPr lvl="0" algn="ctr">
              <a:defRPr/>
            </a:pPr>
            <a:r>
              <a:rPr lang="en-US" altLang="zh-CN" sz="4000" b="1" noProof="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xmlns="" id="{DA232D94-9A8E-A978-E827-27A3C1079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8"/>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52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00908" y="1955270"/>
            <a:ext cx="7458075" cy="4810125"/>
          </a:xfrm>
          <a:prstGeom prst="rect">
            <a:avLst/>
          </a:prstGeom>
        </p:spPr>
      </p:pic>
      <p:sp>
        <p:nvSpPr>
          <p:cNvPr id="117" name="TextBox 116"/>
          <p:cNvSpPr txBox="1"/>
          <p:nvPr/>
        </p:nvSpPr>
        <p:spPr>
          <a:xfrm>
            <a:off x="2036750" y="261955"/>
            <a:ext cx="7211159" cy="584775"/>
          </a:xfrm>
          <a:prstGeom prst="rect">
            <a:avLst/>
          </a:prstGeom>
          <a:noFill/>
        </p:spPr>
        <p:txBody>
          <a:bodyPr wrap="square" rtlCol="0">
            <a:spAutoFit/>
          </a:bodyPr>
          <a:lstStyle/>
          <a:p>
            <a:pPr lvl="0" algn="ctr">
              <a:defRPr/>
            </a:pPr>
            <a:r>
              <a:rPr lang="vi-VN" altLang="zh-CN" sz="3200" b="1" dirty="0">
                <a:solidFill>
                  <a:srgbClr val="002060"/>
                </a:solidFill>
                <a:latin typeface="+mj-lt"/>
                <a:ea typeface="Roboto Black" panose="02000000000000000000" pitchFamily="2" charset="0"/>
              </a:rPr>
              <a:t>TRÒ CHƠI “KHAI PHÁ ĐẤT HOANG”</a:t>
            </a:r>
            <a:endParaRPr kumimoji="0" lang="en-US"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348"/>
            <a:ext cx="1885899" cy="1411357"/>
          </a:xfrm>
          <a:prstGeom prst="rect">
            <a:avLst/>
          </a:prstGeom>
          <a:effectLst>
            <a:outerShdw blurRad="63500" sx="102000" sy="102000" algn="ctr" rotWithShape="0">
              <a:prstClr val="black">
                <a:alpha val="40000"/>
              </a:prstClr>
            </a:outerShdw>
          </a:effectLst>
        </p:spPr>
      </p:pic>
      <p:grpSp>
        <p:nvGrpSpPr>
          <p:cNvPr id="31" name="Group 30"/>
          <p:cNvGrpSpPr/>
          <p:nvPr/>
        </p:nvGrpSpPr>
        <p:grpSpPr>
          <a:xfrm>
            <a:off x="46330" y="1955270"/>
            <a:ext cx="3680762" cy="3116842"/>
            <a:chOff x="7130200" y="3218535"/>
            <a:chExt cx="3081293" cy="3508157"/>
          </a:xfrm>
        </p:grpSpPr>
        <p:sp>
          <p:nvSpPr>
            <p:cNvPr id="32" name="Rounded Rectangle 11"/>
            <p:cNvSpPr/>
            <p:nvPr/>
          </p:nvSpPr>
          <p:spPr>
            <a:xfrm flipH="1">
              <a:off x="7130200" y="3218535"/>
              <a:ext cx="3081293" cy="3494944"/>
            </a:xfrm>
            <a:prstGeom prst="rect">
              <a:avLst/>
            </a:prstGeom>
            <a:solidFill>
              <a:srgbClr val="F4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30200" y="3297159"/>
              <a:ext cx="3081293" cy="3429533"/>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Mỗi bạn gieo hai quân xúc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xắc rồi tô màu vào số ô vuông bằng tích</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của hai số xuất hiện ở mặt trên của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quân xúc xắc. </a:t>
              </a:r>
              <a:endParaRPr lang="en-US" sz="2400">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Sau 5 lần, khu vực của 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được tô màu</a:t>
              </a:r>
              <a:r>
                <a:rPr lang="en-US" sz="2400">
                  <a:solidFill>
                    <a:srgbClr val="002060"/>
                  </a:solidFill>
                  <a:latin typeface="Roboto" panose="02000000000000000000" pitchFamily="2" charset="0"/>
                  <a:ea typeface="Roboto" panose="02000000000000000000" pitchFamily="2" charset="0"/>
                </a:rPr>
                <a:t> vào</a:t>
              </a:r>
              <a:r>
                <a:rPr lang="vi-VN" sz="2400">
                  <a:solidFill>
                    <a:srgbClr val="002060"/>
                  </a:solidFill>
                  <a:latin typeface="Roboto" panose="02000000000000000000" pitchFamily="2" charset="0"/>
                  <a:ea typeface="Roboto" panose="02000000000000000000" pitchFamily="2" charset="0"/>
                </a:rPr>
                <a:t> nhiều ô hơn thì thắng cuộc.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grpSp>
        <p:nvGrpSpPr>
          <p:cNvPr id="34" name="Group 33"/>
          <p:cNvGrpSpPr/>
          <p:nvPr/>
        </p:nvGrpSpPr>
        <p:grpSpPr>
          <a:xfrm>
            <a:off x="8905011" y="1369010"/>
            <a:ext cx="3203865" cy="1862231"/>
            <a:chOff x="7573284" y="3110162"/>
            <a:chExt cx="3282090" cy="2141169"/>
          </a:xfrm>
        </p:grpSpPr>
        <p:sp>
          <p:nvSpPr>
            <p:cNvPr id="35" name="Rounded Rectangle 11"/>
            <p:cNvSpPr/>
            <p:nvPr/>
          </p:nvSpPr>
          <p:spPr>
            <a:xfrm>
              <a:off x="7573284" y="3110162"/>
              <a:ext cx="3177094" cy="2141169"/>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774081" y="3286273"/>
              <a:ext cx="3081293" cy="1804775"/>
            </a:xfrm>
            <a:prstGeom prst="rect">
              <a:avLst/>
            </a:prstGeom>
            <a:noFill/>
          </p:spPr>
          <p:txBody>
            <a:bodyPr wrap="square" rtlCol="0">
              <a:spAutoFit/>
            </a:bodyPr>
            <a:lstStyle/>
            <a:p>
              <a:pPr lvl="0" algn="ctr">
                <a:defRPr/>
              </a:pPr>
              <a:r>
                <a:rPr lang="vi-VN" altLang="zh-CN" sz="2400" dirty="0">
                  <a:solidFill>
                    <a:srgbClr val="002060"/>
                  </a:solidFill>
                  <a:latin typeface="+mj-lt"/>
                  <a:ea typeface="Roboto" panose="02000000000000000000" pitchFamily="2" charset="0"/>
                </a:rPr>
                <a:t>5 </a:t>
              </a:r>
              <a:r>
                <a:rPr lang="vi-VN" altLang="zh-CN" sz="2400" dirty="0" smtClean="0">
                  <a:solidFill>
                    <a:srgbClr val="002060"/>
                  </a:solidFill>
                  <a:latin typeface="+mj-lt"/>
                  <a:ea typeface="Roboto" panose="02000000000000000000" pitchFamily="2" charset="0"/>
                </a:rPr>
                <a:t>x </a:t>
              </a:r>
              <a:r>
                <a:rPr lang="vi-VN" altLang="zh-CN" sz="2400" dirty="0">
                  <a:solidFill>
                    <a:srgbClr val="002060"/>
                  </a:solidFill>
                  <a:latin typeface="+mj-lt"/>
                  <a:ea typeface="Roboto" panose="02000000000000000000" pitchFamily="2" charset="0"/>
                </a:rPr>
                <a:t>3 = 15</a:t>
              </a:r>
              <a:r>
                <a:rPr lang="vi-VN" altLang="zh-CN" sz="2400" dirty="0">
                  <a:solidFill>
                    <a:srgbClr val="002060"/>
                  </a:solidFill>
                  <a:latin typeface="Roboto" panose="02000000000000000000" pitchFamily="2" charset="0"/>
                  <a:ea typeface="Roboto" panose="02000000000000000000" pitchFamily="2" charset="0"/>
                </a:rPr>
                <a:t>. Tớ được tô màu</a:t>
              </a:r>
              <a:r>
                <a:rPr lang="en-US" altLang="zh-CN" sz="2400" dirty="0">
                  <a:solidFill>
                    <a:srgbClr val="002060"/>
                  </a:solidFill>
                  <a:latin typeface="Roboto" panose="02000000000000000000" pitchFamily="2" charset="0"/>
                  <a:ea typeface="Roboto" panose="02000000000000000000" pitchFamily="2" charset="0"/>
                </a:rPr>
                <a:t> </a:t>
              </a:r>
              <a:r>
                <a:rPr lang="vi-VN" altLang="zh-CN" sz="2400" dirty="0">
                  <a:solidFill>
                    <a:srgbClr val="002060"/>
                  </a:solidFill>
                  <a:latin typeface="Roboto" panose="02000000000000000000" pitchFamily="2" charset="0"/>
                  <a:ea typeface="Roboto" panose="02000000000000000000" pitchFamily="2" charset="0"/>
                </a:rPr>
                <a:t>vào 15 ô. Tớ sẽ trồng hoa</a:t>
              </a:r>
              <a:r>
                <a:rPr lang="en-US" altLang="zh-CN" sz="2400" dirty="0">
                  <a:solidFill>
                    <a:srgbClr val="002060"/>
                  </a:solidFill>
                  <a:latin typeface="Roboto" panose="02000000000000000000" pitchFamily="2" charset="0"/>
                  <a:ea typeface="Roboto" panose="02000000000000000000" pitchFamily="2" charset="0"/>
                </a:rPr>
                <a:t> </a:t>
              </a:r>
              <a:r>
                <a:rPr lang="vi-VN" altLang="zh-CN" sz="2400" dirty="0">
                  <a:solidFill>
                    <a:srgbClr val="002060"/>
                  </a:solidFill>
                  <a:latin typeface="Roboto" panose="02000000000000000000" pitchFamily="2" charset="0"/>
                  <a:ea typeface="Roboto" panose="02000000000000000000" pitchFamily="2" charset="0"/>
                </a:rPr>
                <a:t>vào khu vực này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sp>
        <p:nvSpPr>
          <p:cNvPr id="13" name="TextBox 12"/>
          <p:cNvSpPr txBox="1"/>
          <p:nvPr/>
        </p:nvSpPr>
        <p:spPr>
          <a:xfrm>
            <a:off x="4982720" y="971331"/>
            <a:ext cx="29725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CÁCH</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 CHƠI</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64707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036750" y="261955"/>
            <a:ext cx="7211159" cy="584775"/>
          </a:xfrm>
          <a:prstGeom prst="rect">
            <a:avLst/>
          </a:prstGeom>
          <a:noFill/>
        </p:spPr>
        <p:txBody>
          <a:bodyPr wrap="square" rtlCol="0">
            <a:spAutoFit/>
          </a:bodyPr>
          <a:lstStyle/>
          <a:p>
            <a:pPr lvl="0" algn="ctr">
              <a:defRPr/>
            </a:pPr>
            <a:r>
              <a:rPr lang="vi-VN" altLang="zh-CN" sz="3200" b="1" dirty="0">
                <a:solidFill>
                  <a:srgbClr val="002060"/>
                </a:solidFill>
                <a:latin typeface="+mj-lt"/>
                <a:ea typeface="Roboto Black" panose="02000000000000000000" pitchFamily="2" charset="0"/>
              </a:rPr>
              <a:t>TRÒ CHƠI “KHAI PHÁ ĐẤT HOANG”</a:t>
            </a:r>
            <a:endParaRPr kumimoji="0" lang="en-US" altLang="zh-CN" sz="32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839148" y="1053612"/>
            <a:ext cx="28815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CÁCH</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 CHƠI</a:t>
            </a:r>
            <a:endParaRPr kumimoji="0"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16" name="Table 15"/>
          <p:cNvGraphicFramePr>
            <a:graphicFrameLocks noGrp="1"/>
          </p:cNvGraphicFramePr>
          <p:nvPr>
            <p:extLst/>
          </p:nvPr>
        </p:nvGraphicFramePr>
        <p:xfrm>
          <a:off x="3599184" y="2113290"/>
          <a:ext cx="4617720" cy="4744710"/>
        </p:xfrm>
        <a:graphic>
          <a:graphicData uri="http://schemas.openxmlformats.org/drawingml/2006/table">
            <a:tbl>
              <a:tblPr firstRow="1" bandRow="1">
                <a:tableStyleId>{5940675A-B579-460E-94D1-54222C63F5DA}</a:tableStyleId>
              </a:tblPr>
              <a:tblGrid>
                <a:gridCol w="513080">
                  <a:extLst>
                    <a:ext uri="{9D8B030D-6E8A-4147-A177-3AD203B41FA5}">
                      <a16:colId xmlns:a16="http://schemas.microsoft.com/office/drawing/2014/main" xmlns="" val="3090329565"/>
                    </a:ext>
                  </a:extLst>
                </a:gridCol>
                <a:gridCol w="513080">
                  <a:extLst>
                    <a:ext uri="{9D8B030D-6E8A-4147-A177-3AD203B41FA5}">
                      <a16:colId xmlns:a16="http://schemas.microsoft.com/office/drawing/2014/main" xmlns="" val="3863564326"/>
                    </a:ext>
                  </a:extLst>
                </a:gridCol>
                <a:gridCol w="513080">
                  <a:extLst>
                    <a:ext uri="{9D8B030D-6E8A-4147-A177-3AD203B41FA5}">
                      <a16:colId xmlns:a16="http://schemas.microsoft.com/office/drawing/2014/main" xmlns="" val="694823666"/>
                    </a:ext>
                  </a:extLst>
                </a:gridCol>
                <a:gridCol w="513080">
                  <a:extLst>
                    <a:ext uri="{9D8B030D-6E8A-4147-A177-3AD203B41FA5}">
                      <a16:colId xmlns:a16="http://schemas.microsoft.com/office/drawing/2014/main" xmlns="" val="1373621857"/>
                    </a:ext>
                  </a:extLst>
                </a:gridCol>
                <a:gridCol w="513080">
                  <a:extLst>
                    <a:ext uri="{9D8B030D-6E8A-4147-A177-3AD203B41FA5}">
                      <a16:colId xmlns:a16="http://schemas.microsoft.com/office/drawing/2014/main" xmlns="" val="3850703481"/>
                    </a:ext>
                  </a:extLst>
                </a:gridCol>
                <a:gridCol w="513080">
                  <a:extLst>
                    <a:ext uri="{9D8B030D-6E8A-4147-A177-3AD203B41FA5}">
                      <a16:colId xmlns:a16="http://schemas.microsoft.com/office/drawing/2014/main" xmlns="" val="3868626337"/>
                    </a:ext>
                  </a:extLst>
                </a:gridCol>
                <a:gridCol w="513080">
                  <a:extLst>
                    <a:ext uri="{9D8B030D-6E8A-4147-A177-3AD203B41FA5}">
                      <a16:colId xmlns:a16="http://schemas.microsoft.com/office/drawing/2014/main" xmlns="" val="1111441669"/>
                    </a:ext>
                  </a:extLst>
                </a:gridCol>
                <a:gridCol w="513080">
                  <a:extLst>
                    <a:ext uri="{9D8B030D-6E8A-4147-A177-3AD203B41FA5}">
                      <a16:colId xmlns:a16="http://schemas.microsoft.com/office/drawing/2014/main" xmlns="" val="4213691402"/>
                    </a:ext>
                  </a:extLst>
                </a:gridCol>
                <a:gridCol w="513080">
                  <a:extLst>
                    <a:ext uri="{9D8B030D-6E8A-4147-A177-3AD203B41FA5}">
                      <a16:colId xmlns:a16="http://schemas.microsoft.com/office/drawing/2014/main" xmlns="" val="4010017037"/>
                    </a:ext>
                  </a:extLst>
                </a:gridCol>
              </a:tblGrid>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236450633"/>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3124565279"/>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3415241486"/>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1572530472"/>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718331587"/>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4048304952"/>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1186268556"/>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375320073"/>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xmlns="" val="1702193359"/>
                  </a:ext>
                </a:extLst>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941" y="3869158"/>
            <a:ext cx="866775" cy="94297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494" y="3867678"/>
            <a:ext cx="838200" cy="942975"/>
          </a:xfrm>
          <a:prstGeom prst="rect">
            <a:avLst/>
          </a:prstGeom>
          <a:effectLst>
            <a:outerShdw blurRad="63500" sx="102000" sy="102000" algn="ctr" rotWithShape="0">
              <a:prstClr val="black">
                <a:alpha val="40000"/>
              </a:prstClr>
            </a:outerShdw>
          </a:effectLst>
        </p:spPr>
      </p:pic>
      <p:sp>
        <p:nvSpPr>
          <p:cNvPr id="17" name="TextBox 16"/>
          <p:cNvSpPr txBox="1"/>
          <p:nvPr/>
        </p:nvSpPr>
        <p:spPr>
          <a:xfrm>
            <a:off x="8901336" y="3508314"/>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5 </a:t>
            </a:r>
            <a:r>
              <a:rPr kumimoji="0" lang="en-US"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x</a:t>
            </a:r>
            <a:r>
              <a:rPr kumimoji="0" lang="en-US" sz="2400" b="1" i="0" u="none" strike="noStrike" kern="1200" cap="none" spc="0" normalizeH="0" baseline="0" noProof="0" dirty="0" smtClean="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3 = 15</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8456934" y="5039934"/>
            <a:ext cx="314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Tô</a:t>
            </a:r>
            <a:r>
              <a:rPr kumimoji="0" lang="en-US" sz="240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màu vào 15 ô số</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Down Arrow 6"/>
          <p:cNvSpPr/>
          <p:nvPr/>
        </p:nvSpPr>
        <p:spPr>
          <a:xfrm>
            <a:off x="9441180" y="4194810"/>
            <a:ext cx="731520" cy="7079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90197"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205641"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21084"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90197"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205641"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21084"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90197"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05641"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721084"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89797"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205241"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20684"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9797"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205241"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720684"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01488" y="3179587"/>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a:solidFill>
                  <a:srgbClr val="002060"/>
                </a:solidFill>
                <a:latin typeface="Roboto" panose="02000000000000000000" pitchFamily="2" charset="0"/>
                <a:ea typeface="Roboto" panose="02000000000000000000" pitchFamily="2" charset="0"/>
              </a:rPr>
              <a:t>Đổ xúc xắc</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49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par>
                                <p:cTn id="47" presetID="42"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 presetClass="emph" presetSubtype="2" fill="hold" nodeType="withEffect">
                                  <p:stCondLst>
                                    <p:cond delay="0"/>
                                  </p:stCondLst>
                                  <p:childTnLst>
                                    <p:animClr clrSpc="rgb" dir="cw">
                                      <p:cBhvr>
                                        <p:cTn id="75" dur="500" fill="hold"/>
                                        <p:tgtEl>
                                          <p:spTgt spid="40"/>
                                        </p:tgtEl>
                                        <p:attrNameLst>
                                          <p:attrName>fillcolor</p:attrName>
                                        </p:attrNameLst>
                                      </p:cBhvr>
                                      <p:to>
                                        <a:srgbClr val="EF6624"/>
                                      </p:to>
                                    </p:animClr>
                                    <p:set>
                                      <p:cBhvr>
                                        <p:cTn id="76" dur="500" fill="hold"/>
                                        <p:tgtEl>
                                          <p:spTgt spid="40"/>
                                        </p:tgtEl>
                                        <p:attrNameLst>
                                          <p:attrName>fill.type</p:attrName>
                                        </p:attrNameLst>
                                      </p:cBhvr>
                                      <p:to>
                                        <p:strVal val="solid"/>
                                      </p:to>
                                    </p:set>
                                    <p:set>
                                      <p:cBhvr>
                                        <p:cTn id="77" dur="500" fill="hold"/>
                                        <p:tgtEl>
                                          <p:spTgt spid="40"/>
                                        </p:tgtEl>
                                        <p:attrNameLst>
                                          <p:attrName>fill.on</p:attrName>
                                        </p:attrNameLst>
                                      </p:cBhvr>
                                      <p:to>
                                        <p:strVal val="true"/>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 presetClass="emph" presetSubtype="2" fill="hold" nodeType="withEffect">
                                  <p:stCondLst>
                                    <p:cond delay="0"/>
                                  </p:stCondLst>
                                  <p:childTnLst>
                                    <p:animClr clrSpc="rgb" dir="cw">
                                      <p:cBhvr>
                                        <p:cTn id="83" dur="500" fill="hold"/>
                                        <p:tgtEl>
                                          <p:spTgt spid="41"/>
                                        </p:tgtEl>
                                        <p:attrNameLst>
                                          <p:attrName>fillcolor</p:attrName>
                                        </p:attrNameLst>
                                      </p:cBhvr>
                                      <p:to>
                                        <a:srgbClr val="EF6624"/>
                                      </p:to>
                                    </p:animClr>
                                    <p:set>
                                      <p:cBhvr>
                                        <p:cTn id="84" dur="500" fill="hold"/>
                                        <p:tgtEl>
                                          <p:spTgt spid="41"/>
                                        </p:tgtEl>
                                        <p:attrNameLst>
                                          <p:attrName>fill.type</p:attrName>
                                        </p:attrNameLst>
                                      </p:cBhvr>
                                      <p:to>
                                        <p:strVal val="solid"/>
                                      </p:to>
                                    </p:set>
                                    <p:set>
                                      <p:cBhvr>
                                        <p:cTn id="85" dur="500" fill="hold"/>
                                        <p:tgtEl>
                                          <p:spTgt spid="41"/>
                                        </p:tgtEl>
                                        <p:attrNameLst>
                                          <p:attrName>fill.on</p:attrName>
                                        </p:attrNameLst>
                                      </p:cBhvr>
                                      <p:to>
                                        <p:strVal val="true"/>
                                      </p:to>
                                    </p:se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 presetClass="emph" presetSubtype="2" fill="hold" nodeType="withEffect">
                                  <p:stCondLst>
                                    <p:cond delay="0"/>
                                  </p:stCondLst>
                                  <p:childTnLst>
                                    <p:animClr clrSpc="rgb" dir="cw">
                                      <p:cBhvr>
                                        <p:cTn id="91" dur="500" fill="hold"/>
                                        <p:tgtEl>
                                          <p:spTgt spid="42"/>
                                        </p:tgtEl>
                                        <p:attrNameLst>
                                          <p:attrName>fillcolor</p:attrName>
                                        </p:attrNameLst>
                                      </p:cBhvr>
                                      <p:to>
                                        <a:srgbClr val="EF6624"/>
                                      </p:to>
                                    </p:animClr>
                                    <p:set>
                                      <p:cBhvr>
                                        <p:cTn id="92" dur="500" fill="hold"/>
                                        <p:tgtEl>
                                          <p:spTgt spid="42"/>
                                        </p:tgtEl>
                                        <p:attrNameLst>
                                          <p:attrName>fill.type</p:attrName>
                                        </p:attrNameLst>
                                      </p:cBhvr>
                                      <p:to>
                                        <p:strVal val="solid"/>
                                      </p:to>
                                    </p:set>
                                    <p:set>
                                      <p:cBhvr>
                                        <p:cTn id="93" dur="500" fill="hold"/>
                                        <p:tgtEl>
                                          <p:spTgt spid="42"/>
                                        </p:tgtEl>
                                        <p:attrNameLst>
                                          <p:attrName>fill.on</p:attrName>
                                        </p:attrNameLst>
                                      </p:cBhvr>
                                      <p:to>
                                        <p:strVal val="true"/>
                                      </p:to>
                                    </p:se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 presetClass="emph" presetSubtype="2" fill="hold" nodeType="withEffect">
                                  <p:stCondLst>
                                    <p:cond delay="0"/>
                                  </p:stCondLst>
                                  <p:childTnLst>
                                    <p:animClr clrSpc="rgb" dir="cw">
                                      <p:cBhvr>
                                        <p:cTn id="99" dur="500" fill="hold"/>
                                        <p:tgtEl>
                                          <p:spTgt spid="45"/>
                                        </p:tgtEl>
                                        <p:attrNameLst>
                                          <p:attrName>fillcolor</p:attrName>
                                        </p:attrNameLst>
                                      </p:cBhvr>
                                      <p:to>
                                        <a:srgbClr val="EF6624"/>
                                      </p:to>
                                    </p:animClr>
                                    <p:set>
                                      <p:cBhvr>
                                        <p:cTn id="100" dur="500" fill="hold"/>
                                        <p:tgtEl>
                                          <p:spTgt spid="45"/>
                                        </p:tgtEl>
                                        <p:attrNameLst>
                                          <p:attrName>fill.type</p:attrName>
                                        </p:attrNameLst>
                                      </p:cBhvr>
                                      <p:to>
                                        <p:strVal val="solid"/>
                                      </p:to>
                                    </p:set>
                                    <p:set>
                                      <p:cBhvr>
                                        <p:cTn id="101" dur="500" fill="hold"/>
                                        <p:tgtEl>
                                          <p:spTgt spid="45"/>
                                        </p:tgtEl>
                                        <p:attrNameLst>
                                          <p:attrName>fill.on</p:attrName>
                                        </p:attrNameLst>
                                      </p:cBhvr>
                                      <p:to>
                                        <p:strVal val="true"/>
                                      </p:to>
                                    </p:se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 presetClass="emph" presetSubtype="2" fill="hold" nodeType="withEffect">
                                  <p:stCondLst>
                                    <p:cond delay="0"/>
                                  </p:stCondLst>
                                  <p:childTnLst>
                                    <p:animClr clrSpc="rgb" dir="cw">
                                      <p:cBhvr>
                                        <p:cTn id="107" dur="500" fill="hold"/>
                                        <p:tgtEl>
                                          <p:spTgt spid="46"/>
                                        </p:tgtEl>
                                        <p:attrNameLst>
                                          <p:attrName>fillcolor</p:attrName>
                                        </p:attrNameLst>
                                      </p:cBhvr>
                                      <p:to>
                                        <a:srgbClr val="EF6624"/>
                                      </p:to>
                                    </p:animClr>
                                    <p:set>
                                      <p:cBhvr>
                                        <p:cTn id="108" dur="500" fill="hold"/>
                                        <p:tgtEl>
                                          <p:spTgt spid="46"/>
                                        </p:tgtEl>
                                        <p:attrNameLst>
                                          <p:attrName>fill.type</p:attrName>
                                        </p:attrNameLst>
                                      </p:cBhvr>
                                      <p:to>
                                        <p:strVal val="solid"/>
                                      </p:to>
                                    </p:set>
                                    <p:set>
                                      <p:cBhvr>
                                        <p:cTn id="109" dur="500" fill="hold"/>
                                        <p:tgtEl>
                                          <p:spTgt spid="46"/>
                                        </p:tgtEl>
                                        <p:attrNameLst>
                                          <p:attrName>fill.on</p:attrName>
                                        </p:attrNameLst>
                                      </p:cBhvr>
                                      <p:to>
                                        <p:strVal val="true"/>
                                      </p:to>
                                    </p:set>
                                  </p:childTnLst>
                                </p:cTn>
                              </p:par>
                            </p:childTnLst>
                          </p:cTn>
                        </p:par>
                        <p:par>
                          <p:cTn id="110" fill="hold">
                            <p:stCondLst>
                              <p:cond delay="2500"/>
                            </p:stCondLst>
                            <p:childTnLst>
                              <p:par>
                                <p:cTn id="111" presetID="10" presetClass="entr" presetSubtype="0"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 presetClass="emph" presetSubtype="2" fill="hold" nodeType="withEffect">
                                  <p:stCondLst>
                                    <p:cond delay="0"/>
                                  </p:stCondLst>
                                  <p:childTnLst>
                                    <p:animClr clrSpc="rgb" dir="cw">
                                      <p:cBhvr>
                                        <p:cTn id="115" dur="500" fill="hold"/>
                                        <p:tgtEl>
                                          <p:spTgt spid="47"/>
                                        </p:tgtEl>
                                        <p:attrNameLst>
                                          <p:attrName>fillcolor</p:attrName>
                                        </p:attrNameLst>
                                      </p:cBhvr>
                                      <p:to>
                                        <a:srgbClr val="EF6624"/>
                                      </p:to>
                                    </p:animClr>
                                    <p:set>
                                      <p:cBhvr>
                                        <p:cTn id="116" dur="500" fill="hold"/>
                                        <p:tgtEl>
                                          <p:spTgt spid="47"/>
                                        </p:tgtEl>
                                        <p:attrNameLst>
                                          <p:attrName>fill.type</p:attrName>
                                        </p:attrNameLst>
                                      </p:cBhvr>
                                      <p:to>
                                        <p:strVal val="solid"/>
                                      </p:to>
                                    </p:set>
                                    <p:set>
                                      <p:cBhvr>
                                        <p:cTn id="117" dur="500" fill="hold"/>
                                        <p:tgtEl>
                                          <p:spTgt spid="47"/>
                                        </p:tgtEl>
                                        <p:attrNameLst>
                                          <p:attrName>fill.on</p:attrName>
                                        </p:attrNameLst>
                                      </p:cBhvr>
                                      <p:to>
                                        <p:strVal val="true"/>
                                      </p:to>
                                    </p:set>
                                  </p:childTnLst>
                                </p:cTn>
                              </p:par>
                            </p:childTnLst>
                          </p:cTn>
                        </p:par>
                        <p:par>
                          <p:cTn id="118" fill="hold">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 presetClass="emph" presetSubtype="2" fill="hold" nodeType="withEffect">
                                  <p:stCondLst>
                                    <p:cond delay="0"/>
                                  </p:stCondLst>
                                  <p:childTnLst>
                                    <p:animClr clrSpc="rgb" dir="cw">
                                      <p:cBhvr>
                                        <p:cTn id="123" dur="500" fill="hold"/>
                                        <p:tgtEl>
                                          <p:spTgt spid="48"/>
                                        </p:tgtEl>
                                        <p:attrNameLst>
                                          <p:attrName>fillcolor</p:attrName>
                                        </p:attrNameLst>
                                      </p:cBhvr>
                                      <p:to>
                                        <a:srgbClr val="EF6624"/>
                                      </p:to>
                                    </p:animClr>
                                    <p:set>
                                      <p:cBhvr>
                                        <p:cTn id="124" dur="500" fill="hold"/>
                                        <p:tgtEl>
                                          <p:spTgt spid="48"/>
                                        </p:tgtEl>
                                        <p:attrNameLst>
                                          <p:attrName>fill.type</p:attrName>
                                        </p:attrNameLst>
                                      </p:cBhvr>
                                      <p:to>
                                        <p:strVal val="solid"/>
                                      </p:to>
                                    </p:set>
                                    <p:set>
                                      <p:cBhvr>
                                        <p:cTn id="125" dur="500" fill="hold"/>
                                        <p:tgtEl>
                                          <p:spTgt spid="48"/>
                                        </p:tgtEl>
                                        <p:attrNameLst>
                                          <p:attrName>fill.on</p:attrName>
                                        </p:attrNameLst>
                                      </p:cBhvr>
                                      <p:to>
                                        <p:strVal val="true"/>
                                      </p:to>
                                    </p:set>
                                  </p:childTnLst>
                                </p:cTn>
                              </p:par>
                            </p:childTnLst>
                          </p:cTn>
                        </p:par>
                        <p:par>
                          <p:cTn id="126" fill="hold">
                            <p:stCondLst>
                              <p:cond delay="3500"/>
                            </p:stCondLst>
                            <p:childTnLst>
                              <p:par>
                                <p:cTn id="127" presetID="10" presetClass="entr" presetSubtype="0"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par>
                                <p:cTn id="130" presetID="1" presetClass="emph" presetSubtype="2" fill="hold" nodeType="withEffect">
                                  <p:stCondLst>
                                    <p:cond delay="0"/>
                                  </p:stCondLst>
                                  <p:childTnLst>
                                    <p:animClr clrSpc="rgb" dir="cw">
                                      <p:cBhvr>
                                        <p:cTn id="131" dur="500" fill="hold"/>
                                        <p:tgtEl>
                                          <p:spTgt spid="49"/>
                                        </p:tgtEl>
                                        <p:attrNameLst>
                                          <p:attrName>fillcolor</p:attrName>
                                        </p:attrNameLst>
                                      </p:cBhvr>
                                      <p:to>
                                        <a:srgbClr val="EF6624"/>
                                      </p:to>
                                    </p:animClr>
                                    <p:set>
                                      <p:cBhvr>
                                        <p:cTn id="132" dur="500" fill="hold"/>
                                        <p:tgtEl>
                                          <p:spTgt spid="49"/>
                                        </p:tgtEl>
                                        <p:attrNameLst>
                                          <p:attrName>fill.type</p:attrName>
                                        </p:attrNameLst>
                                      </p:cBhvr>
                                      <p:to>
                                        <p:strVal val="solid"/>
                                      </p:to>
                                    </p:set>
                                    <p:set>
                                      <p:cBhvr>
                                        <p:cTn id="133" dur="500" fill="hold"/>
                                        <p:tgtEl>
                                          <p:spTgt spid="49"/>
                                        </p:tgtEl>
                                        <p:attrNameLst>
                                          <p:attrName>fill.on</p:attrName>
                                        </p:attrNameLst>
                                      </p:cBhvr>
                                      <p:to>
                                        <p:strVal val="true"/>
                                      </p:to>
                                    </p:set>
                                  </p:childTnLst>
                                </p:cTn>
                              </p:par>
                            </p:childTnLst>
                          </p:cTn>
                        </p:par>
                        <p:par>
                          <p:cTn id="134" fill="hold">
                            <p:stCondLst>
                              <p:cond delay="4000"/>
                            </p:stCondLst>
                            <p:childTnLst>
                              <p:par>
                                <p:cTn id="135" presetID="10" presetClass="entr" presetSubtype="0" fill="hold" grpId="0" nodeType="after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par>
                                <p:cTn id="138" presetID="1" presetClass="emph" presetSubtype="2" fill="hold" nodeType="withEffect">
                                  <p:stCondLst>
                                    <p:cond delay="0"/>
                                  </p:stCondLst>
                                  <p:childTnLst>
                                    <p:animClr clrSpc="rgb" dir="cw">
                                      <p:cBhvr>
                                        <p:cTn id="139" dur="500" fill="hold"/>
                                        <p:tgtEl>
                                          <p:spTgt spid="50"/>
                                        </p:tgtEl>
                                        <p:attrNameLst>
                                          <p:attrName>fillcolor</p:attrName>
                                        </p:attrNameLst>
                                      </p:cBhvr>
                                      <p:to>
                                        <a:srgbClr val="EF6624"/>
                                      </p:to>
                                    </p:animClr>
                                    <p:set>
                                      <p:cBhvr>
                                        <p:cTn id="140" dur="500" fill="hold"/>
                                        <p:tgtEl>
                                          <p:spTgt spid="50"/>
                                        </p:tgtEl>
                                        <p:attrNameLst>
                                          <p:attrName>fill.type</p:attrName>
                                        </p:attrNameLst>
                                      </p:cBhvr>
                                      <p:to>
                                        <p:strVal val="solid"/>
                                      </p:to>
                                    </p:set>
                                    <p:set>
                                      <p:cBhvr>
                                        <p:cTn id="141" dur="500" fill="hold"/>
                                        <p:tgtEl>
                                          <p:spTgt spid="50"/>
                                        </p:tgtEl>
                                        <p:attrNameLst>
                                          <p:attrName>fill.on</p:attrName>
                                        </p:attrNameLst>
                                      </p:cBhvr>
                                      <p:to>
                                        <p:strVal val="true"/>
                                      </p:to>
                                    </p:se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500"/>
                                        <p:tgtEl>
                                          <p:spTgt spid="51"/>
                                        </p:tgtEl>
                                      </p:cBhvr>
                                    </p:animEffect>
                                  </p:childTnLst>
                                </p:cTn>
                              </p:par>
                              <p:par>
                                <p:cTn id="146" presetID="1" presetClass="emph" presetSubtype="2" fill="hold" nodeType="withEffect">
                                  <p:stCondLst>
                                    <p:cond delay="0"/>
                                  </p:stCondLst>
                                  <p:childTnLst>
                                    <p:animClr clrSpc="rgb" dir="cw">
                                      <p:cBhvr>
                                        <p:cTn id="147" dur="500" fill="hold"/>
                                        <p:tgtEl>
                                          <p:spTgt spid="51"/>
                                        </p:tgtEl>
                                        <p:attrNameLst>
                                          <p:attrName>fillcolor</p:attrName>
                                        </p:attrNameLst>
                                      </p:cBhvr>
                                      <p:to>
                                        <a:srgbClr val="EF6624"/>
                                      </p:to>
                                    </p:animClr>
                                    <p:set>
                                      <p:cBhvr>
                                        <p:cTn id="148" dur="500" fill="hold"/>
                                        <p:tgtEl>
                                          <p:spTgt spid="51"/>
                                        </p:tgtEl>
                                        <p:attrNameLst>
                                          <p:attrName>fill.type</p:attrName>
                                        </p:attrNameLst>
                                      </p:cBhvr>
                                      <p:to>
                                        <p:strVal val="solid"/>
                                      </p:to>
                                    </p:set>
                                    <p:set>
                                      <p:cBhvr>
                                        <p:cTn id="149" dur="500" fill="hold"/>
                                        <p:tgtEl>
                                          <p:spTgt spid="51"/>
                                        </p:tgtEl>
                                        <p:attrNameLst>
                                          <p:attrName>fill.on</p:attrName>
                                        </p:attrNameLst>
                                      </p:cBhvr>
                                      <p:to>
                                        <p:strVal val="true"/>
                                      </p:to>
                                    </p:set>
                                  </p:childTnLst>
                                </p:cTn>
                              </p:par>
                            </p:childTnLst>
                          </p:cTn>
                        </p:par>
                        <p:par>
                          <p:cTn id="150" fill="hold">
                            <p:stCondLst>
                              <p:cond delay="5000"/>
                            </p:stCondLst>
                            <p:childTnLst>
                              <p:par>
                                <p:cTn id="151" presetID="10" presetClass="entr" presetSubtype="0" fill="hold" grpId="0" nodeType="after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childTnLst>
                                </p:cTn>
                              </p:par>
                              <p:par>
                                <p:cTn id="154" presetID="1" presetClass="emph" presetSubtype="2" fill="hold" nodeType="withEffect">
                                  <p:stCondLst>
                                    <p:cond delay="0"/>
                                  </p:stCondLst>
                                  <p:childTnLst>
                                    <p:animClr clrSpc="rgb" dir="cw">
                                      <p:cBhvr>
                                        <p:cTn id="155" dur="500" fill="hold"/>
                                        <p:tgtEl>
                                          <p:spTgt spid="52"/>
                                        </p:tgtEl>
                                        <p:attrNameLst>
                                          <p:attrName>fillcolor</p:attrName>
                                        </p:attrNameLst>
                                      </p:cBhvr>
                                      <p:to>
                                        <a:srgbClr val="EF6624"/>
                                      </p:to>
                                    </p:animClr>
                                    <p:set>
                                      <p:cBhvr>
                                        <p:cTn id="156" dur="500" fill="hold"/>
                                        <p:tgtEl>
                                          <p:spTgt spid="52"/>
                                        </p:tgtEl>
                                        <p:attrNameLst>
                                          <p:attrName>fill.type</p:attrName>
                                        </p:attrNameLst>
                                      </p:cBhvr>
                                      <p:to>
                                        <p:strVal val="solid"/>
                                      </p:to>
                                    </p:set>
                                    <p:set>
                                      <p:cBhvr>
                                        <p:cTn id="157" dur="500" fill="hold"/>
                                        <p:tgtEl>
                                          <p:spTgt spid="52"/>
                                        </p:tgtEl>
                                        <p:attrNameLst>
                                          <p:attrName>fill.on</p:attrName>
                                        </p:attrNameLst>
                                      </p:cBhvr>
                                      <p:to>
                                        <p:strVal val="true"/>
                                      </p:to>
                                    </p:set>
                                  </p:childTnLst>
                                </p:cTn>
                              </p:par>
                            </p:childTnLst>
                          </p:cTn>
                        </p:par>
                        <p:par>
                          <p:cTn id="158" fill="hold">
                            <p:stCondLst>
                              <p:cond delay="5500"/>
                            </p:stCondLst>
                            <p:childTnLst>
                              <p:par>
                                <p:cTn id="159" presetID="10" presetClass="entr" presetSubtype="0" fill="hold" grpId="0" nodeType="after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childTnLst>
                                </p:cTn>
                              </p:par>
                              <p:par>
                                <p:cTn id="162" presetID="1" presetClass="emph" presetSubtype="2" fill="hold" nodeType="withEffect">
                                  <p:stCondLst>
                                    <p:cond delay="0"/>
                                  </p:stCondLst>
                                  <p:childTnLst>
                                    <p:animClr clrSpc="rgb" dir="cw">
                                      <p:cBhvr>
                                        <p:cTn id="163" dur="500" fill="hold"/>
                                        <p:tgtEl>
                                          <p:spTgt spid="53"/>
                                        </p:tgtEl>
                                        <p:attrNameLst>
                                          <p:attrName>fillcolor</p:attrName>
                                        </p:attrNameLst>
                                      </p:cBhvr>
                                      <p:to>
                                        <a:srgbClr val="EF6624"/>
                                      </p:to>
                                    </p:animClr>
                                    <p:set>
                                      <p:cBhvr>
                                        <p:cTn id="164" dur="500" fill="hold"/>
                                        <p:tgtEl>
                                          <p:spTgt spid="53"/>
                                        </p:tgtEl>
                                        <p:attrNameLst>
                                          <p:attrName>fill.type</p:attrName>
                                        </p:attrNameLst>
                                      </p:cBhvr>
                                      <p:to>
                                        <p:strVal val="solid"/>
                                      </p:to>
                                    </p:set>
                                    <p:set>
                                      <p:cBhvr>
                                        <p:cTn id="165" dur="500" fill="hold"/>
                                        <p:tgtEl>
                                          <p:spTgt spid="53"/>
                                        </p:tgtEl>
                                        <p:attrNameLst>
                                          <p:attrName>fill.on</p:attrName>
                                        </p:attrNameLst>
                                      </p:cBhvr>
                                      <p:to>
                                        <p:strVal val="true"/>
                                      </p:to>
                                    </p:set>
                                  </p:childTnLst>
                                </p:cTn>
                              </p:par>
                            </p:childTnLst>
                          </p:cTn>
                        </p:par>
                        <p:par>
                          <p:cTn id="166" fill="hold">
                            <p:stCondLst>
                              <p:cond delay="6000"/>
                            </p:stCondLst>
                            <p:childTnLst>
                              <p:par>
                                <p:cTn id="167" presetID="10" presetClass="entr" presetSubtype="0"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500"/>
                                        <p:tgtEl>
                                          <p:spTgt spid="54"/>
                                        </p:tgtEl>
                                      </p:cBhvr>
                                    </p:animEffect>
                                  </p:childTnLst>
                                </p:cTn>
                              </p:par>
                              <p:par>
                                <p:cTn id="170" presetID="1" presetClass="emph" presetSubtype="2" fill="hold" nodeType="withEffect">
                                  <p:stCondLst>
                                    <p:cond delay="0"/>
                                  </p:stCondLst>
                                  <p:childTnLst>
                                    <p:animClr clrSpc="rgb" dir="cw">
                                      <p:cBhvr>
                                        <p:cTn id="171" dur="500" fill="hold"/>
                                        <p:tgtEl>
                                          <p:spTgt spid="54"/>
                                        </p:tgtEl>
                                        <p:attrNameLst>
                                          <p:attrName>fillcolor</p:attrName>
                                        </p:attrNameLst>
                                      </p:cBhvr>
                                      <p:to>
                                        <a:srgbClr val="EF6624"/>
                                      </p:to>
                                    </p:animClr>
                                    <p:set>
                                      <p:cBhvr>
                                        <p:cTn id="172" dur="500" fill="hold"/>
                                        <p:tgtEl>
                                          <p:spTgt spid="54"/>
                                        </p:tgtEl>
                                        <p:attrNameLst>
                                          <p:attrName>fill.type</p:attrName>
                                        </p:attrNameLst>
                                      </p:cBhvr>
                                      <p:to>
                                        <p:strVal val="solid"/>
                                      </p:to>
                                    </p:set>
                                    <p:set>
                                      <p:cBhvr>
                                        <p:cTn id="173" dur="500" fill="hold"/>
                                        <p:tgtEl>
                                          <p:spTgt spid="54"/>
                                        </p:tgtEl>
                                        <p:attrNameLst>
                                          <p:attrName>fill.on</p:attrName>
                                        </p:attrNameLst>
                                      </p:cBhvr>
                                      <p:to>
                                        <p:strVal val="true"/>
                                      </p:to>
                                    </p:set>
                                  </p:childTnLst>
                                </p:cTn>
                              </p:par>
                            </p:childTnLst>
                          </p:cTn>
                        </p:par>
                        <p:par>
                          <p:cTn id="174" fill="hold">
                            <p:stCondLst>
                              <p:cond delay="6500"/>
                            </p:stCondLst>
                            <p:childTnLst>
                              <p:par>
                                <p:cTn id="175" presetID="10" presetClass="entr" presetSubtype="0" fill="hold" grpId="0" nodeType="after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fade">
                                      <p:cBhvr>
                                        <p:cTn id="177" dur="500"/>
                                        <p:tgtEl>
                                          <p:spTgt spid="55"/>
                                        </p:tgtEl>
                                      </p:cBhvr>
                                    </p:animEffect>
                                  </p:childTnLst>
                                </p:cTn>
                              </p:par>
                              <p:par>
                                <p:cTn id="178" presetID="1" presetClass="emph" presetSubtype="2" fill="hold" nodeType="withEffect">
                                  <p:stCondLst>
                                    <p:cond delay="0"/>
                                  </p:stCondLst>
                                  <p:childTnLst>
                                    <p:animClr clrSpc="rgb" dir="cw">
                                      <p:cBhvr>
                                        <p:cTn id="179" dur="500" fill="hold"/>
                                        <p:tgtEl>
                                          <p:spTgt spid="55"/>
                                        </p:tgtEl>
                                        <p:attrNameLst>
                                          <p:attrName>fillcolor</p:attrName>
                                        </p:attrNameLst>
                                      </p:cBhvr>
                                      <p:to>
                                        <a:srgbClr val="EF6624"/>
                                      </p:to>
                                    </p:animClr>
                                    <p:set>
                                      <p:cBhvr>
                                        <p:cTn id="180" dur="500" fill="hold"/>
                                        <p:tgtEl>
                                          <p:spTgt spid="55"/>
                                        </p:tgtEl>
                                        <p:attrNameLst>
                                          <p:attrName>fill.type</p:attrName>
                                        </p:attrNameLst>
                                      </p:cBhvr>
                                      <p:to>
                                        <p:strVal val="solid"/>
                                      </p:to>
                                    </p:set>
                                    <p:set>
                                      <p:cBhvr>
                                        <p:cTn id="181" dur="500" fill="hold"/>
                                        <p:tgtEl>
                                          <p:spTgt spid="55"/>
                                        </p:tgtEl>
                                        <p:attrNameLst>
                                          <p:attrName>fill.on</p:attrName>
                                        </p:attrNameLst>
                                      </p:cBhvr>
                                      <p:to>
                                        <p:strVal val="true"/>
                                      </p:to>
                                    </p:set>
                                  </p:childTnLst>
                                </p:cTn>
                              </p:par>
                            </p:childTnLst>
                          </p:cTn>
                        </p:par>
                        <p:par>
                          <p:cTn id="182" fill="hold">
                            <p:stCondLst>
                              <p:cond delay="7000"/>
                            </p:stCondLst>
                            <p:childTnLst>
                              <p:par>
                                <p:cTn id="183" presetID="10" presetClass="entr" presetSubtype="0" fill="hold" grpId="0" nodeType="afterEffect">
                                  <p:stCondLst>
                                    <p:cond delay="0"/>
                                  </p:stCondLst>
                                  <p:childTnLst>
                                    <p:set>
                                      <p:cBhvr>
                                        <p:cTn id="184" dur="1" fill="hold">
                                          <p:stCondLst>
                                            <p:cond delay="0"/>
                                          </p:stCondLst>
                                        </p:cTn>
                                        <p:tgtEl>
                                          <p:spTgt spid="56"/>
                                        </p:tgtEl>
                                        <p:attrNameLst>
                                          <p:attrName>style.visibility</p:attrName>
                                        </p:attrNameLst>
                                      </p:cBhvr>
                                      <p:to>
                                        <p:strVal val="visible"/>
                                      </p:to>
                                    </p:set>
                                    <p:animEffect transition="in" filter="fade">
                                      <p:cBhvr>
                                        <p:cTn id="185" dur="500"/>
                                        <p:tgtEl>
                                          <p:spTgt spid="56"/>
                                        </p:tgtEl>
                                      </p:cBhvr>
                                    </p:animEffect>
                                  </p:childTnLst>
                                </p:cTn>
                              </p:par>
                              <p:par>
                                <p:cTn id="186" presetID="1" presetClass="emph" presetSubtype="2" fill="hold" nodeType="withEffect">
                                  <p:stCondLst>
                                    <p:cond delay="0"/>
                                  </p:stCondLst>
                                  <p:childTnLst>
                                    <p:animClr clrSpc="rgb" dir="cw">
                                      <p:cBhvr>
                                        <p:cTn id="187" dur="500" fill="hold"/>
                                        <p:tgtEl>
                                          <p:spTgt spid="56"/>
                                        </p:tgtEl>
                                        <p:attrNameLst>
                                          <p:attrName>fillcolor</p:attrName>
                                        </p:attrNameLst>
                                      </p:cBhvr>
                                      <p:to>
                                        <a:srgbClr val="EF6624"/>
                                      </p:to>
                                    </p:animClr>
                                    <p:set>
                                      <p:cBhvr>
                                        <p:cTn id="188" dur="500" fill="hold"/>
                                        <p:tgtEl>
                                          <p:spTgt spid="56"/>
                                        </p:tgtEl>
                                        <p:attrNameLst>
                                          <p:attrName>fill.type</p:attrName>
                                        </p:attrNameLst>
                                      </p:cBhvr>
                                      <p:to>
                                        <p:strVal val="solid"/>
                                      </p:to>
                                    </p:set>
                                    <p:set>
                                      <p:cBhvr>
                                        <p:cTn id="189" dur="500" fill="hold"/>
                                        <p:tgtEl>
                                          <p:spTgt spid="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7" grpId="0"/>
      <p:bldP spid="18" grpId="0"/>
      <p:bldP spid="7" grpId="0" animBg="1"/>
      <p:bldP spid="40" grpId="0" animBg="1"/>
      <p:bldP spid="41" grpId="0" animBg="1"/>
      <p:bldP spid="4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grpSp>
        <p:nvGrpSpPr>
          <p:cNvPr id="7" name="Group 6"/>
          <p:cNvGrpSpPr/>
          <p:nvPr/>
        </p:nvGrpSpPr>
        <p:grpSpPr>
          <a:xfrm rot="21444074">
            <a:off x="6796851" y="3132002"/>
            <a:ext cx="4010713" cy="2889286"/>
            <a:chOff x="3701875" y="4426440"/>
            <a:chExt cx="5240281" cy="2841089"/>
          </a:xfrm>
          <a:solidFill>
            <a:schemeClr val="accent4">
              <a:lumMod val="60000"/>
              <a:lumOff val="40000"/>
            </a:schemeClr>
          </a:solidFill>
        </p:grpSpPr>
        <p:sp>
          <p:nvSpPr>
            <p:cNvPr id="8" name="Flowchart: Process 1"/>
            <p:cNvSpPr/>
            <p:nvPr/>
          </p:nvSpPr>
          <p:spPr>
            <a:xfrm>
              <a:off x="3701875" y="4426440"/>
              <a:ext cx="5240281" cy="231166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250 w 11250"/>
                <a:gd name="connsiteY0" fmla="*/ 0 h 11250"/>
                <a:gd name="connsiteX1" fmla="*/ 11250 w 11250"/>
                <a:gd name="connsiteY1" fmla="*/ 0 h 11250"/>
                <a:gd name="connsiteX2" fmla="*/ 11250 w 11250"/>
                <a:gd name="connsiteY2" fmla="*/ 10000 h 11250"/>
                <a:gd name="connsiteX3" fmla="*/ 1250 w 11250"/>
                <a:gd name="connsiteY3" fmla="*/ 10000 h 11250"/>
                <a:gd name="connsiteX4" fmla="*/ 1250 w 11250"/>
                <a:gd name="connsiteY4" fmla="*/ 0 h 11250"/>
                <a:gd name="connsiteX0" fmla="*/ 1250 w 12500"/>
                <a:gd name="connsiteY0" fmla="*/ 0 h 11250"/>
                <a:gd name="connsiteX1" fmla="*/ 11250 w 12500"/>
                <a:gd name="connsiteY1" fmla="*/ 0 h 11250"/>
                <a:gd name="connsiteX2" fmla="*/ 11250 w 12500"/>
                <a:gd name="connsiteY2" fmla="*/ 10000 h 11250"/>
                <a:gd name="connsiteX3" fmla="*/ 1250 w 12500"/>
                <a:gd name="connsiteY3" fmla="*/ 10000 h 11250"/>
                <a:gd name="connsiteX4" fmla="*/ 1250 w 12500"/>
                <a:gd name="connsiteY4" fmla="*/ 0 h 11250"/>
                <a:gd name="connsiteX0" fmla="*/ 1250 w 13174"/>
                <a:gd name="connsiteY0" fmla="*/ 0 h 11250"/>
                <a:gd name="connsiteX1" fmla="*/ 11250 w 13174"/>
                <a:gd name="connsiteY1" fmla="*/ 0 h 11250"/>
                <a:gd name="connsiteX2" fmla="*/ 11250 w 13174"/>
                <a:gd name="connsiteY2" fmla="*/ 10000 h 11250"/>
                <a:gd name="connsiteX3" fmla="*/ 1250 w 13174"/>
                <a:gd name="connsiteY3" fmla="*/ 10000 h 11250"/>
                <a:gd name="connsiteX4" fmla="*/ 1250 w 13174"/>
                <a:gd name="connsiteY4" fmla="*/ 0 h 11250"/>
                <a:gd name="connsiteX0" fmla="*/ 1924 w 13848"/>
                <a:gd name="connsiteY0" fmla="*/ 0 h 11250"/>
                <a:gd name="connsiteX1" fmla="*/ 11924 w 13848"/>
                <a:gd name="connsiteY1" fmla="*/ 0 h 11250"/>
                <a:gd name="connsiteX2" fmla="*/ 11924 w 13848"/>
                <a:gd name="connsiteY2" fmla="*/ 10000 h 11250"/>
                <a:gd name="connsiteX3" fmla="*/ 1924 w 13848"/>
                <a:gd name="connsiteY3" fmla="*/ 10000 h 11250"/>
                <a:gd name="connsiteX4" fmla="*/ 1924 w 13848"/>
                <a:gd name="connsiteY4" fmla="*/ 0 h 11250"/>
                <a:gd name="connsiteX0" fmla="*/ 1927 w 13212"/>
                <a:gd name="connsiteY0" fmla="*/ 789 h 12449"/>
                <a:gd name="connsiteX1" fmla="*/ 11927 w 13212"/>
                <a:gd name="connsiteY1" fmla="*/ 789 h 12449"/>
                <a:gd name="connsiteX2" fmla="*/ 11990 w 13212"/>
                <a:gd name="connsiteY2" fmla="*/ 11448 h 12449"/>
                <a:gd name="connsiteX3" fmla="*/ 1927 w 13212"/>
                <a:gd name="connsiteY3" fmla="*/ 10789 h 12449"/>
                <a:gd name="connsiteX4" fmla="*/ 1927 w 13212"/>
                <a:gd name="connsiteY4" fmla="*/ 789 h 12449"/>
                <a:gd name="connsiteX0" fmla="*/ 1273 w 12560"/>
                <a:gd name="connsiteY0" fmla="*/ 1328 h 13285"/>
                <a:gd name="connsiteX1" fmla="*/ 11273 w 12560"/>
                <a:gd name="connsiteY1" fmla="*/ 1328 h 13285"/>
                <a:gd name="connsiteX2" fmla="*/ 11336 w 12560"/>
                <a:gd name="connsiteY2" fmla="*/ 11987 h 13285"/>
                <a:gd name="connsiteX3" fmla="*/ 1241 w 12560"/>
                <a:gd name="connsiteY3" fmla="*/ 11927 h 13285"/>
                <a:gd name="connsiteX4" fmla="*/ 1273 w 12560"/>
                <a:gd name="connsiteY4" fmla="*/ 1328 h 13285"/>
                <a:gd name="connsiteX0" fmla="*/ 699 w 14072"/>
                <a:gd name="connsiteY0" fmla="*/ 1592 h 12977"/>
                <a:gd name="connsiteX1" fmla="*/ 12661 w 14072"/>
                <a:gd name="connsiteY1" fmla="*/ 1053 h 12977"/>
                <a:gd name="connsiteX2" fmla="*/ 12724 w 14072"/>
                <a:gd name="connsiteY2" fmla="*/ 11712 h 12977"/>
                <a:gd name="connsiteX3" fmla="*/ 2629 w 14072"/>
                <a:gd name="connsiteY3" fmla="*/ 11652 h 12977"/>
                <a:gd name="connsiteX4" fmla="*/ 699 w 14072"/>
                <a:gd name="connsiteY4" fmla="*/ 1592 h 12977"/>
                <a:gd name="connsiteX0" fmla="*/ 699 w 14259"/>
                <a:gd name="connsiteY0" fmla="*/ 1467 h 12852"/>
                <a:gd name="connsiteX1" fmla="*/ 12661 w 14259"/>
                <a:gd name="connsiteY1" fmla="*/ 928 h 12852"/>
                <a:gd name="connsiteX2" fmla="*/ 12724 w 14259"/>
                <a:gd name="connsiteY2" fmla="*/ 11587 h 12852"/>
                <a:gd name="connsiteX3" fmla="*/ 2629 w 14259"/>
                <a:gd name="connsiteY3" fmla="*/ 11527 h 12852"/>
                <a:gd name="connsiteX4" fmla="*/ 699 w 14259"/>
                <a:gd name="connsiteY4" fmla="*/ 1467 h 12852"/>
                <a:gd name="connsiteX0" fmla="*/ 736 w 14625"/>
                <a:gd name="connsiteY0" fmla="*/ 1467 h 12853"/>
                <a:gd name="connsiteX1" fmla="*/ 13204 w 14625"/>
                <a:gd name="connsiteY1" fmla="*/ 928 h 12853"/>
                <a:gd name="connsiteX2" fmla="*/ 12761 w 14625"/>
                <a:gd name="connsiteY2" fmla="*/ 11587 h 12853"/>
                <a:gd name="connsiteX3" fmla="*/ 2666 w 14625"/>
                <a:gd name="connsiteY3" fmla="*/ 11527 h 12853"/>
                <a:gd name="connsiteX4" fmla="*/ 736 w 14625"/>
                <a:gd name="connsiteY4" fmla="*/ 1467 h 12853"/>
                <a:gd name="connsiteX0" fmla="*/ 773 w 15021"/>
                <a:gd name="connsiteY0" fmla="*/ 1750 h 13163"/>
                <a:gd name="connsiteX1" fmla="*/ 13747 w 15021"/>
                <a:gd name="connsiteY1" fmla="*/ 791 h 13163"/>
                <a:gd name="connsiteX2" fmla="*/ 12798 w 15021"/>
                <a:gd name="connsiteY2" fmla="*/ 11870 h 13163"/>
                <a:gd name="connsiteX3" fmla="*/ 2703 w 15021"/>
                <a:gd name="connsiteY3" fmla="*/ 11810 h 13163"/>
                <a:gd name="connsiteX4" fmla="*/ 773 w 15021"/>
                <a:gd name="connsiteY4" fmla="*/ 1750 h 13163"/>
                <a:gd name="connsiteX0" fmla="*/ 796 w 15281"/>
                <a:gd name="connsiteY0" fmla="*/ 1467 h 12852"/>
                <a:gd name="connsiteX1" fmla="*/ 14086 w 15281"/>
                <a:gd name="connsiteY1" fmla="*/ 928 h 12852"/>
                <a:gd name="connsiteX2" fmla="*/ 12821 w 15281"/>
                <a:gd name="connsiteY2" fmla="*/ 11587 h 12852"/>
                <a:gd name="connsiteX3" fmla="*/ 2726 w 15281"/>
                <a:gd name="connsiteY3" fmla="*/ 11527 h 12852"/>
                <a:gd name="connsiteX4" fmla="*/ 796 w 15281"/>
                <a:gd name="connsiteY4" fmla="*/ 1467 h 12852"/>
                <a:gd name="connsiteX0" fmla="*/ 796 w 15289"/>
                <a:gd name="connsiteY0" fmla="*/ 1467 h 12440"/>
                <a:gd name="connsiteX1" fmla="*/ 14086 w 15289"/>
                <a:gd name="connsiteY1" fmla="*/ 928 h 12440"/>
                <a:gd name="connsiteX2" fmla="*/ 12821 w 15289"/>
                <a:gd name="connsiteY2" fmla="*/ 11587 h 12440"/>
                <a:gd name="connsiteX3" fmla="*/ 2726 w 15289"/>
                <a:gd name="connsiteY3" fmla="*/ 11527 h 12440"/>
                <a:gd name="connsiteX4" fmla="*/ 796 w 15289"/>
                <a:gd name="connsiteY4" fmla="*/ 1467 h 12440"/>
                <a:gd name="connsiteX0" fmla="*/ 872 w 15367"/>
                <a:gd name="connsiteY0" fmla="*/ 1473 h 12925"/>
                <a:gd name="connsiteX1" fmla="*/ 14162 w 15367"/>
                <a:gd name="connsiteY1" fmla="*/ 934 h 12925"/>
                <a:gd name="connsiteX2" fmla="*/ 12897 w 15367"/>
                <a:gd name="connsiteY2" fmla="*/ 11593 h 12925"/>
                <a:gd name="connsiteX3" fmla="*/ 2549 w 15367"/>
                <a:gd name="connsiteY3" fmla="*/ 11653 h 12925"/>
                <a:gd name="connsiteX4" fmla="*/ 872 w 15367"/>
                <a:gd name="connsiteY4" fmla="*/ 1473 h 12925"/>
                <a:gd name="connsiteX0" fmla="*/ 919 w 15414"/>
                <a:gd name="connsiteY0" fmla="*/ 1473 h 12880"/>
                <a:gd name="connsiteX1" fmla="*/ 14209 w 15414"/>
                <a:gd name="connsiteY1" fmla="*/ 934 h 12880"/>
                <a:gd name="connsiteX2" fmla="*/ 12944 w 15414"/>
                <a:gd name="connsiteY2" fmla="*/ 11593 h 12880"/>
                <a:gd name="connsiteX3" fmla="*/ 2596 w 15414"/>
                <a:gd name="connsiteY3" fmla="*/ 11653 h 12880"/>
                <a:gd name="connsiteX4" fmla="*/ 919 w 15414"/>
                <a:gd name="connsiteY4" fmla="*/ 1473 h 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 h="1288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3"/>
            <p:cNvSpPr/>
            <p:nvPr/>
          </p:nvSpPr>
          <p:spPr>
            <a:xfrm rot="8285721">
              <a:off x="6360743" y="6114650"/>
              <a:ext cx="839544" cy="1152879"/>
            </a:xfrm>
            <a:custGeom>
              <a:avLst/>
              <a:gdLst>
                <a:gd name="connsiteX0" fmla="*/ 0 w 343201"/>
                <a:gd name="connsiteY0" fmla="*/ 602901 h 602901"/>
                <a:gd name="connsiteX1" fmla="*/ 171601 w 343201"/>
                <a:gd name="connsiteY1" fmla="*/ 0 h 602901"/>
                <a:gd name="connsiteX2" fmla="*/ 343201 w 343201"/>
                <a:gd name="connsiteY2" fmla="*/ 602901 h 602901"/>
                <a:gd name="connsiteX3" fmla="*/ 0 w 343201"/>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Lst>
              <a:ahLst/>
              <a:cxnLst>
                <a:cxn ang="0">
                  <a:pos x="connsiteX0" y="connsiteY0"/>
                </a:cxn>
                <a:cxn ang="0">
                  <a:pos x="connsiteX1" y="connsiteY1"/>
                </a:cxn>
                <a:cxn ang="0">
                  <a:pos x="connsiteX2" y="connsiteY2"/>
                </a:cxn>
                <a:cxn ang="0">
                  <a:pos x="connsiteX3" y="connsiteY3"/>
                </a:cxn>
              </a:cxnLst>
              <a:rect l="l" t="t" r="r" b="b"/>
              <a:pathLst>
                <a:path w="351252" h="602901">
                  <a:moveTo>
                    <a:pt x="0" y="602901"/>
                  </a:moveTo>
                  <a:cubicBezTo>
                    <a:pt x="234368" y="313114"/>
                    <a:pt x="114401" y="200967"/>
                    <a:pt x="171601" y="0"/>
                  </a:cubicBezTo>
                  <a:cubicBezTo>
                    <a:pt x="228801" y="200967"/>
                    <a:pt x="388737" y="169196"/>
                    <a:pt x="343201" y="602901"/>
                  </a:cubicBezTo>
                  <a:lnTo>
                    <a:pt x="0" y="6029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125593" y="3634465"/>
            <a:ext cx="3445736" cy="1569660"/>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Các bạn chơi vui quá. Chúng mình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cùng làm một bản thiết kế</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giống các bạn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751" y="4337018"/>
            <a:ext cx="1910500" cy="2520982"/>
          </a:xfrm>
          <a:prstGeom prst="rect">
            <a:avLst/>
          </a:prstGeom>
        </p:spPr>
      </p:pic>
      <p:pic>
        <p:nvPicPr>
          <p:cNvPr id="3" name="Picture 2"/>
          <p:cNvPicPr>
            <a:picLocks noChangeAspect="1"/>
          </p:cNvPicPr>
          <p:nvPr/>
        </p:nvPicPr>
        <p:blipFill>
          <a:blip r:embed="rId5"/>
          <a:stretch>
            <a:fillRect/>
          </a:stretch>
        </p:blipFill>
        <p:spPr>
          <a:xfrm>
            <a:off x="126120" y="1957104"/>
            <a:ext cx="6391281" cy="4595037"/>
          </a:xfrm>
          <a:prstGeom prst="rect">
            <a:avLst/>
          </a:prstGeom>
        </p:spPr>
      </p:pic>
      <p:sp>
        <p:nvSpPr>
          <p:cNvPr id="2" name="TextBox 1">
            <a:extLst>
              <a:ext uri="{FF2B5EF4-FFF2-40B4-BE49-F238E27FC236}">
                <a16:creationId xmlns:a16="http://schemas.microsoft.com/office/drawing/2014/main" xmlns="" id="{C5C2AF6E-F1BE-8F6F-2B72-36A70E700AEC}"/>
              </a:ext>
            </a:extLst>
          </p:cNvPr>
          <p:cNvSpPr txBox="1"/>
          <p:nvPr/>
        </p:nvSpPr>
        <p:spPr>
          <a:xfrm>
            <a:off x="4847411" y="2301308"/>
            <a:ext cx="1502719" cy="400110"/>
          </a:xfrm>
          <a:prstGeom prst="rect">
            <a:avLst/>
          </a:prstGeom>
          <a:noFill/>
        </p:spPr>
        <p:txBody>
          <a:bodyPr wrap="none" rtlCol="0">
            <a:spAutoFit/>
          </a:bodyPr>
          <a:lstStyle/>
          <a:p>
            <a:r>
              <a:rPr lang="en-US" sz="2000" b="1"/>
              <a:t>TRỒNG HOA</a:t>
            </a:r>
          </a:p>
        </p:txBody>
      </p:sp>
      <p:sp>
        <p:nvSpPr>
          <p:cNvPr id="4" name="TextBox 3">
            <a:extLst>
              <a:ext uri="{FF2B5EF4-FFF2-40B4-BE49-F238E27FC236}">
                <a16:creationId xmlns:a16="http://schemas.microsoft.com/office/drawing/2014/main" xmlns="" id="{C1405CF3-BF5B-4A12-60EB-FCBAAE855674}"/>
              </a:ext>
            </a:extLst>
          </p:cNvPr>
          <p:cNvSpPr txBox="1"/>
          <p:nvPr/>
        </p:nvSpPr>
        <p:spPr>
          <a:xfrm>
            <a:off x="2515100" y="4507558"/>
            <a:ext cx="1247521" cy="400110"/>
          </a:xfrm>
          <a:prstGeom prst="rect">
            <a:avLst/>
          </a:prstGeom>
          <a:noFill/>
        </p:spPr>
        <p:txBody>
          <a:bodyPr wrap="none" rtlCol="0">
            <a:spAutoFit/>
          </a:bodyPr>
          <a:lstStyle/>
          <a:p>
            <a:r>
              <a:rPr lang="en-US" sz="2000" b="1"/>
              <a:t>SÂN CHƠI</a:t>
            </a:r>
          </a:p>
        </p:txBody>
      </p:sp>
      <p:sp>
        <p:nvSpPr>
          <p:cNvPr id="5" name="TextBox 4">
            <a:extLst>
              <a:ext uri="{FF2B5EF4-FFF2-40B4-BE49-F238E27FC236}">
                <a16:creationId xmlns:a16="http://schemas.microsoft.com/office/drawing/2014/main" xmlns="" id="{DA44ECC6-47A2-D1FA-F156-9BAA39312A40}"/>
              </a:ext>
            </a:extLst>
          </p:cNvPr>
          <p:cNvSpPr txBox="1"/>
          <p:nvPr/>
        </p:nvSpPr>
        <p:spPr>
          <a:xfrm rot="18115799">
            <a:off x="-133841" y="5677586"/>
            <a:ext cx="1584088" cy="400110"/>
          </a:xfrm>
          <a:prstGeom prst="rect">
            <a:avLst/>
          </a:prstGeom>
          <a:noFill/>
        </p:spPr>
        <p:txBody>
          <a:bodyPr wrap="none" rtlCol="0">
            <a:spAutoFit/>
          </a:bodyPr>
          <a:lstStyle/>
          <a:p>
            <a:r>
              <a:rPr lang="en-US" sz="2000" b="1"/>
              <a:t>NHÀ VỆ SINH</a:t>
            </a:r>
          </a:p>
        </p:txBody>
      </p:sp>
      <p:sp>
        <p:nvSpPr>
          <p:cNvPr id="13" name="TextBox 12"/>
          <p:cNvSpPr txBox="1"/>
          <p:nvPr/>
        </p:nvSpPr>
        <p:spPr>
          <a:xfrm>
            <a:off x="6978943" y="799137"/>
            <a:ext cx="5064121" cy="212365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br>
              <a:rPr kumimoji="0" lang="vi-V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2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br>
              <a:rPr kumimoji="0" lang="vi-V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2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endParaRPr kumimoji="0" lang="vi-VN" altLang="zh-CN" sz="2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TextBox 13"/>
          <p:cNvSpPr txBox="1"/>
          <p:nvPr/>
        </p:nvSpPr>
        <p:spPr>
          <a:xfrm>
            <a:off x="6978944" y="274791"/>
            <a:ext cx="5213056" cy="430887"/>
          </a:xfrm>
          <a:prstGeom prst="rect">
            <a:avLst/>
          </a:prstGeom>
          <a:noFill/>
        </p:spPr>
        <p:txBody>
          <a:bodyPr wrap="square" rtlCol="0">
            <a:spAutoFit/>
          </a:bodyPr>
          <a:lstStyle/>
          <a:p>
            <a:pPr lvl="0" algn="ctr">
              <a:defRPr/>
            </a:pPr>
            <a:r>
              <a:rPr lang="vi-VN" altLang="zh-CN" sz="2200" b="1">
                <a:solidFill>
                  <a:srgbClr val="002060"/>
                </a:solidFill>
                <a:latin typeface="Roboto Black" panose="02000000000000000000" pitchFamily="2" charset="0"/>
                <a:ea typeface="Roboto Black" panose="02000000000000000000" pitchFamily="2" charset="0"/>
              </a:rPr>
              <a:t>Bản thiết kế đảm bảo các yêu cầu sau:</a:t>
            </a:r>
            <a:endParaRPr kumimoji="0" lang="vi-VN" altLang="zh-CN" sz="2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7" name="TextBox 16"/>
          <p:cNvSpPr txBox="1"/>
          <p:nvPr/>
        </p:nvSpPr>
        <p:spPr>
          <a:xfrm>
            <a:off x="2304467" y="239771"/>
            <a:ext cx="369903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NHIỆM VỤ</a:t>
            </a:r>
          </a:p>
        </p:txBody>
      </p:sp>
    </p:spTree>
    <p:extLst>
      <p:ext uri="{BB962C8B-B14F-4D97-AF65-F5344CB8AC3E}">
        <p14:creationId xmlns:p14="http://schemas.microsoft.com/office/powerpoint/2010/main" val="29970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135" y="1631373"/>
            <a:ext cx="10473289" cy="4700224"/>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828339" y="64288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5020056" y="2106974"/>
            <a:ext cx="6243809" cy="2893100"/>
          </a:xfrm>
          <a:prstGeom prst="rect">
            <a:avLst/>
          </a:prstGeom>
          <a:noFill/>
        </p:spPr>
        <p:txBody>
          <a:bodyPr wrap="square" rtlCol="0">
            <a:spAutoFit/>
          </a:bodyPr>
          <a:lstStyle/>
          <a:p>
            <a:pPr lvl="0" algn="just">
              <a:defRPr/>
            </a:pPr>
            <a:r>
              <a:rPr lang="en-US" altLang="zh-CN" sz="2000" dirty="0" err="1">
                <a:solidFill>
                  <a:srgbClr val="002060"/>
                </a:solidFill>
                <a:latin typeface="Roboto" panose="02000000000000000000" pitchFamily="2" charset="0"/>
                <a:ea typeface="Roboto" panose="02000000000000000000" pitchFamily="2" charset="0"/>
              </a:rPr>
              <a:t>Em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hãy</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tô</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màu</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vào</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số</a:t>
            </a:r>
            <a:r>
              <a:rPr lang="en-US" altLang="zh-CN" sz="2000" dirty="0">
                <a:solidFill>
                  <a:srgbClr val="002060"/>
                </a:solidFill>
                <a:latin typeface="Roboto" panose="02000000000000000000" pitchFamily="2" charset="0"/>
                <a:ea typeface="Roboto" panose="02000000000000000000" pitchFamily="2" charset="0"/>
              </a:rPr>
              <a:t> ô </a:t>
            </a:r>
            <a:r>
              <a:rPr lang="en-US" altLang="zh-CN" sz="2000" dirty="0" err="1">
                <a:solidFill>
                  <a:srgbClr val="002060"/>
                </a:solidFill>
                <a:latin typeface="Roboto" panose="02000000000000000000" pitchFamily="2" charset="0"/>
                <a:ea typeface="Roboto" panose="02000000000000000000" pitchFamily="2" charset="0"/>
              </a:rPr>
              <a:t>vuông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thể</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hiện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kết</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quả</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các</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phép</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sau</a:t>
            </a:r>
            <a:r>
              <a:rPr lang="en-US" altLang="zh-CN" sz="2000" dirty="0">
                <a:solidFill>
                  <a:srgbClr val="002060"/>
                </a:solidFill>
                <a:latin typeface="Roboto" panose="02000000000000000000" pitchFamily="2" charset="0"/>
                <a:ea typeface="Roboto" panose="02000000000000000000" pitchFamily="2" charset="0"/>
              </a:rPr>
              <a:t>.</a:t>
            </a:r>
          </a:p>
          <a:p>
            <a:pPr lvl="0" algn="just">
              <a:defRPr/>
            </a:pPr>
            <a:r>
              <a:rPr lang="en-US" altLang="zh-CN" sz="2000" dirty="0">
                <a:solidFill>
                  <a:srgbClr val="002060"/>
                </a:solidFill>
                <a:latin typeface="Roboto" panose="02000000000000000000" pitchFamily="2" charset="0"/>
                <a:ea typeface="Roboto" panose="02000000000000000000" pitchFamily="2" charset="0"/>
              </a:rPr>
              <a:t>1. </a:t>
            </a:r>
            <a:r>
              <a:rPr lang="en-US" altLang="zh-CN" sz="2000" dirty="0" err="1">
                <a:solidFill>
                  <a:srgbClr val="002060"/>
                </a:solidFill>
                <a:latin typeface="Roboto" panose="02000000000000000000" pitchFamily="2" charset="0"/>
                <a:ea typeface="Roboto" panose="02000000000000000000" pitchFamily="2" charset="0"/>
              </a:rPr>
              <a:t>Màu</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vàng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thể</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hiện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kết</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quả</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phép</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3 </a:t>
            </a:r>
            <a:r>
              <a:rPr lang="en-US" altLang="zh-CN" sz="20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000" dirty="0" smtClean="0">
                <a:solidFill>
                  <a:srgbClr val="002060"/>
                </a:solidFill>
                <a:latin typeface="Roboto" panose="02000000000000000000" pitchFamily="2" charset="0"/>
                <a:ea typeface="Roboto" panose="02000000000000000000" pitchFamily="2" charset="0"/>
              </a:rPr>
              <a:t> </a:t>
            </a:r>
            <a:r>
              <a:rPr lang="en-US" altLang="zh-CN" sz="2000" dirty="0">
                <a:solidFill>
                  <a:srgbClr val="002060"/>
                </a:solidFill>
                <a:latin typeface="Roboto" panose="02000000000000000000" pitchFamily="2" charset="0"/>
                <a:ea typeface="Roboto" panose="02000000000000000000" pitchFamily="2" charset="0"/>
              </a:rPr>
              <a:t>4</a:t>
            </a:r>
          </a:p>
          <a:p>
            <a:pPr lvl="0" algn="just">
              <a:defRPr/>
            </a:pPr>
            <a:r>
              <a:rPr lang="en-US" altLang="zh-CN" sz="2000" dirty="0">
                <a:solidFill>
                  <a:srgbClr val="002060"/>
                </a:solidFill>
                <a:latin typeface="Roboto" panose="02000000000000000000" pitchFamily="2" charset="0"/>
                <a:ea typeface="Roboto" panose="02000000000000000000" pitchFamily="2" charset="0"/>
              </a:rPr>
              <a:t>………………………………………………………………</a:t>
            </a:r>
          </a:p>
          <a:p>
            <a:pPr lvl="0" algn="just">
              <a:defRPr/>
            </a:pPr>
            <a:r>
              <a:rPr lang="en-US" altLang="zh-CN" sz="2000" dirty="0">
                <a:solidFill>
                  <a:srgbClr val="002060"/>
                </a:solidFill>
                <a:latin typeface="Roboto" panose="02000000000000000000" pitchFamily="2" charset="0"/>
                <a:ea typeface="Roboto" panose="02000000000000000000" pitchFamily="2" charset="0"/>
              </a:rPr>
              <a:t>2. </a:t>
            </a:r>
            <a:r>
              <a:rPr lang="en-US" altLang="zh-CN" sz="2000" dirty="0" err="1">
                <a:solidFill>
                  <a:srgbClr val="002060"/>
                </a:solidFill>
                <a:latin typeface="Roboto" panose="02000000000000000000" pitchFamily="2" charset="0"/>
                <a:ea typeface="Roboto" panose="02000000000000000000" pitchFamily="2" charset="0"/>
              </a:rPr>
              <a:t>Màu</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xanh</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thể</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hiện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kết</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quả</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phép</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2 </a:t>
            </a:r>
            <a:r>
              <a:rPr lang="en-US" altLang="zh-CN" sz="20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000" dirty="0" smtClean="0">
                <a:solidFill>
                  <a:srgbClr val="002060"/>
                </a:solidFill>
                <a:latin typeface="Roboto" panose="02000000000000000000" pitchFamily="2" charset="0"/>
                <a:ea typeface="Roboto" panose="02000000000000000000" pitchFamily="2" charset="0"/>
              </a:rPr>
              <a:t> </a:t>
            </a:r>
            <a:r>
              <a:rPr lang="en-US" altLang="zh-CN" sz="2000" dirty="0">
                <a:solidFill>
                  <a:srgbClr val="002060"/>
                </a:solidFill>
                <a:latin typeface="Roboto" panose="02000000000000000000" pitchFamily="2" charset="0"/>
                <a:ea typeface="Roboto" panose="02000000000000000000" pitchFamily="2" charset="0"/>
              </a:rPr>
              <a:t>6</a:t>
            </a:r>
          </a:p>
          <a:p>
            <a:pPr lvl="0" algn="just">
              <a:defRPr/>
            </a:pPr>
            <a:r>
              <a:rPr lang="en-US" altLang="zh-CN" sz="2000" dirty="0">
                <a:solidFill>
                  <a:srgbClr val="002060"/>
                </a:solidFill>
                <a:latin typeface="Roboto" panose="02000000000000000000" pitchFamily="2" charset="0"/>
                <a:ea typeface="Roboto" panose="02000000000000000000" pitchFamily="2" charset="0"/>
              </a:rPr>
              <a:t>…………………………………………….…………………</a:t>
            </a:r>
          </a:p>
          <a:p>
            <a:pPr lvl="0" algn="just">
              <a:defRPr/>
            </a:pPr>
            <a:endParaRPr lang="en-US" altLang="zh-CN" sz="2000" dirty="0" smtClean="0">
              <a:solidFill>
                <a:srgbClr val="002060"/>
              </a:solidFill>
              <a:latin typeface="Roboto" panose="02000000000000000000" pitchFamily="2" charset="0"/>
              <a:ea typeface="Roboto" panose="02000000000000000000" pitchFamily="2" charset="0"/>
            </a:endParaRPr>
          </a:p>
          <a:p>
            <a:pPr lvl="0" algn="just">
              <a:defRPr/>
            </a:pPr>
            <a:r>
              <a:rPr lang="en-US" altLang="zh-CN" sz="2000" dirty="0" smtClean="0">
                <a:solidFill>
                  <a:srgbClr val="002060"/>
                </a:solidFill>
                <a:latin typeface="Roboto" panose="02000000000000000000" pitchFamily="2" charset="0"/>
                <a:ea typeface="Roboto" panose="02000000000000000000" pitchFamily="2" charset="0"/>
              </a:rPr>
              <a:t>3</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Màu</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đỏ</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thể</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hiện</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kết</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quả</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phép</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4 </a:t>
            </a:r>
            <a:r>
              <a:rPr lang="en-US" altLang="zh-CN" sz="20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000" dirty="0" smtClean="0">
                <a:solidFill>
                  <a:srgbClr val="002060"/>
                </a:solidFill>
                <a:latin typeface="Roboto" panose="02000000000000000000" pitchFamily="2" charset="0"/>
                <a:ea typeface="Roboto" panose="02000000000000000000" pitchFamily="2" charset="0"/>
              </a:rPr>
              <a:t> </a:t>
            </a:r>
            <a:r>
              <a:rPr lang="en-US" altLang="zh-CN" sz="2000" dirty="0">
                <a:solidFill>
                  <a:srgbClr val="002060"/>
                </a:solidFill>
                <a:latin typeface="Roboto" panose="02000000000000000000" pitchFamily="2" charset="0"/>
                <a:ea typeface="Roboto" panose="02000000000000000000" pitchFamily="2" charset="0"/>
              </a:rPr>
              <a:t>5</a:t>
            </a:r>
          </a:p>
          <a:p>
            <a:pPr lvl="0" algn="just">
              <a:defRPr/>
            </a:pPr>
            <a:r>
              <a:rPr lang="en-US" altLang="zh-CN" sz="2200" dirty="0">
                <a:solidFill>
                  <a:srgbClr val="002060"/>
                </a:solidFill>
                <a:latin typeface="Roboto" panose="02000000000000000000" pitchFamily="2" charset="0"/>
                <a:ea typeface="Roboto" panose="02000000000000000000" pitchFamily="2" charset="0"/>
              </a:rPr>
              <a:t>…………………………………………..…………………</a:t>
            </a:r>
          </a:p>
        </p:txBody>
      </p:sp>
      <p:sp>
        <p:nvSpPr>
          <p:cNvPr id="12" name="TextBox 11"/>
          <p:cNvSpPr txBox="1"/>
          <p:nvPr/>
        </p:nvSpPr>
        <p:spPr>
          <a:xfrm>
            <a:off x="6830193" y="3061593"/>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dirty="0">
                <a:solidFill>
                  <a:srgbClr val="FF0000"/>
                </a:solidFill>
                <a:latin typeface="Roboto" panose="02000000000000000000" pitchFamily="2" charset="0"/>
                <a:ea typeface="Roboto" panose="02000000000000000000" pitchFamily="2" charset="0"/>
              </a:rPr>
              <a:t>3 </a:t>
            </a:r>
            <a:r>
              <a:rPr lang="en-US" altLang="zh-CN" sz="22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200" dirty="0" smtClean="0">
                <a:solidFill>
                  <a:srgbClr val="FF0000"/>
                </a:solidFill>
                <a:latin typeface="Roboto" panose="02000000000000000000" pitchFamily="2" charset="0"/>
                <a:ea typeface="Roboto" panose="02000000000000000000" pitchFamily="2" charset="0"/>
              </a:rPr>
              <a:t> </a:t>
            </a:r>
            <a:r>
              <a:rPr lang="en-US" altLang="zh-CN" sz="2200" dirty="0">
                <a:solidFill>
                  <a:srgbClr val="FF0000"/>
                </a:solidFill>
                <a:latin typeface="Roboto" panose="02000000000000000000" pitchFamily="2" charset="0"/>
                <a:ea typeface="Roboto" panose="02000000000000000000" pitchFamily="2" charset="0"/>
              </a:rPr>
              <a:t>4 = 12</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7" name="Picture 6"/>
          <p:cNvPicPr>
            <a:picLocks noChangeAspect="1"/>
          </p:cNvPicPr>
          <p:nvPr/>
        </p:nvPicPr>
        <p:blipFill>
          <a:blip r:embed="rId4"/>
          <a:stretch>
            <a:fillRect/>
          </a:stretch>
        </p:blipFill>
        <p:spPr>
          <a:xfrm>
            <a:off x="1402122" y="2210056"/>
            <a:ext cx="3457143" cy="3542857"/>
          </a:xfrm>
          <a:prstGeom prst="rect">
            <a:avLst/>
          </a:prstGeom>
        </p:spPr>
      </p:pic>
      <p:sp>
        <p:nvSpPr>
          <p:cNvPr id="13" name="TextBox 12"/>
          <p:cNvSpPr txBox="1"/>
          <p:nvPr/>
        </p:nvSpPr>
        <p:spPr>
          <a:xfrm>
            <a:off x="6830193" y="3751944"/>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dirty="0">
                <a:solidFill>
                  <a:srgbClr val="FF0000"/>
                </a:solidFill>
                <a:latin typeface="Roboto" panose="02000000000000000000" pitchFamily="2" charset="0"/>
                <a:ea typeface="Roboto" panose="02000000000000000000" pitchFamily="2" charset="0"/>
              </a:rPr>
              <a:t>2 </a:t>
            </a:r>
            <a:r>
              <a:rPr lang="en-US" altLang="zh-CN" sz="22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200" dirty="0" smtClean="0">
                <a:solidFill>
                  <a:srgbClr val="FF0000"/>
                </a:solidFill>
                <a:latin typeface="Roboto" panose="02000000000000000000" pitchFamily="2" charset="0"/>
                <a:ea typeface="Roboto" panose="02000000000000000000" pitchFamily="2" charset="0"/>
              </a:rPr>
              <a:t> </a:t>
            </a:r>
            <a:r>
              <a:rPr lang="en-US" altLang="zh-CN" sz="2200" dirty="0">
                <a:solidFill>
                  <a:srgbClr val="FF0000"/>
                </a:solidFill>
                <a:latin typeface="Roboto" panose="02000000000000000000" pitchFamily="2" charset="0"/>
                <a:ea typeface="Roboto" panose="02000000000000000000" pitchFamily="2" charset="0"/>
              </a:rPr>
              <a:t>6 = 12</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830193" y="4409864"/>
            <a:ext cx="1752698" cy="769441"/>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endParaRPr lang="en-US" altLang="zh-CN" sz="2200" dirty="0" smtClean="0">
              <a:solidFill>
                <a:srgbClr val="FF0000"/>
              </a:solidFill>
              <a:latin typeface="Roboto" panose="02000000000000000000" pitchFamily="2" charset="0"/>
              <a:ea typeface="Roboto" panose="02000000000000000000" pitchFamily="2" charset="0"/>
            </a:endParaRPr>
          </a:p>
          <a:p>
            <a:pPr marL="0" marR="0" lvl="0" defTabSz="914400" rtl="0" eaLnBrk="1" fontAlgn="auto" latinLnBrk="0" hangingPunct="1">
              <a:spcBef>
                <a:spcPts val="0"/>
              </a:spcBef>
              <a:spcAft>
                <a:spcPts val="0"/>
              </a:spcAft>
              <a:buClrTx/>
              <a:buSzTx/>
              <a:buFontTx/>
              <a:buNone/>
              <a:tabLst/>
              <a:defRPr/>
            </a:pPr>
            <a:r>
              <a:rPr lang="en-US" altLang="zh-CN" sz="2200" dirty="0" smtClean="0">
                <a:solidFill>
                  <a:srgbClr val="FF0000"/>
                </a:solidFill>
                <a:latin typeface="Roboto" panose="02000000000000000000" pitchFamily="2" charset="0"/>
                <a:ea typeface="Roboto" panose="02000000000000000000" pitchFamily="2" charset="0"/>
              </a:rPr>
              <a:t>4 </a:t>
            </a:r>
            <a:r>
              <a:rPr lang="en-US" altLang="zh-CN" sz="2200" dirty="0" smtClean="0">
                <a:solidFill>
                  <a:srgbClr val="FF000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200" dirty="0" smtClean="0">
                <a:solidFill>
                  <a:srgbClr val="FF0000"/>
                </a:solidFill>
                <a:latin typeface="Roboto" panose="02000000000000000000" pitchFamily="2" charset="0"/>
                <a:ea typeface="Roboto" panose="02000000000000000000" pitchFamily="2" charset="0"/>
              </a:rPr>
              <a:t> </a:t>
            </a:r>
            <a:r>
              <a:rPr lang="en-US" altLang="zh-CN" sz="2200" dirty="0">
                <a:solidFill>
                  <a:srgbClr val="FF0000"/>
                </a:solidFill>
                <a:latin typeface="Roboto" panose="02000000000000000000" pitchFamily="2" charset="0"/>
                <a:ea typeface="Roboto" panose="02000000000000000000" pitchFamily="2" charset="0"/>
              </a:rPr>
              <a:t>5 = 20</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15" name="Picture 14"/>
          <p:cNvPicPr>
            <a:picLocks noChangeAspect="1"/>
          </p:cNvPicPr>
          <p:nvPr/>
        </p:nvPicPr>
        <p:blipFill rotWithShape="1">
          <a:blip r:embed="rId4">
            <a:duotone>
              <a:prstClr val="black"/>
              <a:schemeClr val="accent4">
                <a:tint val="45000"/>
                <a:satMod val="400000"/>
              </a:schemeClr>
            </a:duotone>
          </a:blip>
          <a:srcRect l="1211" t="1359" r="66027" b="54940"/>
          <a:stretch/>
        </p:blipFill>
        <p:spPr>
          <a:xfrm>
            <a:off x="1435677" y="2266386"/>
            <a:ext cx="1132610" cy="1548246"/>
          </a:xfrm>
          <a:prstGeom prst="rect">
            <a:avLst/>
          </a:prstGeom>
        </p:spPr>
      </p:pic>
      <p:pic>
        <p:nvPicPr>
          <p:cNvPr id="17" name="Picture 16"/>
          <p:cNvPicPr>
            <a:picLocks noChangeAspect="1"/>
          </p:cNvPicPr>
          <p:nvPr/>
        </p:nvPicPr>
        <p:blipFill rotWithShape="1">
          <a:blip r:embed="rId4">
            <a:duotone>
              <a:prstClr val="black"/>
              <a:srgbClr val="EE1D25">
                <a:tint val="45000"/>
                <a:satMod val="400000"/>
              </a:srgbClr>
            </a:duotone>
          </a:blip>
          <a:srcRect l="1211" t="1359" r="43924" b="54940"/>
          <a:stretch/>
        </p:blipFill>
        <p:spPr>
          <a:xfrm>
            <a:off x="1448260" y="4182831"/>
            <a:ext cx="1896722" cy="1548246"/>
          </a:xfrm>
          <a:prstGeom prst="rect">
            <a:avLst/>
          </a:prstGeom>
        </p:spPr>
      </p:pic>
      <p:pic>
        <p:nvPicPr>
          <p:cNvPr id="8" name="Picture 7">
            <a:extLst>
              <a:ext uri="{FF2B5EF4-FFF2-40B4-BE49-F238E27FC236}">
                <a16:creationId xmlns:a16="http://schemas.microsoft.com/office/drawing/2014/main" xmlns="" id="{6840A4BF-C663-681F-7EB1-E46F74222ACC}"/>
              </a:ext>
            </a:extLst>
          </p:cNvPr>
          <p:cNvPicPr>
            <a:picLocks noChangeAspect="1"/>
          </p:cNvPicPr>
          <p:nvPr/>
        </p:nvPicPr>
        <p:blipFill>
          <a:blip r:embed="rId5"/>
          <a:stretch>
            <a:fillRect/>
          </a:stretch>
        </p:blipFill>
        <p:spPr>
          <a:xfrm>
            <a:off x="4045949" y="2272306"/>
            <a:ext cx="781159" cy="2333951"/>
          </a:xfrm>
          <a:prstGeom prst="rect">
            <a:avLst/>
          </a:prstGeom>
        </p:spPr>
      </p:pic>
    </p:spTree>
    <p:extLst>
      <p:ext uri="{BB962C8B-B14F-4D97-AF65-F5344CB8AC3E}">
        <p14:creationId xmlns:p14="http://schemas.microsoft.com/office/powerpoint/2010/main" val="603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4"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712858" y="34617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2496343" y="1460912"/>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451444" y="930949"/>
            <a:ext cx="6361086"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Quan sát hình vẽ và hoàn thành 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1871087" y="2217420"/>
            <a:ext cx="2217420" cy="22219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1871087" y="1990875"/>
            <a:ext cx="2217420" cy="1143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02799" y="3019522"/>
            <a:ext cx="2027038" cy="461665"/>
          </a:xfrm>
          <a:prstGeom prst="rect">
            <a:avLst/>
          </a:prstGeom>
          <a:solidFill>
            <a:srgbClr val="00B0F0"/>
          </a:solidFill>
        </p:spPr>
        <p:txBody>
          <a:bodyPr wrap="square" rtlCol="0">
            <a:spAutoFit/>
          </a:bodyPr>
          <a:lstStyle/>
          <a:p>
            <a:pPr lvl="0" algn="ctr">
              <a:defRPr/>
            </a:pP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6102799" y="3534693"/>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dài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102799" y="404986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rộng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6102799" y="456503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Diện tích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2248653" y="4902199"/>
            <a:ext cx="128141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Hình 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8160199" y="3019522"/>
            <a:ext cx="2027038" cy="461665"/>
          </a:xfrm>
          <a:prstGeom prst="rect">
            <a:avLst/>
          </a:prstGeom>
          <a:solidFill>
            <a:srgbClr val="00B0F0"/>
          </a:solidFill>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Hình</a:t>
            </a:r>
            <a:r>
              <a:rPr kumimoji="0" lang="en-US" altLang="zh-CN"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1</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8160199" y="3534693"/>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8160199" y="404986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8160199" y="456503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9</a:t>
            </a:r>
            <a:endParaRPr kumimoji="0" lang="en-US" altLang="zh-CN" sz="2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cxnSp>
        <p:nvCxnSpPr>
          <p:cNvPr id="20" name="Straight Arrow Connector 19"/>
          <p:cNvCxnSpPr>
            <a:cxnSpLocks/>
          </p:cNvCxnSpPr>
          <p:nvPr/>
        </p:nvCxnSpPr>
        <p:spPr>
          <a:xfrm>
            <a:off x="1610592" y="2217420"/>
            <a:ext cx="0" cy="222199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2472" y="297970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8278666" y="5825245"/>
            <a:ext cx="2214074" cy="461665"/>
          </a:xfrm>
          <a:prstGeom prst="rect">
            <a:avLst/>
          </a:prstGeom>
          <a:noFill/>
        </p:spPr>
        <p:txBody>
          <a:bodyPr wrap="square" rtlCol="0">
            <a:spAutoFit/>
          </a:bodyPr>
          <a:lstStyle/>
          <a:p>
            <a:pPr lvl="0" algn="ctr">
              <a:defRPr/>
            </a:pPr>
            <a:r>
              <a:rPr lang="en-US" altLang="zh-CN" sz="2400" dirty="0">
                <a:solidFill>
                  <a:srgbClr val="002060"/>
                </a:solidFill>
                <a:latin typeface="Roboto" panose="02000000000000000000" pitchFamily="2" charset="0"/>
                <a:ea typeface="Roboto" panose="02000000000000000000" pitchFamily="2" charset="0"/>
              </a:rPr>
              <a:t>3 </a:t>
            </a:r>
            <a:r>
              <a:rPr lang="en-US" altLang="zh-CN" sz="2400" dirty="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x</a:t>
            </a:r>
            <a:r>
              <a:rPr lang="en-US" altLang="zh-CN" sz="2400" dirty="0" smtClean="0">
                <a:solidFill>
                  <a:srgbClr val="002060"/>
                </a:solidFill>
                <a:latin typeface="Roboto" panose="02000000000000000000" pitchFamily="2" charset="0"/>
                <a:ea typeface="Roboto" panose="02000000000000000000" pitchFamily="2" charset="0"/>
              </a:rPr>
              <a:t> </a:t>
            </a:r>
            <a:r>
              <a:rPr lang="en-US" altLang="zh-CN" sz="2400" dirty="0">
                <a:solidFill>
                  <a:srgbClr val="002060"/>
                </a:solidFill>
                <a:latin typeface="Roboto" panose="02000000000000000000" pitchFamily="2" charset="0"/>
                <a:ea typeface="Roboto" panose="02000000000000000000" pitchFamily="2" charset="0"/>
              </a:rPr>
              <a:t>3 = 9</a:t>
            </a:r>
          </a:p>
        </p:txBody>
      </p:sp>
      <p:sp>
        <p:nvSpPr>
          <p:cNvPr id="24" name="Up Arrow 23"/>
          <p:cNvSpPr/>
          <p:nvPr/>
        </p:nvSpPr>
        <p:spPr>
          <a:xfrm>
            <a:off x="8931635" y="5218378"/>
            <a:ext cx="581891" cy="44681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5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1"/>
                                        </p:tgtEl>
                                        <p:attrNameLst>
                                          <p:attrName>fillcolor</p:attrName>
                                        </p:attrNameLst>
                                      </p:cBhvr>
                                      <p:to>
                                        <a:srgbClr val="F19054"/>
                                      </p:to>
                                    </p:animClr>
                                    <p:set>
                                      <p:cBhvr>
                                        <p:cTn id="62" dur="2000" fill="hold"/>
                                        <p:tgtEl>
                                          <p:spTgt spid="11"/>
                                        </p:tgtEl>
                                        <p:attrNameLst>
                                          <p:attrName>fill.type</p:attrName>
                                        </p:attrNameLst>
                                      </p:cBhvr>
                                      <p:to>
                                        <p:strVal val="solid"/>
                                      </p:to>
                                    </p:set>
                                    <p:set>
                                      <p:cBhvr>
                                        <p:cTn id="63" dur="2000" fill="hold"/>
                                        <p:tgtEl>
                                          <p:spTgt spid="11"/>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26" presetClass="emph" presetSubtype="0" repeatCount="3000" fill="hold" nodeType="withEffect">
                                  <p:stCondLst>
                                    <p:cond delay="0"/>
                                  </p:stCondLst>
                                  <p:childTnLst>
                                    <p:animEffect transition="out" filter="fade">
                                      <p:cBhvr>
                                        <p:cTn id="75" dur="1000" tmFilter="0, 0; .2, .5; .8, .5; 1, 0"/>
                                        <p:tgtEl>
                                          <p:spTgt spid="20"/>
                                        </p:tgtEl>
                                      </p:cBhvr>
                                    </p:animEffect>
                                    <p:animScale>
                                      <p:cBhvr>
                                        <p:cTn id="76" dur="500" autoRev="1" fill="hold"/>
                                        <p:tgtEl>
                                          <p:spTgt spid="20"/>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1" nodeType="clickEffect">
                                  <p:stCondLst>
                                    <p:cond delay="0"/>
                                  </p:stCondLst>
                                  <p:childTnLst>
                                    <p:animClr clrSpc="rgb" dir="cw">
                                      <p:cBhvr override="childStyle">
                                        <p:cTn id="80" dur="2000" fill="hold"/>
                                        <p:tgtEl>
                                          <p:spTgt spid="17"/>
                                        </p:tgtEl>
                                        <p:attrNameLst>
                                          <p:attrName>style.color</p:attrName>
                                        </p:attrNameLst>
                                      </p:cBhvr>
                                      <p:to>
                                        <a:srgbClr val="002060"/>
                                      </p:to>
                                    </p:animClr>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13"/>
                                        </p:tgtEl>
                                        <p:attrNameLst>
                                          <p:attrName>fillcolor</p:attrName>
                                        </p:attrNameLst>
                                      </p:cBhvr>
                                      <p:to>
                                        <a:srgbClr val="F19054"/>
                                      </p:to>
                                    </p:animClr>
                                    <p:set>
                                      <p:cBhvr>
                                        <p:cTn id="85" dur="2000" fill="hold"/>
                                        <p:tgtEl>
                                          <p:spTgt spid="13"/>
                                        </p:tgtEl>
                                        <p:attrNameLst>
                                          <p:attrName>fill.type</p:attrName>
                                        </p:attrNameLst>
                                      </p:cBhvr>
                                      <p:to>
                                        <p:strVal val="solid"/>
                                      </p:to>
                                    </p:set>
                                    <p:set>
                                      <p:cBhvr>
                                        <p:cTn id="86" dur="2000" fill="hold"/>
                                        <p:tgtEl>
                                          <p:spTgt spid="13"/>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par>
                                <p:cTn id="97" presetID="26" presetClass="emph" presetSubtype="0" repeatCount="3000" fill="hold" nodeType="withEffect">
                                  <p:stCondLst>
                                    <p:cond delay="0"/>
                                  </p:stCondLst>
                                  <p:childTnLst>
                                    <p:animEffect transition="out" filter="fade">
                                      <p:cBhvr>
                                        <p:cTn id="98" dur="1000" tmFilter="0, 0; .2, .5; .8, .5; 1, 0"/>
                                        <p:tgtEl>
                                          <p:spTgt spid="4"/>
                                        </p:tgtEl>
                                      </p:cBhvr>
                                    </p:animEffect>
                                    <p:animScale>
                                      <p:cBhvr>
                                        <p:cTn id="99" dur="500" autoRev="1" fill="hold"/>
                                        <p:tgtEl>
                                          <p:spTgt spid="4"/>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grpId="1" nodeType="clickEffect">
                                  <p:stCondLst>
                                    <p:cond delay="0"/>
                                  </p:stCondLst>
                                  <p:childTnLst>
                                    <p:animClr clrSpc="rgb" dir="cw">
                                      <p:cBhvr override="childStyle">
                                        <p:cTn id="103" dur="2000" fill="hold"/>
                                        <p:tgtEl>
                                          <p:spTgt spid="18"/>
                                        </p:tgtEl>
                                        <p:attrNameLst>
                                          <p:attrName>style.color</p:attrName>
                                        </p:attrNameLst>
                                      </p:cBhvr>
                                      <p:to>
                                        <a:srgbClr val="002060"/>
                                      </p:to>
                                    </p:animClr>
                                  </p:childTnLst>
                                </p:cTn>
                              </p:par>
                            </p:childTnLst>
                          </p:cTn>
                        </p:par>
                      </p:childTnLst>
                    </p:cTn>
                  </p:par>
                  <p:par>
                    <p:cTn id="104" fill="hold">
                      <p:stCondLst>
                        <p:cond delay="indefinite"/>
                      </p:stCondLst>
                      <p:childTnLst>
                        <p:par>
                          <p:cTn id="105" fill="hold">
                            <p:stCondLst>
                              <p:cond delay="0"/>
                            </p:stCondLst>
                            <p:childTnLst>
                              <p:par>
                                <p:cTn id="106" presetID="1" presetClass="emph" presetSubtype="2" fill="hold" nodeType="clickEffect">
                                  <p:stCondLst>
                                    <p:cond delay="0"/>
                                  </p:stCondLst>
                                  <p:childTnLst>
                                    <p:animClr clrSpc="rgb" dir="cw">
                                      <p:cBhvr>
                                        <p:cTn id="107" dur="2000" fill="hold"/>
                                        <p:tgtEl>
                                          <p:spTgt spid="14"/>
                                        </p:tgtEl>
                                        <p:attrNameLst>
                                          <p:attrName>fillcolor</p:attrName>
                                        </p:attrNameLst>
                                      </p:cBhvr>
                                      <p:to>
                                        <a:schemeClr val="accent2"/>
                                      </p:to>
                                    </p:animClr>
                                    <p:set>
                                      <p:cBhvr>
                                        <p:cTn id="108" dur="2000" fill="hold"/>
                                        <p:tgtEl>
                                          <p:spTgt spid="14"/>
                                        </p:tgtEl>
                                        <p:attrNameLst>
                                          <p:attrName>fill.type</p:attrName>
                                        </p:attrNameLst>
                                      </p:cBhvr>
                                      <p:to>
                                        <p:strVal val="solid"/>
                                      </p:to>
                                    </p:set>
                                    <p:set>
                                      <p:cBhvr>
                                        <p:cTn id="109" dur="2000" fill="hold"/>
                                        <p:tgtEl>
                                          <p:spTgt spid="14"/>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down)">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mph" presetSubtype="2" fill="hold" grpId="1" nodeType="clickEffect">
                                  <p:stCondLst>
                                    <p:cond delay="0"/>
                                  </p:stCondLst>
                                  <p:childTnLst>
                                    <p:animClr clrSpc="rgb" dir="cw">
                                      <p:cBhvr override="childStyle">
                                        <p:cTn id="125" dur="2000" fill="hold"/>
                                        <p:tgtEl>
                                          <p:spTgt spid="19"/>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P spid="10" grpId="0" animBg="1"/>
      <p:bldP spid="11" grpId="0" animBg="1"/>
      <p:bldP spid="13" grpId="0" animBg="1"/>
      <p:bldP spid="14" grpId="0" animBg="1"/>
      <p:bldP spid="15" grpId="0"/>
      <p:bldP spid="16" grpId="0" animBg="1"/>
      <p:bldP spid="17" grpId="0" animBg="1"/>
      <p:bldP spid="17" grpId="1" animBg="1"/>
      <p:bldP spid="18" grpId="0" animBg="1"/>
      <p:bldP spid="18" grpId="1" animBg="1"/>
      <p:bldP spid="19" grpId="0" animBg="1"/>
      <p:bldP spid="19" grpId="1" animBg="1"/>
      <p:bldP spid="25" grpId="0"/>
      <p:bldP spid="26"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712858" y="346174"/>
            <a:ext cx="8779882" cy="584775"/>
          </a:xfrm>
          <a:prstGeom prst="rect">
            <a:avLst/>
          </a:prstGeom>
          <a:noFill/>
        </p:spPr>
        <p:txBody>
          <a:bodyPr wrap="square" rtlCol="0">
            <a:spAutoFit/>
          </a:bodyPr>
          <a:lstStyle/>
          <a:p>
            <a:pPr lvl="0" algn="ctr">
              <a:defRPr/>
            </a:pPr>
            <a:r>
              <a:rPr lang="en-US" altLang="zh-CN" sz="32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5156990" y="160372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451444" y="930949"/>
            <a:ext cx="6361086"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Quan sát hình vẽ và hoàn thành 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3324359" y="2359998"/>
            <a:ext cx="4883004" cy="1478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3369051" y="2118900"/>
            <a:ext cx="4694294" cy="1143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99094" y="4336914"/>
            <a:ext cx="2027038" cy="461665"/>
          </a:xfrm>
          <a:prstGeom prst="rect">
            <a:avLst/>
          </a:prstGeom>
          <a:solidFill>
            <a:srgbClr val="00B0F0"/>
          </a:solidFill>
        </p:spPr>
        <p:txBody>
          <a:bodyPr wrap="square" rtlCol="0">
            <a:spAutoFit/>
          </a:bodyPr>
          <a:lstStyle/>
          <a:p>
            <a:pPr lvl="0" algn="ctr">
              <a:defRPr/>
            </a:pPr>
            <a:r>
              <a:rPr lang="en-US" altLang="zh-CN" sz="2400">
                <a:solidFill>
                  <a:schemeClr val="bg1"/>
                </a:solidFill>
                <a:latin typeface="Roboto" panose="02000000000000000000" pitchFamily="2" charset="0"/>
                <a:ea typeface="Roboto" panose="02000000000000000000" pitchFamily="2" charset="0"/>
              </a:rPr>
              <a:t>Hình 1</a:t>
            </a:r>
            <a:endParaRPr lang="en-US" altLang="zh-CN" sz="2400" dirty="0">
              <a:solidFill>
                <a:schemeClr val="bg1"/>
              </a:solidFill>
              <a:latin typeface="Roboto" panose="02000000000000000000" pitchFamily="2" charset="0"/>
              <a:ea typeface="Roboto" panose="02000000000000000000" pitchFamily="2" charset="0"/>
            </a:endParaRPr>
          </a:p>
        </p:txBody>
      </p:sp>
      <p:sp>
        <p:nvSpPr>
          <p:cNvPr id="11" name="TextBox 10"/>
          <p:cNvSpPr txBox="1"/>
          <p:nvPr/>
        </p:nvSpPr>
        <p:spPr>
          <a:xfrm>
            <a:off x="4699094" y="485208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4699094" y="536725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699094" y="588242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9</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8487186" y="2826170"/>
            <a:ext cx="128141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Hình 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6756494" y="4336914"/>
            <a:ext cx="2027038" cy="461665"/>
          </a:xfrm>
          <a:prstGeom prst="rect">
            <a:avLst/>
          </a:prstGeom>
          <a:solidFill>
            <a:srgbClr val="00B0F0"/>
          </a:solidFill>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Hình</a:t>
            </a:r>
            <a:r>
              <a:rPr kumimoji="0" lang="en-US" altLang="zh-CN"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2</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6756494" y="485208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8</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6756494" y="536725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6756494" y="588242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16</a:t>
            </a:r>
            <a:endParaRPr kumimoji="0" lang="en-US" altLang="zh-CN" sz="2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cxnSp>
        <p:nvCxnSpPr>
          <p:cNvPr id="20" name="Straight Arrow Connector 19"/>
          <p:cNvCxnSpPr/>
          <p:nvPr/>
        </p:nvCxnSpPr>
        <p:spPr>
          <a:xfrm flipH="1">
            <a:off x="3038477" y="2359998"/>
            <a:ext cx="6059" cy="149029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76447" y="286838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10162307" y="5913090"/>
            <a:ext cx="1703465"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8 x 2 = 16</a:t>
            </a:r>
            <a:endParaRPr lang="en-US" altLang="zh-CN" sz="2400" dirty="0">
              <a:solidFill>
                <a:srgbClr val="002060"/>
              </a:solidFill>
              <a:latin typeface="Roboto" panose="02000000000000000000" pitchFamily="2" charset="0"/>
              <a:ea typeface="Roboto" panose="02000000000000000000" pitchFamily="2" charset="0"/>
            </a:endParaRPr>
          </a:p>
        </p:txBody>
      </p:sp>
      <p:sp>
        <p:nvSpPr>
          <p:cNvPr id="24" name="Up Arrow 23"/>
          <p:cNvSpPr/>
          <p:nvPr/>
        </p:nvSpPr>
        <p:spPr>
          <a:xfrm rot="16200000">
            <a:off x="9339974" y="5860404"/>
            <a:ext cx="581891" cy="44681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41694" y="4335234"/>
            <a:ext cx="2027038" cy="461665"/>
          </a:xfrm>
          <a:prstGeom prst="rect">
            <a:avLst/>
          </a:prstGeom>
          <a:solidFill>
            <a:srgbClr val="00B0F0"/>
          </a:solidFill>
        </p:spPr>
        <p:txBody>
          <a:bodyPr wrap="square" rtlCol="0">
            <a:spAutoFit/>
          </a:bodyPr>
          <a:lstStyle/>
          <a:p>
            <a:pPr lvl="0" algn="ctr">
              <a:defRPr/>
            </a:pP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2641694" y="485040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dài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2641694" y="536557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rộng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2641694" y="588074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Diện tích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91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28"/>
                                        </p:tgtEl>
                                        <p:attrNameLst>
                                          <p:attrName>fillcolor</p:attrName>
                                        </p:attrNameLst>
                                      </p:cBhvr>
                                      <p:to>
                                        <a:srgbClr val="F19054"/>
                                      </p:to>
                                    </p:animClr>
                                    <p:set>
                                      <p:cBhvr>
                                        <p:cTn id="82" dur="2000" fill="hold"/>
                                        <p:tgtEl>
                                          <p:spTgt spid="28"/>
                                        </p:tgtEl>
                                        <p:attrNameLst>
                                          <p:attrName>fill.type</p:attrName>
                                        </p:attrNameLst>
                                      </p:cBhvr>
                                      <p:to>
                                        <p:strVal val="solid"/>
                                      </p:to>
                                    </p:set>
                                    <p:set>
                                      <p:cBhvr>
                                        <p:cTn id="83" dur="2000" fill="hold"/>
                                        <p:tgtEl>
                                          <p:spTgt spid="28"/>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par>
                                <p:cTn id="91" presetID="10"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par>
                                <p:cTn id="94" presetID="26" presetClass="emph" presetSubtype="0" repeatCount="3000" fill="hold" nodeType="withEffect">
                                  <p:stCondLst>
                                    <p:cond delay="0"/>
                                  </p:stCondLst>
                                  <p:childTnLst>
                                    <p:animEffect transition="out" filter="fade">
                                      <p:cBhvr>
                                        <p:cTn id="95" dur="1000" tmFilter="0, 0; .2, .5; .8, .5; 1, 0"/>
                                        <p:tgtEl>
                                          <p:spTgt spid="4"/>
                                        </p:tgtEl>
                                      </p:cBhvr>
                                    </p:animEffect>
                                    <p:animScale>
                                      <p:cBhvr>
                                        <p:cTn id="96" dur="500" autoRev="1" fill="hold"/>
                                        <p:tgtEl>
                                          <p:spTgt spid="4"/>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3" presetClass="emph" presetSubtype="2" fill="hold" grpId="1" nodeType="clickEffect">
                                  <p:stCondLst>
                                    <p:cond delay="0"/>
                                  </p:stCondLst>
                                  <p:childTnLst>
                                    <p:animClr clrSpc="rgb" dir="cw">
                                      <p:cBhvr override="childStyle">
                                        <p:cTn id="100" dur="2000" fill="hold"/>
                                        <p:tgtEl>
                                          <p:spTgt spid="17"/>
                                        </p:tgtEl>
                                        <p:attrNameLst>
                                          <p:attrName>style.color</p:attrName>
                                        </p:attrNameLst>
                                      </p:cBhvr>
                                      <p:to>
                                        <a:srgbClr val="002060"/>
                                      </p:to>
                                    </p:animClr>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29"/>
                                        </p:tgtEl>
                                        <p:attrNameLst>
                                          <p:attrName>fillcolor</p:attrName>
                                        </p:attrNameLst>
                                      </p:cBhvr>
                                      <p:to>
                                        <a:srgbClr val="F19054"/>
                                      </p:to>
                                    </p:animClr>
                                    <p:set>
                                      <p:cBhvr>
                                        <p:cTn id="105" dur="2000" fill="hold"/>
                                        <p:tgtEl>
                                          <p:spTgt spid="29"/>
                                        </p:tgtEl>
                                        <p:attrNameLst>
                                          <p:attrName>fill.type</p:attrName>
                                        </p:attrNameLst>
                                      </p:cBhvr>
                                      <p:to>
                                        <p:strVal val="solid"/>
                                      </p:to>
                                    </p:set>
                                    <p:set>
                                      <p:cBhvr>
                                        <p:cTn id="106" dur="2000" fill="hold"/>
                                        <p:tgtEl>
                                          <p:spTgt spid="29"/>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par>
                                <p:cTn id="114" presetID="10"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par>
                                <p:cTn id="117" presetID="26" presetClass="emph" presetSubtype="0" repeatCount="3000" fill="hold" nodeType="withEffect">
                                  <p:stCondLst>
                                    <p:cond delay="0"/>
                                  </p:stCondLst>
                                  <p:childTnLst>
                                    <p:animEffect transition="out" filter="fade">
                                      <p:cBhvr>
                                        <p:cTn id="118" dur="1000" tmFilter="0, 0; .2, .5; .8, .5; 1, 0"/>
                                        <p:tgtEl>
                                          <p:spTgt spid="20"/>
                                        </p:tgtEl>
                                      </p:cBhvr>
                                    </p:animEffect>
                                    <p:animScale>
                                      <p:cBhvr>
                                        <p:cTn id="119" dur="500" autoRev="1" fill="hold"/>
                                        <p:tgtEl>
                                          <p:spTgt spid="20"/>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3" presetClass="emph" presetSubtype="2" fill="hold" grpId="1" nodeType="clickEffect">
                                  <p:stCondLst>
                                    <p:cond delay="0"/>
                                  </p:stCondLst>
                                  <p:childTnLst>
                                    <p:animClr clrSpc="rgb" dir="cw">
                                      <p:cBhvr override="childStyle">
                                        <p:cTn id="123" dur="2000" fill="hold"/>
                                        <p:tgtEl>
                                          <p:spTgt spid="18"/>
                                        </p:tgtEl>
                                        <p:attrNameLst>
                                          <p:attrName>style.color</p:attrName>
                                        </p:attrNameLst>
                                      </p:cBhvr>
                                      <p:to>
                                        <a:srgbClr val="002060"/>
                                      </p:to>
                                    </p:animClr>
                                  </p:childTnLst>
                                </p:cTn>
                              </p:par>
                            </p:childTnLst>
                          </p:cTn>
                        </p:par>
                      </p:childTnLst>
                    </p:cTn>
                  </p:par>
                  <p:par>
                    <p:cTn id="124" fill="hold">
                      <p:stCondLst>
                        <p:cond delay="indefinite"/>
                      </p:stCondLst>
                      <p:childTnLst>
                        <p:par>
                          <p:cTn id="125" fill="hold">
                            <p:stCondLst>
                              <p:cond delay="0"/>
                            </p:stCondLst>
                            <p:childTnLst>
                              <p:par>
                                <p:cTn id="126" presetID="1" presetClass="emph" presetSubtype="2" fill="hold" nodeType="clickEffect">
                                  <p:stCondLst>
                                    <p:cond delay="0"/>
                                  </p:stCondLst>
                                  <p:childTnLst>
                                    <p:animClr clrSpc="rgb" dir="cw">
                                      <p:cBhvr>
                                        <p:cTn id="127" dur="2000" fill="hold"/>
                                        <p:tgtEl>
                                          <p:spTgt spid="30"/>
                                        </p:tgtEl>
                                        <p:attrNameLst>
                                          <p:attrName>fillcolor</p:attrName>
                                        </p:attrNameLst>
                                      </p:cBhvr>
                                      <p:to>
                                        <a:schemeClr val="accent2"/>
                                      </p:to>
                                    </p:animClr>
                                    <p:set>
                                      <p:cBhvr>
                                        <p:cTn id="128" dur="2000" fill="hold"/>
                                        <p:tgtEl>
                                          <p:spTgt spid="30"/>
                                        </p:tgtEl>
                                        <p:attrNameLst>
                                          <p:attrName>fill.type</p:attrName>
                                        </p:attrNameLst>
                                      </p:cBhvr>
                                      <p:to>
                                        <p:strVal val="solid"/>
                                      </p:to>
                                    </p:set>
                                    <p:set>
                                      <p:cBhvr>
                                        <p:cTn id="129" dur="2000" fill="hold"/>
                                        <p:tgtEl>
                                          <p:spTgt spid="30"/>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1000"/>
                                        <p:tgtEl>
                                          <p:spTgt spid="26"/>
                                        </p:tgtEl>
                                      </p:cBhvr>
                                    </p:animEffect>
                                    <p:anim calcmode="lin" valueType="num">
                                      <p:cBhvr>
                                        <p:cTn id="135" dur="1000" fill="hold"/>
                                        <p:tgtEl>
                                          <p:spTgt spid="26"/>
                                        </p:tgtEl>
                                        <p:attrNameLst>
                                          <p:attrName>ppt_x</p:attrName>
                                        </p:attrNameLst>
                                      </p:cBhvr>
                                      <p:tavLst>
                                        <p:tav tm="0">
                                          <p:val>
                                            <p:strVal val="#ppt_x"/>
                                          </p:val>
                                        </p:tav>
                                        <p:tav tm="100000">
                                          <p:val>
                                            <p:strVal val="#ppt_x"/>
                                          </p:val>
                                        </p:tav>
                                      </p:tavLst>
                                    </p:anim>
                                    <p:anim calcmode="lin" valueType="num">
                                      <p:cBhvr>
                                        <p:cTn id="1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wipe(down)">
                                      <p:cBhvr>
                                        <p:cTn id="141" dur="500"/>
                                        <p:tgtEl>
                                          <p:spTgt spid="24"/>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mph" presetSubtype="2" fill="hold" grpId="1" nodeType="clickEffect">
                                  <p:stCondLst>
                                    <p:cond delay="0"/>
                                  </p:stCondLst>
                                  <p:childTnLst>
                                    <p:animClr clrSpc="rgb" dir="cw">
                                      <p:cBhvr override="childStyle">
                                        <p:cTn id="145" dur="2000" fill="hold"/>
                                        <p:tgtEl>
                                          <p:spTgt spid="19"/>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P spid="10" grpId="0" animBg="1"/>
      <p:bldP spid="11" grpId="0" animBg="1"/>
      <p:bldP spid="13" grpId="0" animBg="1"/>
      <p:bldP spid="14" grpId="0" animBg="1"/>
      <p:bldP spid="15" grpId="0"/>
      <p:bldP spid="16" grpId="0" animBg="1"/>
      <p:bldP spid="17" grpId="0" animBg="1"/>
      <p:bldP spid="17" grpId="1" animBg="1"/>
      <p:bldP spid="18" grpId="0" animBg="1"/>
      <p:bldP spid="18" grpId="1" animBg="1"/>
      <p:bldP spid="19" grpId="0" animBg="1"/>
      <p:bldP spid="19" grpId="1" animBg="1"/>
      <p:bldP spid="25" grpId="0"/>
      <p:bldP spid="26" grpId="0"/>
      <p:bldP spid="24"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1907</Words>
  <Application>Microsoft Office PowerPoint</Application>
  <PresentationFormat>Widescreen</PresentationFormat>
  <Paragraphs>270</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Pangolin</vt:lpstr>
      <vt:lpstr>Roboto</vt:lpstr>
      <vt:lpstr>Roboto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39</cp:revision>
  <dcterms:created xsi:type="dcterms:W3CDTF">2024-01-30T14:30:44Z</dcterms:created>
  <dcterms:modified xsi:type="dcterms:W3CDTF">2024-03-28T07:12:48Z</dcterms:modified>
</cp:coreProperties>
</file>