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6"/>
  </p:notesMasterIdLst>
  <p:sldIdLst>
    <p:sldId id="318" r:id="rId2"/>
    <p:sldId id="355" r:id="rId3"/>
    <p:sldId id="354" r:id="rId4"/>
    <p:sldId id="401" r:id="rId5"/>
    <p:sldId id="323" r:id="rId6"/>
    <p:sldId id="363" r:id="rId7"/>
    <p:sldId id="393" r:id="rId8"/>
    <p:sldId id="412" r:id="rId9"/>
    <p:sldId id="413" r:id="rId10"/>
    <p:sldId id="414" r:id="rId11"/>
    <p:sldId id="422" r:id="rId12"/>
    <p:sldId id="415" r:id="rId13"/>
    <p:sldId id="416" r:id="rId14"/>
    <p:sldId id="360" r:id="rId15"/>
    <p:sldId id="364" r:id="rId16"/>
    <p:sldId id="402" r:id="rId17"/>
    <p:sldId id="403" r:id="rId18"/>
    <p:sldId id="368" r:id="rId19"/>
    <p:sldId id="406" r:id="rId20"/>
    <p:sldId id="405" r:id="rId21"/>
    <p:sldId id="417" r:id="rId22"/>
    <p:sldId id="418" r:id="rId23"/>
    <p:sldId id="423" r:id="rId24"/>
    <p:sldId id="370" r:id="rId25"/>
    <p:sldId id="396" r:id="rId26"/>
    <p:sldId id="419" r:id="rId27"/>
    <p:sldId id="420" r:id="rId28"/>
    <p:sldId id="421" r:id="rId29"/>
    <p:sldId id="397" r:id="rId30"/>
    <p:sldId id="377" r:id="rId31"/>
    <p:sldId id="332" r:id="rId32"/>
    <p:sldId id="392" r:id="rId33"/>
    <p:sldId id="398" r:id="rId34"/>
    <p:sldId id="404" r:id="rId35"/>
    <p:sldId id="408" r:id="rId36"/>
    <p:sldId id="409" r:id="rId37"/>
    <p:sldId id="410" r:id="rId38"/>
    <p:sldId id="407" r:id="rId39"/>
    <p:sldId id="411" r:id="rId40"/>
    <p:sldId id="400" r:id="rId41"/>
    <p:sldId id="424" r:id="rId42"/>
    <p:sldId id="425" r:id="rId43"/>
    <p:sldId id="427" r:id="rId44"/>
    <p:sldId id="428" r:id="rId45"/>
  </p:sldIdLst>
  <p:sldSz cx="11887200" cy="6858000"/>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00"/>
    <a:srgbClr val="FFFFFF"/>
    <a:srgbClr val="0000FF"/>
    <a:srgbClr val="FF33CC"/>
    <a:srgbClr val="DD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75" autoAdjust="0"/>
  </p:normalViewPr>
  <p:slideViewPr>
    <p:cSldViewPr>
      <p:cViewPr varScale="1">
        <p:scale>
          <a:sx n="63" d="100"/>
          <a:sy n="63" d="100"/>
        </p:scale>
        <p:origin x="840" y="64"/>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Unicode MS" panose="020B0604020202020204" pitchFamily="34" charset="-128"/>
                <a:cs typeface="Arial" panose="020B0604020202020204"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Unicode MS" panose="020B0604020202020204" pitchFamily="34" charset="-128"/>
              </a:defRPr>
            </a:lvl1pPr>
          </a:lstStyle>
          <a:p>
            <a:fld id="{6990FEC8-84F9-41E9-B6A4-8BE2C6128950}"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8C9690-0715-4F2C-8753-2B9BF62B7245}" type="slidenum">
              <a:rPr lang="en-US">
                <a:latin typeface="Arial Unicode MS" panose="020B0604020202020204" pitchFamily="34" charset="-128"/>
              </a:rPr>
              <a:t>2</a:t>
            </a:fld>
            <a:endParaRPr lang="en-US">
              <a:latin typeface="Arial Unicode MS" panose="020B0604020202020204" pitchFamily="34" charset="-128"/>
            </a:endParaRPr>
          </a:p>
        </p:txBody>
      </p:sp>
      <p:sp>
        <p:nvSpPr>
          <p:cNvPr id="28675" name="Rectangle 2"/>
          <p:cNvSpPr>
            <a:spLocks noGrp="1" noRot="1" noChangeAspect="1" noChangeArrowheads="1" noTextEdit="1"/>
          </p:cNvSpPr>
          <p:nvPr>
            <p:ph type="sldImg"/>
          </p:nvPr>
        </p:nvSpPr>
        <p:spPr>
          <a:xfrm>
            <a:off x="457200" y="685800"/>
            <a:ext cx="5943600" cy="3429000"/>
          </a:xfrm>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575DA3-8CD6-46B4-BCEE-4DBCC07CCC36}" type="slidenum">
              <a:rPr lang="en-US">
                <a:latin typeface="Arial Unicode MS" panose="020B0604020202020204" pitchFamily="34" charset="-128"/>
              </a:rPr>
              <a:t>17</a:t>
            </a:fld>
            <a:endParaRPr lang="en-US">
              <a:latin typeface="Arial Unicode MS" panose="020B0604020202020204" pitchFamily="34" charset="-128"/>
            </a:endParaRPr>
          </a:p>
        </p:txBody>
      </p:sp>
      <p:sp>
        <p:nvSpPr>
          <p:cNvPr id="38915" name="Rectangle 2"/>
          <p:cNvSpPr>
            <a:spLocks noGrp="1" noRot="1" noChangeAspect="1" noChangeArrowheads="1" noTextEdit="1"/>
          </p:cNvSpPr>
          <p:nvPr>
            <p:ph type="sldImg"/>
          </p:nvPr>
        </p:nvSpPr>
        <p:spPr>
          <a:xfrm>
            <a:off x="457200" y="685800"/>
            <a:ext cx="5943600" cy="3429000"/>
          </a:xfrm>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18</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19</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20</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8C2C56-F570-4BEB-BBC1-C7AEFCBD9D87}" type="slidenum">
              <a:rPr lang="en-US">
                <a:latin typeface="Arial Unicode MS" panose="020B0604020202020204" pitchFamily="34" charset="-128"/>
              </a:rPr>
              <a:t>24</a:t>
            </a:fld>
            <a:endParaRPr lang="en-US">
              <a:latin typeface="Arial Unicode MS" panose="020B0604020202020204" pitchFamily="34" charset="-128"/>
            </a:endParaRPr>
          </a:p>
        </p:txBody>
      </p:sp>
      <p:sp>
        <p:nvSpPr>
          <p:cNvPr id="41987" name="Rectangle 2"/>
          <p:cNvSpPr>
            <a:spLocks noGrp="1" noRot="1" noChangeAspect="1" noChangeArrowheads="1" noTextEdit="1"/>
          </p:cNvSpPr>
          <p:nvPr>
            <p:ph type="sldImg"/>
          </p:nvPr>
        </p:nvSpPr>
        <p:spPr>
          <a:xfrm>
            <a:off x="457200" y="685800"/>
            <a:ext cx="5943600" cy="3429000"/>
          </a:xfrm>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2FCA28-B376-4DB1-94FA-6A176D1A57AD}" type="slidenum">
              <a:rPr lang="en-US">
                <a:latin typeface="Arial Unicode MS" panose="020B0604020202020204" pitchFamily="34" charset="-128"/>
              </a:rPr>
              <a:t>25</a:t>
            </a:fld>
            <a:endParaRPr lang="en-US">
              <a:latin typeface="Arial Unicode MS" panose="020B0604020202020204" pitchFamily="34" charset="-128"/>
            </a:endParaRPr>
          </a:p>
        </p:txBody>
      </p:sp>
      <p:sp>
        <p:nvSpPr>
          <p:cNvPr id="44035" name="Rectangle 2"/>
          <p:cNvSpPr>
            <a:spLocks noGrp="1" noRot="1" noChangeAspect="1" noChangeArrowheads="1" noTextEdit="1"/>
          </p:cNvSpPr>
          <p:nvPr>
            <p:ph type="sldImg"/>
          </p:nvPr>
        </p:nvSpPr>
        <p:spPr>
          <a:xfrm>
            <a:off x="457200" y="685800"/>
            <a:ext cx="5943600" cy="3429000"/>
          </a:xfrm>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7A59AC-54EF-4017-B4F7-F08D1499EEB9}" type="slidenum">
              <a:rPr lang="en-US">
                <a:latin typeface="Arial Unicode MS" panose="020B0604020202020204" pitchFamily="34" charset="-128"/>
              </a:rPr>
              <a:t>29</a:t>
            </a:fld>
            <a:endParaRPr lang="en-US">
              <a:latin typeface="Arial Unicode MS" panose="020B0604020202020204" pitchFamily="34" charset="-128"/>
            </a:endParaRPr>
          </a:p>
        </p:txBody>
      </p:sp>
      <p:sp>
        <p:nvSpPr>
          <p:cNvPr id="45059" name="Rectangle 2"/>
          <p:cNvSpPr>
            <a:spLocks noGrp="1" noRot="1" noChangeAspect="1" noChangeArrowheads="1" noTextEdit="1"/>
          </p:cNvSpPr>
          <p:nvPr>
            <p:ph type="sldImg"/>
          </p:nvPr>
        </p:nvSpPr>
        <p:spPr>
          <a:xfrm>
            <a:off x="457200" y="685800"/>
            <a:ext cx="5943600" cy="3429000"/>
          </a:xfrm>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8E0AD-1205-4E96-A2DF-093EE8FD9457}" type="slidenum">
              <a:rPr lang="en-US">
                <a:latin typeface="Arial Unicode MS" panose="020B0604020202020204" pitchFamily="34" charset="-128"/>
              </a:rPr>
              <a:t>30</a:t>
            </a:fld>
            <a:endParaRPr lang="en-US">
              <a:latin typeface="Arial Unicode MS" panose="020B0604020202020204" pitchFamily="34" charset="-128"/>
            </a:endParaRPr>
          </a:p>
        </p:txBody>
      </p:sp>
      <p:sp>
        <p:nvSpPr>
          <p:cNvPr id="46083" name="Rectangle 2"/>
          <p:cNvSpPr>
            <a:spLocks noGrp="1" noRot="1" noChangeAspect="1" noChangeArrowheads="1" noTextEdit="1"/>
          </p:cNvSpPr>
          <p:nvPr>
            <p:ph type="sldImg"/>
          </p:nvPr>
        </p:nvSpPr>
        <p:spPr>
          <a:xfrm>
            <a:off x="457200" y="685800"/>
            <a:ext cx="5943600" cy="3429000"/>
          </a:xfrm>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798E85-2B81-4678-9B86-324C541A9D31}" type="slidenum">
              <a:rPr lang="en-US">
                <a:latin typeface="Arial Unicode MS" panose="020B0604020202020204" pitchFamily="34" charset="-128"/>
              </a:rPr>
              <a:t>31</a:t>
            </a:fld>
            <a:endParaRPr lang="en-US">
              <a:latin typeface="Arial Unicode MS" panose="020B0604020202020204" pitchFamily="34" charset="-128"/>
            </a:endParaRPr>
          </a:p>
        </p:txBody>
      </p:sp>
      <p:sp>
        <p:nvSpPr>
          <p:cNvPr id="47107" name="Rectangle 2"/>
          <p:cNvSpPr>
            <a:spLocks noGrp="1" noRot="1" noChangeAspect="1" noChangeArrowheads="1" noTextEdit="1"/>
          </p:cNvSpPr>
          <p:nvPr>
            <p:ph type="sldImg"/>
          </p:nvPr>
        </p:nvSpPr>
        <p:spPr>
          <a:xfrm>
            <a:off x="457200" y="685800"/>
            <a:ext cx="5943600" cy="3429000"/>
          </a:xfrm>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C38037-ADE4-476B-A03F-02092EC39970}" type="slidenum">
              <a:rPr lang="en-US">
                <a:latin typeface="Arial Unicode MS" panose="020B0604020202020204" pitchFamily="34" charset="-128"/>
              </a:rPr>
              <a:t>33</a:t>
            </a:fld>
            <a:endParaRPr lang="en-US">
              <a:latin typeface="Arial Unicode MS" panose="020B0604020202020204" pitchFamily="34" charset="-128"/>
            </a:endParaRPr>
          </a:p>
        </p:txBody>
      </p:sp>
      <p:sp>
        <p:nvSpPr>
          <p:cNvPr id="48131" name="Rectangle 2"/>
          <p:cNvSpPr>
            <a:spLocks noGrp="1" noRot="1" noChangeAspect="1" noChangeArrowheads="1" noTextEdit="1"/>
          </p:cNvSpPr>
          <p:nvPr>
            <p:ph type="sldImg"/>
          </p:nvPr>
        </p:nvSpPr>
        <p:spPr>
          <a:xfrm>
            <a:off x="457200" y="685800"/>
            <a:ext cx="5943600" cy="3429000"/>
          </a:xfrm>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84A4C5-67D7-4E12-94A8-E3953DC02FCF}" type="slidenum">
              <a:rPr lang="en-US">
                <a:latin typeface="Arial Unicode MS" panose="020B0604020202020204" pitchFamily="34" charset="-128"/>
              </a:rPr>
              <a:t>3</a:t>
            </a:fld>
            <a:endParaRPr lang="en-US">
              <a:latin typeface="Arial Unicode MS" panose="020B0604020202020204" pitchFamily="34" charset="-128"/>
            </a:endParaRPr>
          </a:p>
        </p:txBody>
      </p:sp>
      <p:sp>
        <p:nvSpPr>
          <p:cNvPr id="29699" name="Rectangle 2"/>
          <p:cNvSpPr>
            <a:spLocks noGrp="1" noRot="1" noChangeAspect="1" noChangeArrowheads="1" noTextEdit="1"/>
          </p:cNvSpPr>
          <p:nvPr>
            <p:ph type="sldImg"/>
          </p:nvPr>
        </p:nvSpPr>
        <p:spPr>
          <a:xfrm>
            <a:off x="457200" y="685800"/>
            <a:ext cx="5943600" cy="3429000"/>
          </a:xfrm>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EFF34-E0FE-4EDF-B966-92DC58AA14A3}" type="slidenum">
              <a:rPr lang="en-US">
                <a:latin typeface="Arial Unicode MS" panose="020B0604020202020204" pitchFamily="34" charset="-128"/>
              </a:rPr>
              <a:t>34</a:t>
            </a:fld>
            <a:endParaRPr lang="en-US">
              <a:latin typeface="Arial Unicode MS" panose="020B0604020202020204" pitchFamily="34" charset="-128"/>
            </a:endParaRPr>
          </a:p>
        </p:txBody>
      </p:sp>
      <p:sp>
        <p:nvSpPr>
          <p:cNvPr id="49155" name="Rectangle 2"/>
          <p:cNvSpPr>
            <a:spLocks noGrp="1" noRot="1" noChangeAspect="1" noChangeArrowheads="1" noTextEdit="1"/>
          </p:cNvSpPr>
          <p:nvPr>
            <p:ph type="sldImg"/>
          </p:nvPr>
        </p:nvSpPr>
        <p:spPr>
          <a:xfrm>
            <a:off x="457200" y="685800"/>
            <a:ext cx="5943600" cy="3429000"/>
          </a:xfrm>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990FEC8-84F9-41E9-B6A4-8BE2C6128950}" type="slidenum">
              <a:rPr lang="en-US" smtClean="0"/>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C0E084-CD36-4706-BDF8-CCF2B7F569AD}" type="slidenum">
              <a:rPr lang="en-US">
                <a:latin typeface="Arial Unicode MS" panose="020B0604020202020204" pitchFamily="34" charset="-128"/>
              </a:rPr>
              <a:t>40</a:t>
            </a:fld>
            <a:endParaRPr lang="en-US">
              <a:latin typeface="Arial Unicode MS" panose="020B0604020202020204" pitchFamily="34" charset="-128"/>
            </a:endParaRPr>
          </a:p>
        </p:txBody>
      </p:sp>
      <p:sp>
        <p:nvSpPr>
          <p:cNvPr id="52227" name="Rectangle 2"/>
          <p:cNvSpPr>
            <a:spLocks noGrp="1" noRot="1" noChangeAspect="1" noChangeArrowheads="1" noTextEdit="1"/>
          </p:cNvSpPr>
          <p:nvPr>
            <p:ph type="sldImg"/>
          </p:nvPr>
        </p:nvSpPr>
        <p:spPr>
          <a:xfrm>
            <a:off x="457200" y="685800"/>
            <a:ext cx="5943600" cy="3429000"/>
          </a:xfrm>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4661D-6525-47BC-87CC-CA828DDD2104}" type="slidenum">
              <a:rPr lang="en-US">
                <a:latin typeface="Arial Unicode MS" panose="020B0604020202020204" pitchFamily="34" charset="-128"/>
              </a:rPr>
              <a:t>4</a:t>
            </a:fld>
            <a:endParaRPr lang="en-US">
              <a:latin typeface="Arial Unicode MS" panose="020B0604020202020204" pitchFamily="34" charset="-128"/>
            </a:endParaRPr>
          </a:p>
        </p:txBody>
      </p:sp>
      <p:sp>
        <p:nvSpPr>
          <p:cNvPr id="30723" name="Rectangle 2"/>
          <p:cNvSpPr>
            <a:spLocks noGrp="1" noRot="1" noChangeAspect="1" noChangeArrowheads="1" noTextEdit="1"/>
          </p:cNvSpPr>
          <p:nvPr>
            <p:ph type="sldImg"/>
          </p:nvPr>
        </p:nvSpPr>
        <p:spPr>
          <a:xfrm>
            <a:off x="457200" y="685800"/>
            <a:ext cx="5943600" cy="3429000"/>
          </a:xfrm>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6608ED-A580-4076-AA59-782412EA9BED}" type="slidenum">
              <a:rPr lang="en-US">
                <a:latin typeface="Arial Unicode MS" panose="020B0604020202020204" pitchFamily="34" charset="-128"/>
              </a:rPr>
              <a:t>5</a:t>
            </a:fld>
            <a:endParaRPr lang="en-US">
              <a:latin typeface="Arial Unicode MS" panose="020B0604020202020204" pitchFamily="34" charset="-128"/>
            </a:endParaRPr>
          </a:p>
        </p:txBody>
      </p:sp>
      <p:sp>
        <p:nvSpPr>
          <p:cNvPr id="31747" name="Rectangle 2"/>
          <p:cNvSpPr>
            <a:spLocks noGrp="1" noRot="1" noChangeAspect="1" noChangeArrowheads="1" noTextEdit="1"/>
          </p:cNvSpPr>
          <p:nvPr>
            <p:ph type="sldImg"/>
          </p:nvPr>
        </p:nvSpPr>
        <p:spPr>
          <a:xfrm>
            <a:off x="457200" y="685800"/>
            <a:ext cx="5943600" cy="3429000"/>
          </a:xfrm>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ABF1F5-72C1-4BD6-9965-CAA56DC2DF10}" type="slidenum">
              <a:rPr lang="en-US">
                <a:latin typeface="Arial Unicode MS" panose="020B0604020202020204" pitchFamily="34" charset="-128"/>
              </a:rPr>
              <a:t>6</a:t>
            </a:fld>
            <a:endParaRPr lang="en-US">
              <a:latin typeface="Arial Unicode MS" panose="020B0604020202020204" pitchFamily="34" charset="-128"/>
            </a:endParaRPr>
          </a:p>
        </p:txBody>
      </p:sp>
      <p:sp>
        <p:nvSpPr>
          <p:cNvPr id="33795" name="Rectangle 2"/>
          <p:cNvSpPr>
            <a:spLocks noGrp="1" noRot="1" noChangeAspect="1" noChangeArrowheads="1" noTextEdit="1"/>
          </p:cNvSpPr>
          <p:nvPr>
            <p:ph type="sldImg"/>
          </p:nvPr>
        </p:nvSpPr>
        <p:spPr>
          <a:xfrm>
            <a:off x="457200" y="685800"/>
            <a:ext cx="5943600" cy="3429000"/>
          </a:xfrm>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788FDE-E85C-40E3-8547-A4ADCA0D149B}" type="slidenum">
              <a:rPr lang="en-US">
                <a:latin typeface="Arial Unicode MS" panose="020B0604020202020204" pitchFamily="34" charset="-128"/>
              </a:rPr>
              <a:t>7</a:t>
            </a:fld>
            <a:endParaRPr lang="en-US">
              <a:latin typeface="Arial Unicode MS" panose="020B0604020202020204" pitchFamily="34" charset="-128"/>
            </a:endParaRPr>
          </a:p>
        </p:txBody>
      </p:sp>
      <p:sp>
        <p:nvSpPr>
          <p:cNvPr id="34819" name="Rectangle 2"/>
          <p:cNvSpPr>
            <a:spLocks noGrp="1" noRot="1" noChangeAspect="1" noChangeArrowheads="1" noTextEdit="1"/>
          </p:cNvSpPr>
          <p:nvPr>
            <p:ph type="sldImg"/>
          </p:nvPr>
        </p:nvSpPr>
        <p:spPr>
          <a:xfrm>
            <a:off x="457200" y="685800"/>
            <a:ext cx="5943600" cy="3429000"/>
          </a:xfrm>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335FBB-A5DA-4955-8054-7EF147C44236}" type="slidenum">
              <a:rPr lang="en-US">
                <a:latin typeface="Arial Unicode MS" panose="020B0604020202020204" pitchFamily="34" charset="-128"/>
              </a:rPr>
              <a:t>14</a:t>
            </a:fld>
            <a:endParaRPr lang="en-US">
              <a:latin typeface="Arial Unicode MS" panose="020B0604020202020204" pitchFamily="34" charset="-128"/>
            </a:endParaRPr>
          </a:p>
        </p:txBody>
      </p:sp>
      <p:sp>
        <p:nvSpPr>
          <p:cNvPr id="35843" name="Rectangle 2"/>
          <p:cNvSpPr>
            <a:spLocks noGrp="1" noRot="1" noChangeAspect="1" noChangeArrowheads="1" noTextEdit="1"/>
          </p:cNvSpPr>
          <p:nvPr>
            <p:ph type="sldImg"/>
          </p:nvPr>
        </p:nvSpPr>
        <p:spPr>
          <a:xfrm>
            <a:off x="457200" y="685800"/>
            <a:ext cx="5943600" cy="3429000"/>
          </a:xfrm>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990D5B-9956-4C62-ADD3-3D3CE206FD87}" type="slidenum">
              <a:rPr lang="en-US">
                <a:latin typeface="Arial Unicode MS" panose="020B0604020202020204" pitchFamily="34" charset="-128"/>
              </a:rPr>
              <a:t>15</a:t>
            </a:fld>
            <a:endParaRPr lang="en-US">
              <a:latin typeface="Arial Unicode MS" panose="020B0604020202020204" pitchFamily="34" charset="-128"/>
            </a:endParaRPr>
          </a:p>
        </p:txBody>
      </p:sp>
      <p:sp>
        <p:nvSpPr>
          <p:cNvPr id="36867" name="Rectangle 2"/>
          <p:cNvSpPr>
            <a:spLocks noGrp="1" noRot="1" noChangeAspect="1" noChangeArrowheads="1" noTextEdit="1"/>
          </p:cNvSpPr>
          <p:nvPr>
            <p:ph type="sldImg"/>
          </p:nvPr>
        </p:nvSpPr>
        <p:spPr>
          <a:xfrm>
            <a:off x="457200" y="685800"/>
            <a:ext cx="5943600" cy="3429000"/>
          </a:xfrm>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F524AB-C47A-4F53-A527-E6E3BDBA8456}" type="slidenum">
              <a:rPr lang="en-US">
                <a:latin typeface="Arial Unicode MS" panose="020B0604020202020204" pitchFamily="34" charset="-128"/>
              </a:rPr>
              <a:t>16</a:t>
            </a:fld>
            <a:endParaRPr lang="en-US">
              <a:latin typeface="Arial Unicode MS" panose="020B0604020202020204" pitchFamily="34" charset="-128"/>
            </a:endParaRPr>
          </a:p>
        </p:txBody>
      </p:sp>
      <p:sp>
        <p:nvSpPr>
          <p:cNvPr id="37891" name="Rectangle 2"/>
          <p:cNvSpPr>
            <a:spLocks noGrp="1" noRot="1" noChangeAspect="1" noChangeArrowheads="1" noTextEdit="1"/>
          </p:cNvSpPr>
          <p:nvPr>
            <p:ph type="sldImg"/>
          </p:nvPr>
        </p:nvSpPr>
        <p:spPr>
          <a:xfrm>
            <a:off x="457200" y="685800"/>
            <a:ext cx="5943600" cy="3429000"/>
          </a:xfrm>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4483" y="2514601"/>
            <a:ext cx="8692514" cy="2262781"/>
          </a:xfrm>
        </p:spPr>
        <p:txBody>
          <a:bodyPr anchor="b">
            <a:normAutofit/>
          </a:bodyPr>
          <a:lstStyle>
            <a:lvl1pPr>
              <a:defRPr sz="5265"/>
            </a:lvl1pPr>
          </a:lstStyle>
          <a:p>
            <a:r>
              <a:rPr lang="en-US"/>
              <a:t>Click to edit Master title style</a:t>
            </a:r>
            <a:endParaRPr lang="en-US" dirty="0"/>
          </a:p>
        </p:txBody>
      </p:sp>
      <p:sp>
        <p:nvSpPr>
          <p:cNvPr id="3" name="Subtitle 2"/>
          <p:cNvSpPr>
            <a:spLocks noGrp="1"/>
          </p:cNvSpPr>
          <p:nvPr>
            <p:ph type="subTitle" idx="1"/>
          </p:nvPr>
        </p:nvSpPr>
        <p:spPr>
          <a:xfrm>
            <a:off x="2524483" y="4777380"/>
            <a:ext cx="8692514" cy="1126283"/>
          </a:xfrm>
        </p:spPr>
        <p:txBody>
          <a:bodyPr anchor="t"/>
          <a:lstStyle>
            <a:lvl1pPr marL="0" indent="0" algn="l">
              <a:buNone/>
              <a:defRPr>
                <a:solidFill>
                  <a:schemeClr val="tx1">
                    <a:lumMod val="65000"/>
                    <a:lumOff val="3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1"/>
            <a:ext cx="1701036"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18517" y="4529541"/>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409581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609600"/>
            <a:ext cx="8692514" cy="3117040"/>
          </a:xfrm>
        </p:spPr>
        <p:txBody>
          <a:bodyPr anchor="ctr">
            <a:normAutofit/>
          </a:bodyPr>
          <a:lstStyle>
            <a:lvl1pPr algn="l">
              <a:defRPr sz="4680" b="0" cap="none"/>
            </a:lvl1pPr>
          </a:lstStyle>
          <a:p>
            <a:r>
              <a:rPr lang="en-US"/>
              <a:t>Click to edit Master title style</a:t>
            </a:r>
            <a:endParaRPr lang="en-US" dirty="0"/>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38289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193137" y="3505200"/>
            <a:ext cx="7348140" cy="381000"/>
          </a:xfrm>
        </p:spPr>
        <p:txBody>
          <a:bodyPr anchor="ctr">
            <a:noAutofit/>
          </a:bodyPr>
          <a:lstStyle>
            <a:lvl1pPr marL="0" indent="0">
              <a:buFontTx/>
              <a:buNone/>
              <a:defRPr sz="1560">
                <a:solidFill>
                  <a:schemeClr val="tx1">
                    <a:lumMod val="50000"/>
                    <a:lumOff val="50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
        <p:nvSpPr>
          <p:cNvPr id="14" name="TextBox 13"/>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5" name="TextBox 14"/>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850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24483" y="2438401"/>
            <a:ext cx="8692515" cy="2724845"/>
          </a:xfrm>
        </p:spPr>
        <p:txBody>
          <a:bodyPr anchor="b">
            <a:normAutofit/>
          </a:bodyPr>
          <a:lstStyle>
            <a:lvl1pPr algn="l">
              <a:defRPr sz="4680" b="0"/>
            </a:lvl1pPr>
          </a:lstStyle>
          <a:p>
            <a:r>
              <a:rPr lang="en-US"/>
              <a:t>Click to edit Master title style</a:t>
            </a:r>
            <a:endParaRPr lang="en-US" dirty="0"/>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78403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
        <p:nvSpPr>
          <p:cNvPr id="17" name="TextBox 16"/>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8" name="TextBox 17"/>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641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24482" y="627407"/>
            <a:ext cx="8692514" cy="2880020"/>
          </a:xfrm>
        </p:spPr>
        <p:txBody>
          <a:bodyPr anchor="ctr">
            <a:normAutofit/>
          </a:bodyPr>
          <a:lstStyle>
            <a:lvl1pPr algn="l">
              <a:defRPr sz="4680" b="0"/>
            </a:lvl1pPr>
          </a:lstStyle>
          <a:p>
            <a:r>
              <a:rPr lang="en-US"/>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9705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55259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2442" y="627406"/>
            <a:ext cx="215241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24482" y="627406"/>
            <a:ext cx="6315075"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4419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8102" y="624110"/>
            <a:ext cx="868889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24482" y="2133600"/>
            <a:ext cx="869251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24454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4482" y="2058750"/>
            <a:ext cx="8692514" cy="1468800"/>
          </a:xfrm>
        </p:spPr>
        <p:txBody>
          <a:bodyPr anchor="b"/>
          <a:lstStyle>
            <a:lvl1pPr algn="l">
              <a:defRPr sz="3900" b="0" cap="none"/>
            </a:lvl1pPr>
          </a:lstStyle>
          <a:p>
            <a:r>
              <a:rPr lang="en-US"/>
              <a:t>Click to edit Master title style</a:t>
            </a:r>
            <a:endParaRPr lang="en-US" dirty="0"/>
          </a:p>
        </p:txBody>
      </p:sp>
      <p:sp>
        <p:nvSpPr>
          <p:cNvPr id="3" name="Text Placeholder 2"/>
          <p:cNvSpPr>
            <a:spLocks noGrp="1"/>
          </p:cNvSpPr>
          <p:nvPr>
            <p:ph type="body" idx="1"/>
          </p:nvPr>
        </p:nvSpPr>
        <p:spPr>
          <a:xfrm>
            <a:off x="2524482" y="3530129"/>
            <a:ext cx="8692514" cy="860400"/>
          </a:xfrm>
        </p:spPr>
        <p:txBody>
          <a:bodyPr anchor="t"/>
          <a:lstStyle>
            <a:lvl1pPr marL="0" indent="0" algn="l">
              <a:buNone/>
              <a:defRPr sz="1950">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400374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4482" y="2133600"/>
            <a:ext cx="4206017"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10979" y="2126222"/>
            <a:ext cx="4206017"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18517" y="787783"/>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334694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865889" y="1972703"/>
            <a:ext cx="3892914"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4" name="Content Placeholder 3"/>
          <p:cNvSpPr>
            <a:spLocks noGrp="1"/>
          </p:cNvSpPr>
          <p:nvPr>
            <p:ph sz="half" idx="2"/>
          </p:nvPr>
        </p:nvSpPr>
        <p:spPr>
          <a:xfrm>
            <a:off x="2524482" y="2548966"/>
            <a:ext cx="4234321"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18964" y="1969475"/>
            <a:ext cx="3899026"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6" name="Content Placeholder 5"/>
          <p:cNvSpPr>
            <a:spLocks noGrp="1"/>
          </p:cNvSpPr>
          <p:nvPr>
            <p:ph sz="quarter" idx="4"/>
          </p:nvPr>
        </p:nvSpPr>
        <p:spPr>
          <a:xfrm>
            <a:off x="6987783" y="2545738"/>
            <a:ext cx="423020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18517" y="787783"/>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69274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13088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62701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446088"/>
            <a:ext cx="3417569" cy="976312"/>
          </a:xfrm>
        </p:spPr>
        <p:txBody>
          <a:bodyPr anchor="b"/>
          <a:lstStyle>
            <a:lvl1pPr algn="l">
              <a:defRPr sz="1950" b="0"/>
            </a:lvl1pPr>
          </a:lstStyle>
          <a:p>
            <a:r>
              <a:rPr lang="en-US"/>
              <a:t>Click to edit Master title style</a:t>
            </a:r>
            <a:endParaRPr lang="en-US" dirty="0"/>
          </a:p>
        </p:txBody>
      </p:sp>
      <p:sp>
        <p:nvSpPr>
          <p:cNvPr id="3" name="Content Placeholder 2"/>
          <p:cNvSpPr>
            <a:spLocks noGrp="1"/>
          </p:cNvSpPr>
          <p:nvPr>
            <p:ph idx="1"/>
          </p:nvPr>
        </p:nvSpPr>
        <p:spPr>
          <a:xfrm>
            <a:off x="6164937" y="446089"/>
            <a:ext cx="505206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24482" y="1598613"/>
            <a:ext cx="3417569" cy="4262436"/>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72640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3" y="4800600"/>
            <a:ext cx="8692515" cy="566738"/>
          </a:xfrm>
        </p:spPr>
        <p:txBody>
          <a:bodyPr anchor="b">
            <a:normAutofit/>
          </a:bodyPr>
          <a:lstStyle>
            <a:lvl1pPr algn="l">
              <a:defRPr sz="23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24482" y="634965"/>
            <a:ext cx="8692515" cy="3854970"/>
          </a:xfrm>
        </p:spPr>
        <p:txBody>
          <a:bodyPr anchor="t">
            <a:normAutofit/>
          </a:bodyPr>
          <a:lstStyle>
            <a:lvl1pPr marL="0" indent="0" algn="ctr">
              <a:buNone/>
              <a:defRPr sz="1560"/>
            </a:lvl1pPr>
            <a:lvl2pPr marL="445770" indent="0">
              <a:buNone/>
              <a:defRPr sz="1560"/>
            </a:lvl2pPr>
            <a:lvl3pPr marL="891540" indent="0">
              <a:buNone/>
              <a:defRPr sz="1560"/>
            </a:lvl3pPr>
            <a:lvl4pPr marL="1337310" indent="0">
              <a:buNone/>
              <a:defRPr sz="1560"/>
            </a:lvl4pPr>
            <a:lvl5pPr marL="1783080" indent="0">
              <a:buNone/>
              <a:defRPr sz="1560"/>
            </a:lvl5pPr>
            <a:lvl6pPr marL="2228850" indent="0">
              <a:buNone/>
              <a:defRPr sz="1560"/>
            </a:lvl6pPr>
            <a:lvl7pPr marL="2674620" indent="0">
              <a:buNone/>
              <a:defRPr sz="1560"/>
            </a:lvl7pPr>
            <a:lvl8pPr marL="3120390" indent="0">
              <a:buNone/>
              <a:defRPr sz="1560"/>
            </a:lvl8pPr>
            <a:lvl9pPr marL="3566160" indent="0">
              <a:buNone/>
              <a:defRPr sz="1560"/>
            </a:lvl9pPr>
          </a:lstStyle>
          <a:p>
            <a:r>
              <a:rPr lang="en-US"/>
              <a:t>Click icon to add picture</a:t>
            </a:r>
            <a:endParaRPr lang="en-US" dirty="0"/>
          </a:p>
        </p:txBody>
      </p:sp>
      <p:sp>
        <p:nvSpPr>
          <p:cNvPr id="4" name="Text Placeholder 3"/>
          <p:cNvSpPr>
            <a:spLocks noGrp="1"/>
          </p:cNvSpPr>
          <p:nvPr>
            <p:ph type="body" sz="half" idx="2"/>
          </p:nvPr>
        </p:nvSpPr>
        <p:spPr>
          <a:xfrm>
            <a:off x="2524483" y="5367338"/>
            <a:ext cx="8692515" cy="493712"/>
          </a:xfrm>
        </p:spPr>
        <p:txBody>
          <a:bodyPr>
            <a:normAutofit/>
          </a:bodyPr>
          <a:lstStyle>
            <a:lvl1pPr marL="0" indent="0">
              <a:buNone/>
              <a:defRPr sz="1170"/>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34328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780228"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6541" y="-786"/>
            <a:ext cx="2297757"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830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28101" y="624110"/>
            <a:ext cx="868889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24482" y="2133600"/>
            <a:ext cx="869251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02572" y="6130437"/>
            <a:ext cx="1117626" cy="370396"/>
          </a:xfrm>
          <a:prstGeom prst="rect">
            <a:avLst/>
          </a:prstGeom>
        </p:spPr>
        <p:txBody>
          <a:bodyPr vert="horz" lIns="91440" tIns="45720" rIns="91440" bIns="45720" rtlCol="0" anchor="ctr"/>
          <a:lstStyle>
            <a:lvl1pPr algn="r">
              <a:defRPr sz="878">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524482" y="6135809"/>
            <a:ext cx="7429499" cy="365125"/>
          </a:xfrm>
          <a:prstGeom prst="rect">
            <a:avLst/>
          </a:prstGeom>
        </p:spPr>
        <p:txBody>
          <a:bodyPr vert="horz" lIns="91440" tIns="45720" rIns="91440" bIns="45720" rtlCol="0" anchor="ctr"/>
          <a:lstStyle>
            <a:lvl1pPr algn="l">
              <a:defRPr sz="878">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8517" y="787783"/>
            <a:ext cx="760273" cy="365125"/>
          </a:xfrm>
          <a:prstGeom prst="rect">
            <a:avLst/>
          </a:prstGeom>
        </p:spPr>
        <p:txBody>
          <a:bodyPr vert="horz" lIns="91440" tIns="45720" rIns="91440" bIns="45720" rtlCol="0" anchor="ctr"/>
          <a:lstStyle>
            <a:lvl1pPr algn="r">
              <a:defRPr sz="1950">
                <a:solidFill>
                  <a:srgbClr val="FEFFFF"/>
                </a:solidFill>
              </a:defRPr>
            </a:lvl1pPr>
          </a:lstStyle>
          <a:p>
            <a:fld id="{B9E0E15C-B24A-4906-A70F-354DCC717971}" type="slidenum">
              <a:rPr lang="en-US" smtClean="0"/>
              <a:t>‹#›</a:t>
            </a:fld>
            <a:endParaRPr lang="en-US"/>
          </a:p>
        </p:txBody>
      </p:sp>
    </p:spTree>
    <p:extLst>
      <p:ext uri="{BB962C8B-B14F-4D97-AF65-F5344CB8AC3E}">
        <p14:creationId xmlns:p14="http://schemas.microsoft.com/office/powerpoint/2010/main" val="1616588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45770" rtl="0" eaLnBrk="1" latinLnBrk="0" hangingPunct="1">
        <a:spcBef>
          <a:spcPct val="0"/>
        </a:spcBef>
        <a:buNone/>
        <a:defRPr sz="351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4328" indent="-334328" algn="l" defTabSz="445770" rtl="0" eaLnBrk="1" latinLnBrk="0" hangingPunct="1">
        <a:spcBef>
          <a:spcPts val="975"/>
        </a:spcBef>
        <a:spcAft>
          <a:spcPts val="0"/>
        </a:spcAft>
        <a:buClr>
          <a:schemeClr val="accent1"/>
        </a:buClr>
        <a:buFont typeface="Wingdings 3" charset="2"/>
        <a:buChar char=""/>
        <a:defRPr sz="1755" kern="1200">
          <a:solidFill>
            <a:schemeClr val="tx1">
              <a:lumMod val="75000"/>
              <a:lumOff val="25000"/>
            </a:schemeClr>
          </a:solidFill>
          <a:latin typeface="+mn-lt"/>
          <a:ea typeface="+mn-ea"/>
          <a:cs typeface="+mn-cs"/>
        </a:defRPr>
      </a:lvl1pPr>
      <a:lvl2pPr marL="724376" indent="-278606" algn="l" defTabSz="445770" rtl="0" eaLnBrk="1" latinLnBrk="0" hangingPunct="1">
        <a:spcBef>
          <a:spcPts val="975"/>
        </a:spcBef>
        <a:spcAft>
          <a:spcPts val="0"/>
        </a:spcAft>
        <a:buClr>
          <a:schemeClr val="accent1"/>
        </a:buClr>
        <a:buFont typeface="Wingdings 3" charset="2"/>
        <a:buChar char=""/>
        <a:defRPr sz="1560" kern="1200">
          <a:solidFill>
            <a:schemeClr val="tx1">
              <a:lumMod val="75000"/>
              <a:lumOff val="25000"/>
            </a:schemeClr>
          </a:solidFill>
          <a:latin typeface="+mn-lt"/>
          <a:ea typeface="+mn-ea"/>
          <a:cs typeface="+mn-cs"/>
        </a:defRPr>
      </a:lvl2pPr>
      <a:lvl3pPr marL="1114425" indent="-222885" algn="l" defTabSz="445770" rtl="0" eaLnBrk="1" latinLnBrk="0" hangingPunct="1">
        <a:spcBef>
          <a:spcPts val="975"/>
        </a:spcBef>
        <a:spcAft>
          <a:spcPts val="0"/>
        </a:spcAft>
        <a:buClr>
          <a:schemeClr val="accent1"/>
        </a:buClr>
        <a:buFont typeface="Wingdings 3" charset="2"/>
        <a:buChar char=""/>
        <a:defRPr sz="1365" kern="1200">
          <a:solidFill>
            <a:schemeClr val="tx1">
              <a:lumMod val="75000"/>
              <a:lumOff val="25000"/>
            </a:schemeClr>
          </a:solidFill>
          <a:latin typeface="+mn-lt"/>
          <a:ea typeface="+mn-ea"/>
          <a:cs typeface="+mn-cs"/>
        </a:defRPr>
      </a:lvl3pPr>
      <a:lvl4pPr marL="156019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4pPr>
      <a:lvl5pPr marL="200596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5pPr>
      <a:lvl6pPr marL="245173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6pPr>
      <a:lvl7pPr marL="289750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7pPr>
      <a:lvl8pPr marL="334327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8pPr>
      <a:lvl9pPr marL="378904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9pPr>
    </p:bodyStyle>
    <p:otherStyle>
      <a:defPPr>
        <a:defRPr lang="en-US"/>
      </a:defPPr>
      <a:lvl1pPr marL="0" algn="l" defTabSz="445770" rtl="0" eaLnBrk="1" latinLnBrk="0" hangingPunct="1">
        <a:defRPr sz="1755" kern="1200">
          <a:solidFill>
            <a:schemeClr val="tx1"/>
          </a:solidFill>
          <a:latin typeface="+mn-lt"/>
          <a:ea typeface="+mn-ea"/>
          <a:cs typeface="+mn-cs"/>
        </a:defRPr>
      </a:lvl1pPr>
      <a:lvl2pPr marL="445770" algn="l" defTabSz="445770" rtl="0" eaLnBrk="1" latinLnBrk="0" hangingPunct="1">
        <a:defRPr sz="1755" kern="1200">
          <a:solidFill>
            <a:schemeClr val="tx1"/>
          </a:solidFill>
          <a:latin typeface="+mn-lt"/>
          <a:ea typeface="+mn-ea"/>
          <a:cs typeface="+mn-cs"/>
        </a:defRPr>
      </a:lvl2pPr>
      <a:lvl3pPr marL="891540" algn="l" defTabSz="445770" rtl="0" eaLnBrk="1" latinLnBrk="0" hangingPunct="1">
        <a:defRPr sz="1755" kern="1200">
          <a:solidFill>
            <a:schemeClr val="tx1"/>
          </a:solidFill>
          <a:latin typeface="+mn-lt"/>
          <a:ea typeface="+mn-ea"/>
          <a:cs typeface="+mn-cs"/>
        </a:defRPr>
      </a:lvl3pPr>
      <a:lvl4pPr marL="1337310" algn="l" defTabSz="445770" rtl="0" eaLnBrk="1" latinLnBrk="0" hangingPunct="1">
        <a:defRPr sz="1755" kern="1200">
          <a:solidFill>
            <a:schemeClr val="tx1"/>
          </a:solidFill>
          <a:latin typeface="+mn-lt"/>
          <a:ea typeface="+mn-ea"/>
          <a:cs typeface="+mn-cs"/>
        </a:defRPr>
      </a:lvl4pPr>
      <a:lvl5pPr marL="1783080" algn="l" defTabSz="445770" rtl="0" eaLnBrk="1" latinLnBrk="0" hangingPunct="1">
        <a:defRPr sz="1755" kern="1200">
          <a:solidFill>
            <a:schemeClr val="tx1"/>
          </a:solidFill>
          <a:latin typeface="+mn-lt"/>
          <a:ea typeface="+mn-ea"/>
          <a:cs typeface="+mn-cs"/>
        </a:defRPr>
      </a:lvl5pPr>
      <a:lvl6pPr marL="2228850" algn="l" defTabSz="445770" rtl="0" eaLnBrk="1" latinLnBrk="0" hangingPunct="1">
        <a:defRPr sz="1755" kern="1200">
          <a:solidFill>
            <a:schemeClr val="tx1"/>
          </a:solidFill>
          <a:latin typeface="+mn-lt"/>
          <a:ea typeface="+mn-ea"/>
          <a:cs typeface="+mn-cs"/>
        </a:defRPr>
      </a:lvl6pPr>
      <a:lvl7pPr marL="2674620" algn="l" defTabSz="445770" rtl="0" eaLnBrk="1" latinLnBrk="0" hangingPunct="1">
        <a:defRPr sz="1755" kern="1200">
          <a:solidFill>
            <a:schemeClr val="tx1"/>
          </a:solidFill>
          <a:latin typeface="+mn-lt"/>
          <a:ea typeface="+mn-ea"/>
          <a:cs typeface="+mn-cs"/>
        </a:defRPr>
      </a:lvl7pPr>
      <a:lvl8pPr marL="3120390" algn="l" defTabSz="445770" rtl="0" eaLnBrk="1" latinLnBrk="0" hangingPunct="1">
        <a:defRPr sz="1755" kern="1200">
          <a:solidFill>
            <a:schemeClr val="tx1"/>
          </a:solidFill>
          <a:latin typeface="+mn-lt"/>
          <a:ea typeface="+mn-ea"/>
          <a:cs typeface="+mn-cs"/>
        </a:defRPr>
      </a:lvl8pPr>
      <a:lvl9pPr marL="3566160" algn="l" defTabSz="4457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Dien%20bien%20phu%20tren%20khong\phim2.mpg" TargetMode="External"/><Relationship Id="rId1" Type="http://schemas.microsoft.com/office/2007/relationships/media" Target="file:///G:\Dien%20bien%20phu%20tren%20khong\phim2.mpg" TargetMode="Externa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4.wav"/><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audio" Target="../media/audio5.wav"/></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839213" y="1133837"/>
            <a:ext cx="7924800" cy="6019800"/>
          </a:xfrm>
          <a:prstGeom prst="rect">
            <a:avLst/>
          </a:prstGeom>
          <a:noFill/>
        </p:spPr>
        <p:txBody>
          <a:bodyPr spcFirstLastPara="1">
            <a:prstTxWarp prst="textArchUp">
              <a:avLst>
                <a:gd name="adj" fmla="val 11329067"/>
              </a:avLst>
            </a:prstTxWarp>
            <a:spAutoFit/>
          </a:bodyPr>
          <a:lstStyle/>
          <a:p>
            <a:pPr algn="ctr">
              <a:defRPr/>
            </a:pPr>
            <a:r>
              <a:rPr lang="en-US" sz="4430" b="1" dirty="0">
                <a:solidFill>
                  <a:schemeClr val="accent2">
                    <a:lumMod val="75000"/>
                  </a:schemeClr>
                </a:solidFill>
                <a:latin typeface="Arial" panose="020B0604020202020204" pitchFamily="34" charset="0"/>
                <a:cs typeface="Arial" panose="020B0604020202020204" pitchFamily="34" charset="0"/>
              </a:rPr>
              <a:t>LỊCH SỬ LỚP 5a2- TUẦN </a:t>
            </a:r>
            <a:r>
              <a:rPr lang="en-US" sz="4430" b="1" dirty="0">
                <a:solidFill>
                  <a:schemeClr val="accent2">
                    <a:lumMod val="75000"/>
                  </a:schemeClr>
                </a:solidFill>
                <a:cs typeface="Arial" panose="020B0604020202020204" pitchFamily="34" charset="0"/>
              </a:rPr>
              <a:t>26</a:t>
            </a:r>
            <a:r>
              <a:rPr lang="en-US" sz="4430" b="1" dirty="0">
                <a:solidFill>
                  <a:schemeClr val="accent2">
                    <a:lumMod val="75000"/>
                  </a:schemeClr>
                </a:solidFill>
                <a:latin typeface="Arial" panose="020B0604020202020204" pitchFamily="34" charset="0"/>
                <a:cs typeface="Arial" panose="020B0604020202020204" pitchFamily="34" charset="0"/>
              </a:rPr>
              <a:t> – BÀI 24</a:t>
            </a:r>
          </a:p>
        </p:txBody>
      </p:sp>
      <p:pic>
        <p:nvPicPr>
          <p:cNvPr id="7" name="Picture 4" descr="Buombay"/>
          <p:cNvPicPr>
            <a:picLocks noChangeAspect="1" noChangeArrowheads="1" noCrop="1"/>
          </p:cNvPicPr>
          <p:nvPr/>
        </p:nvPicPr>
        <p:blipFill>
          <a:blip r:embed="rId2"/>
          <a:srcRect/>
          <a:stretch>
            <a:fillRect/>
          </a:stretch>
        </p:blipFill>
        <p:spPr bwMode="auto">
          <a:xfrm flipV="1">
            <a:off x="396240" y="127000"/>
            <a:ext cx="11887200" cy="807156"/>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0" y="5923844"/>
            <a:ext cx="11887200" cy="807156"/>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004820" y="3131820"/>
            <a:ext cx="6604000" cy="59436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288020" y="3351953"/>
            <a:ext cx="6604000" cy="594360"/>
          </a:xfrm>
          <a:prstGeom prst="rect">
            <a:avLst/>
          </a:prstGeom>
          <a:noFill/>
          <a:ln w="9525">
            <a:noFill/>
            <a:miter lim="800000"/>
            <a:headEnd/>
            <a:tailEnd/>
          </a:ln>
        </p:spPr>
      </p:pic>
      <p:pic>
        <p:nvPicPr>
          <p:cNvPr id="14343" name="Picture 4" descr="XMASCA~1"/>
          <p:cNvPicPr>
            <a:picLocks noChangeAspect="1" noChangeArrowheads="1" noCrop="1"/>
          </p:cNvPicPr>
          <p:nvPr/>
        </p:nvPicPr>
        <p:blipFill>
          <a:blip r:embed="rId3"/>
          <a:srcRect/>
          <a:stretch>
            <a:fillRect/>
          </a:stretch>
        </p:blipFill>
        <p:spPr bwMode="auto">
          <a:xfrm>
            <a:off x="4767264" y="5777089"/>
            <a:ext cx="2563177" cy="1100667"/>
          </a:xfrm>
          <a:prstGeom prst="rect">
            <a:avLst/>
          </a:prstGeom>
          <a:noFill/>
          <a:ln w="9525">
            <a:noFill/>
            <a:miter lim="800000"/>
            <a:headEnd/>
            <a:tailEnd/>
          </a:ln>
        </p:spPr>
      </p:pic>
      <p:pic>
        <p:nvPicPr>
          <p:cNvPr id="14344" name="Picture 6" descr="F:\HINH ANH\HinhDong\Hoa\h14.gif"/>
          <p:cNvPicPr>
            <a:picLocks noChangeAspect="1" noChangeArrowheads="1" noCrop="1"/>
          </p:cNvPicPr>
          <p:nvPr/>
        </p:nvPicPr>
        <p:blipFill>
          <a:blip r:embed="rId4"/>
          <a:srcRect/>
          <a:stretch>
            <a:fillRect/>
          </a:stretch>
        </p:blipFill>
        <p:spPr bwMode="auto">
          <a:xfrm rot="-1069637">
            <a:off x="-158909" y="5578357"/>
            <a:ext cx="1475582" cy="1320800"/>
          </a:xfrm>
          <a:prstGeom prst="rect">
            <a:avLst/>
          </a:prstGeom>
          <a:noFill/>
          <a:ln w="9525">
            <a:noFill/>
            <a:miter lim="800000"/>
            <a:headEnd/>
            <a:tailEnd/>
          </a:ln>
        </p:spPr>
      </p:pic>
      <p:pic>
        <p:nvPicPr>
          <p:cNvPr id="14345" name="Picture 6" descr="F:\HINH ANH\HinhDong\Hoa\h14.gif"/>
          <p:cNvPicPr>
            <a:picLocks noChangeAspect="1" noChangeArrowheads="1" noCrop="1"/>
          </p:cNvPicPr>
          <p:nvPr/>
        </p:nvPicPr>
        <p:blipFill>
          <a:blip r:embed="rId4"/>
          <a:srcRect/>
          <a:stretch>
            <a:fillRect/>
          </a:stretch>
        </p:blipFill>
        <p:spPr bwMode="auto">
          <a:xfrm rot="10020752">
            <a:off x="10582911" y="146874"/>
            <a:ext cx="1475582" cy="1320800"/>
          </a:xfrm>
          <a:prstGeom prst="rect">
            <a:avLst/>
          </a:prstGeom>
          <a:noFill/>
          <a:ln w="9525">
            <a:noFill/>
            <a:miter lim="800000"/>
            <a:headEnd/>
            <a:tailEnd/>
          </a:ln>
        </p:spPr>
      </p:pic>
      <p:pic>
        <p:nvPicPr>
          <p:cNvPr id="14346" name="Picture 6" descr="F:\HINH ANH\HinhDong\Hoa\h14.gif"/>
          <p:cNvPicPr>
            <a:picLocks noChangeAspect="1" noChangeArrowheads="1" noCrop="1"/>
          </p:cNvPicPr>
          <p:nvPr/>
        </p:nvPicPr>
        <p:blipFill>
          <a:blip r:embed="rId4"/>
          <a:srcRect/>
          <a:stretch>
            <a:fillRect/>
          </a:stretch>
        </p:blipFill>
        <p:spPr bwMode="auto">
          <a:xfrm rot="-6619011">
            <a:off x="10526807" y="5377791"/>
            <a:ext cx="1094552" cy="1783080"/>
          </a:xfrm>
          <a:prstGeom prst="rect">
            <a:avLst/>
          </a:prstGeom>
          <a:noFill/>
          <a:ln w="9525">
            <a:noFill/>
            <a:miter lim="800000"/>
            <a:headEnd/>
            <a:tailEnd/>
          </a:ln>
        </p:spPr>
      </p:pic>
      <p:pic>
        <p:nvPicPr>
          <p:cNvPr id="14347" name="Picture 6" descr="F:\HINH ANH\HinhDong\Hoa\h14.gif"/>
          <p:cNvPicPr>
            <a:picLocks noChangeAspect="1" noChangeArrowheads="1" noCrop="1"/>
          </p:cNvPicPr>
          <p:nvPr/>
        </p:nvPicPr>
        <p:blipFill>
          <a:blip r:embed="rId4"/>
          <a:srcRect/>
          <a:stretch>
            <a:fillRect/>
          </a:stretch>
        </p:blipFill>
        <p:spPr bwMode="auto">
          <a:xfrm rot="5164617">
            <a:off x="305818" y="-129363"/>
            <a:ext cx="1093024" cy="1783081"/>
          </a:xfrm>
          <a:prstGeom prst="rect">
            <a:avLst/>
          </a:prstGeom>
          <a:noFill/>
          <a:ln w="9525">
            <a:noFill/>
            <a:miter lim="800000"/>
            <a:headEnd/>
            <a:tailEnd/>
          </a:ln>
        </p:spPr>
      </p:pic>
      <p:sp>
        <p:nvSpPr>
          <p:cNvPr id="14" name="Text Box 15"/>
          <p:cNvSpPr txBox="1">
            <a:spLocks noChangeArrowheads="1"/>
          </p:cNvSpPr>
          <p:nvPr/>
        </p:nvSpPr>
        <p:spPr bwMode="auto">
          <a:xfrm>
            <a:off x="347563" y="2955141"/>
            <a:ext cx="10992004" cy="1938992"/>
          </a:xfrm>
          <a:prstGeom prst="rect">
            <a:avLst/>
          </a:prstGeom>
          <a:noFill/>
          <a:ln w="9525">
            <a:noFill/>
            <a:miter lim="800000"/>
          </a:ln>
        </p:spPr>
        <p:txBody>
          <a:bodyPr wrap="square">
            <a:spAutoFit/>
          </a:bodyPr>
          <a:lstStyle/>
          <a:p>
            <a:pPr algn="ctr">
              <a:defRPr/>
            </a:pP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Chiến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thắng</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p>
          <a:p>
            <a:pPr algn="ctr">
              <a:defRPr/>
            </a:pP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Điện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Biên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Phủ</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trên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không</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a:t>
            </a:r>
            <a:endParaRPr lang="en-US" altLang="en-US" sz="6000" dirty="0">
              <a:solidFill>
                <a:srgbClr val="FF00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14F3B4D-58FC-4A9F-B398-47B60DC36791}"/>
              </a:ext>
            </a:extLst>
          </p:cNvPr>
          <p:cNvSpPr txBox="1"/>
          <p:nvPr/>
        </p:nvSpPr>
        <p:spPr>
          <a:xfrm>
            <a:off x="3999964" y="5239228"/>
            <a:ext cx="4825933" cy="584775"/>
          </a:xfrm>
          <a:prstGeom prst="rect">
            <a:avLst/>
          </a:prstGeom>
          <a:noFill/>
        </p:spPr>
        <p:txBody>
          <a:bodyPr wrap="square" rtlCol="0">
            <a:spAutoFit/>
          </a:bodyPr>
          <a:lstStyle/>
          <a:p>
            <a:r>
              <a:rPr lang="en-US" sz="3200" b="1" dirty="0"/>
              <a:t>GV: </a:t>
            </a:r>
            <a:r>
              <a:rPr lang="en-US" sz="3200" b="1" dirty="0" err="1"/>
              <a:t>Nguyễn</a:t>
            </a:r>
            <a:r>
              <a:rPr lang="en-US" sz="3200" b="1" dirty="0"/>
              <a:t> </a:t>
            </a:r>
            <a:r>
              <a:rPr lang="en-US" sz="3200" b="1" dirty="0" err="1"/>
              <a:t>Thị</a:t>
            </a:r>
            <a:r>
              <a:rPr lang="en-US" sz="3200" b="1" dirty="0"/>
              <a:t> </a:t>
            </a:r>
            <a:r>
              <a:rPr lang="en-US" sz="3200" b="1" dirty="0" err="1"/>
              <a:t>Liên</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1"/>
          </p:nvPr>
        </p:nvSpPr>
        <p:spPr>
          <a:xfrm>
            <a:off x="1447800" y="685800"/>
            <a:ext cx="10515600" cy="1981200"/>
          </a:xfrm>
        </p:spPr>
        <p:txBody>
          <a:bodyPr>
            <a:normAutofit fontScale="92500" lnSpcReduction="20000"/>
          </a:bodyPr>
          <a:lstStyle/>
          <a:p>
            <a:pPr marL="0" eaLnBrk="1" hangingPunct="1">
              <a:buNone/>
              <a:defRPr/>
            </a:pP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quan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sát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số</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ảnh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p>
          <a:p>
            <a:pPr marL="0" eaLnBrk="1" hangingPunct="1">
              <a:buNone/>
              <a:defRPr/>
            </a:pP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a:t>
            </a:r>
          </a:p>
          <a:p>
            <a:pPr eaLnBrk="1" hangingPunct="1">
              <a:buFontTx/>
              <a:buNone/>
              <a:defRPr/>
            </a:pPr>
            <a:endParaRPr lang="en-US" sz="4400" b="1" u="sng" dirty="0">
              <a:solidFill>
                <a:srgbClr val="0000FF"/>
              </a:solidFill>
              <a:latin typeface="Times New Roman" panose="02020603050405020304" pitchFamily="18" charset="0"/>
              <a:cs typeface="Times New Roman" panose="02020603050405020304" pitchFamily="18" charset="0"/>
            </a:endParaRPr>
          </a:p>
        </p:txBody>
      </p:sp>
      <p:pic>
        <p:nvPicPr>
          <p:cNvPr id="136195"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4"/>
          <p:cNvSpPr>
            <a:spLocks noChangeArrowheads="1"/>
          </p:cNvSpPr>
          <p:nvPr/>
        </p:nvSpPr>
        <p:spPr bwMode="auto">
          <a:xfrm>
            <a:off x="1828800" y="4343401"/>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b="1" i="1">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1+#ppt_w/2"/>
                                          </p:val>
                                        </p:tav>
                                        <p:tav tm="100000">
                                          <p:val>
                                            <p:strVal val="#ppt_x"/>
                                          </p:val>
                                        </p:tav>
                                      </p:tavLst>
                                    </p:anim>
                                    <p:anim calcmode="lin" valueType="num">
                                      <p:cBhvr additive="base">
                                        <p:cTn id="8" dur="500" fill="hold"/>
                                        <p:tgtEl>
                                          <p:spTgt spid="136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idx="1"/>
          </p:nvPr>
        </p:nvSpPr>
        <p:spPr>
          <a:xfrm>
            <a:off x="304800" y="762000"/>
            <a:ext cx="11430000" cy="5715000"/>
          </a:xfrm>
        </p:spPr>
        <p:txBody>
          <a:bodyPr/>
          <a:lstStyle/>
          <a:p>
            <a:pPr eaLnBrk="1" hangingPunct="1">
              <a:lnSpc>
                <a:spcPct val="90000"/>
              </a:lnSpc>
              <a:buFontTx/>
              <a:buNone/>
            </a:pPr>
            <a:r>
              <a:rPr lang="en-US" sz="4800" b="1" i="1" dirty="0">
                <a:solidFill>
                  <a:srgbClr val="9900CC"/>
                </a:solidFill>
                <a:latin typeface="Times New Roman" panose="02020603050405020304" pitchFamily="18" charset="0"/>
                <a:cs typeface="Times New Roman" panose="02020603050405020304" pitchFamily="18" charset="0"/>
              </a:rPr>
              <a:t>        </a:t>
            </a:r>
            <a:r>
              <a:rPr lang="en-US" sz="4800" b="1" dirty="0">
                <a:solidFill>
                  <a:srgbClr val="000099"/>
                </a:solidFill>
                <a:latin typeface="Times New Roman" panose="02020603050405020304" pitchFamily="18" charset="0"/>
                <a:cs typeface="Times New Roman" panose="02020603050405020304" pitchFamily="18" charset="0"/>
              </a:rPr>
              <a:t>B52 </a:t>
            </a:r>
            <a:r>
              <a:rPr lang="en-US" sz="4800" b="1" dirty="0" err="1">
                <a:solidFill>
                  <a:srgbClr val="000099"/>
                </a:solidFill>
                <a:latin typeface="Times New Roman" panose="02020603050405020304" pitchFamily="18" charset="0"/>
                <a:cs typeface="Times New Roman" panose="02020603050405020304" pitchFamily="18" charset="0"/>
              </a:rPr>
              <a:t>là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loại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ném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bom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hiện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đại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nhất</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thời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ấy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có</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thể</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cao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đến</a:t>
            </a:r>
            <a:r>
              <a:rPr lang="en-US" sz="4800" b="1" dirty="0">
                <a:solidFill>
                  <a:srgbClr val="000099"/>
                </a:solidFill>
                <a:latin typeface="Times New Roman" panose="02020603050405020304" pitchFamily="18" charset="0"/>
                <a:cs typeface="Times New Roman" panose="02020603050405020304" pitchFamily="18" charset="0"/>
              </a:rPr>
              <a:t> 16 km </a:t>
            </a:r>
            <a:r>
              <a:rPr lang="en-US" sz="4800" b="1" dirty="0" err="1">
                <a:solidFill>
                  <a:srgbClr val="000099"/>
                </a:solidFill>
                <a:latin typeface="Times New Roman" panose="02020603050405020304" pitchFamily="18" charset="0"/>
                <a:cs typeface="Times New Roman" panose="02020603050405020304" pitchFamily="18" charset="0"/>
              </a:rPr>
              <a:t>nên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pháo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cao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xạ</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không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bắn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được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có</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thể</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mang</a:t>
            </a:r>
            <a:r>
              <a:rPr lang="en-US" sz="4800" b="1" dirty="0">
                <a:solidFill>
                  <a:srgbClr val="000099"/>
                </a:solidFill>
                <a:latin typeface="Times New Roman" panose="02020603050405020304" pitchFamily="18" charset="0"/>
                <a:cs typeface="Times New Roman" panose="02020603050405020304" pitchFamily="18" charset="0"/>
              </a:rPr>
              <a:t> 100-200 </a:t>
            </a:r>
            <a:r>
              <a:rPr lang="en-US" sz="4800" b="1" dirty="0" err="1">
                <a:solidFill>
                  <a:srgbClr val="000099"/>
                </a:solidFill>
                <a:latin typeface="Times New Roman" panose="02020603050405020304" pitchFamily="18" charset="0"/>
                <a:cs typeface="Times New Roman" panose="02020603050405020304" pitchFamily="18" charset="0"/>
              </a:rPr>
              <a:t>quả</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bom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gấp</a:t>
            </a:r>
            <a:r>
              <a:rPr lang="en-US" sz="4800" b="1" dirty="0">
                <a:solidFill>
                  <a:srgbClr val="000099"/>
                </a:solidFill>
                <a:latin typeface="Times New Roman" panose="02020603050405020304" pitchFamily="18" charset="0"/>
                <a:cs typeface="Times New Roman" panose="02020603050405020304" pitchFamily="18" charset="0"/>
              </a:rPr>
              <a:t> 40 </a:t>
            </a:r>
            <a:r>
              <a:rPr lang="en-US" sz="4800" b="1" dirty="0" err="1">
                <a:solidFill>
                  <a:srgbClr val="000099"/>
                </a:solidFill>
                <a:latin typeface="Times New Roman" panose="02020603050405020304" pitchFamily="18" charset="0"/>
                <a:cs typeface="Times New Roman" panose="02020603050405020304" pitchFamily="18" charset="0"/>
              </a:rPr>
              <a:t>lần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khác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này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còn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được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gọi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là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pháo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đài</a:t>
            </a:r>
            <a:r>
              <a:rPr lang="en-US" sz="4800" b="1" dirty="0">
                <a:solidFill>
                  <a:srgbClr val="000099"/>
                </a:solidFill>
                <a:latin typeface="Times New Roman" panose="02020603050405020304" pitchFamily="18" charset="0"/>
                <a:cs typeface="Times New Roman" panose="02020603050405020304" pitchFamily="18" charset="0"/>
              </a:rPr>
              <a:t> bay”.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371600" y="228601"/>
            <a:ext cx="8610600" cy="715963"/>
          </a:xfrm>
        </p:spPr>
        <p:txBody>
          <a:bodyPr/>
          <a:lstStyle/>
          <a:p>
            <a:pPr eaLnBrk="1" hangingPunct="1"/>
            <a:r>
              <a:rPr lang="en-US" sz="4000" b="1" dirty="0" err="1">
                <a:solidFill>
                  <a:srgbClr val="0000FF"/>
                </a:solidFill>
                <a:latin typeface="Times New Roman" panose="02020603050405020304" pitchFamily="18" charset="0"/>
                <a:cs typeface="Times New Roman" panose="02020603050405020304" pitchFamily="18" charset="0"/>
              </a:rPr>
              <a:t>Máy</a:t>
            </a:r>
            <a:r>
              <a:rPr lang="en-US" sz="4000" b="1" dirty="0">
                <a:solidFill>
                  <a:srgbClr val="0000FF"/>
                </a:solidFill>
                <a:latin typeface="Times New Roman" panose="02020603050405020304" pitchFamily="18" charset="0"/>
                <a:cs typeface="Times New Roman" panose="02020603050405020304" pitchFamily="18" charset="0"/>
              </a:rPr>
              <a:t> bay </a:t>
            </a:r>
            <a:r>
              <a:rPr lang="en-US" sz="4000" b="1" dirty="0" err="1">
                <a:solidFill>
                  <a:srgbClr val="0000FF"/>
                </a:solidFill>
                <a:latin typeface="Times New Roman" panose="02020603050405020304" pitchFamily="18" charset="0"/>
                <a:cs typeface="Times New Roman" panose="02020603050405020304" pitchFamily="18" charset="0"/>
              </a:rPr>
              <a:t>Mĩ</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bầu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trời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miền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Bắc</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137219" name="Picture 3" descr="May bay My trong chien tranh Viet Nam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71600" y="1143000"/>
            <a:ext cx="9144000" cy="4419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fill="hold"/>
                                        <p:tgtEl>
                                          <p:spTgt spid="137218"/>
                                        </p:tgtEl>
                                        <p:attrNameLst>
                                          <p:attrName>ppt_w</p:attrName>
                                        </p:attrNameLst>
                                      </p:cBhvr>
                                      <p:tavLst>
                                        <p:tav tm="0">
                                          <p:val>
                                            <p:fltVal val="0"/>
                                          </p:val>
                                        </p:tav>
                                        <p:tav tm="100000">
                                          <p:val>
                                            <p:strVal val="#ppt_w"/>
                                          </p:val>
                                        </p:tav>
                                      </p:tavLst>
                                    </p:anim>
                                    <p:anim calcmode="lin" valueType="num">
                                      <p:cBhvr>
                                        <p:cTn id="8" dur="500" fill="hold"/>
                                        <p:tgtEl>
                                          <p:spTgt spid="137218"/>
                                        </p:tgtEl>
                                        <p:attrNameLst>
                                          <p:attrName>ppt_h</p:attrName>
                                        </p:attrNameLst>
                                      </p:cBhvr>
                                      <p:tavLst>
                                        <p:tav tm="0">
                                          <p:val>
                                            <p:fltVal val="0"/>
                                          </p:val>
                                        </p:tav>
                                        <p:tav tm="100000">
                                          <p:val>
                                            <p:strVal val="#ppt_h"/>
                                          </p:val>
                                        </p:tav>
                                      </p:tavLst>
                                    </p:anim>
                                    <p:animEffect transition="in" filter="fade">
                                      <p:cBhvr>
                                        <p:cTn id="9" dur="500"/>
                                        <p:tgtEl>
                                          <p:spTgt spid="137218"/>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7" presetClass="entr" presetSubtype="8" fill="hold" nodeType="with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additive="base">
                                        <p:cTn id="12" dur="1000" fill="hold"/>
                                        <p:tgtEl>
                                          <p:spTgt spid="137219"/>
                                        </p:tgtEl>
                                        <p:attrNameLst>
                                          <p:attrName>ppt_x</p:attrName>
                                        </p:attrNameLst>
                                      </p:cBhvr>
                                      <p:tavLst>
                                        <p:tav tm="0">
                                          <p:val>
                                            <p:strVal val="0-#ppt_w/2"/>
                                          </p:val>
                                        </p:tav>
                                        <p:tav tm="100000">
                                          <p:val>
                                            <p:strVal val="#ppt_x"/>
                                          </p:val>
                                        </p:tav>
                                      </p:tavLst>
                                    </p:anim>
                                    <p:anim calcmode="lin" valueType="num">
                                      <p:cBhvr additive="base">
                                        <p:cTn id="13" dur="1000" fill="hold"/>
                                        <p:tgtEl>
                                          <p:spTgt spid="137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828800" y="301625"/>
            <a:ext cx="8229600" cy="865188"/>
          </a:xfrm>
        </p:spPr>
        <p:txBody>
          <a:bodyPr/>
          <a:lstStyle/>
          <a:p>
            <a:pPr eaLnBrk="1" hangingPunct="1"/>
            <a:r>
              <a:rPr lang="en-US" b="1" dirty="0" err="1">
                <a:solidFill>
                  <a:srgbClr val="0000FF"/>
                </a:solidFill>
                <a:latin typeface="Times New Roman" panose="02020603050405020304" pitchFamily="18" charset="0"/>
                <a:cs typeface="Times New Roman" panose="02020603050405020304" pitchFamily="18" charset="0"/>
              </a:rPr>
              <a:t>Pháo</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đài</a:t>
            </a:r>
            <a:r>
              <a:rPr lang="en-US" b="1" dirty="0">
                <a:solidFill>
                  <a:srgbClr val="0000FF"/>
                </a:solidFill>
                <a:latin typeface="Times New Roman" panose="02020603050405020304" pitchFamily="18" charset="0"/>
                <a:cs typeface="Times New Roman" panose="02020603050405020304" pitchFamily="18" charset="0"/>
              </a:rPr>
              <a:t> bay B52 </a:t>
            </a:r>
            <a:r>
              <a:rPr lang="en-US" b="1" dirty="0" err="1">
                <a:solidFill>
                  <a:srgbClr val="0000FF"/>
                </a:solidFill>
                <a:latin typeface="Times New Roman" panose="02020603050405020304" pitchFamily="18" charset="0"/>
                <a:cs typeface="Times New Roman" panose="02020603050405020304" pitchFamily="18" charset="0"/>
              </a:rPr>
              <a:t>của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Mĩ</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140291"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ChangeArrowheads="1"/>
          </p:cNvSpPr>
          <p:nvPr/>
        </p:nvSpPr>
        <p:spPr bwMode="auto">
          <a:xfrm>
            <a:off x="-762000" y="1447800"/>
            <a:ext cx="106680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4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0-#ppt_w/2"/>
                                          </p:val>
                                        </p:tav>
                                        <p:tav tm="100000">
                                          <p:val>
                                            <p:strVal val="#ppt_x"/>
                                          </p:val>
                                        </p:tav>
                                      </p:tavLst>
                                    </p:anim>
                                    <p:anim calcmode="lin" valueType="num">
                                      <p:cBhvr additive="base">
                                        <p:cTn id="8" dur="500" fill="hold"/>
                                        <p:tgtEl>
                                          <p:spTgt spid="140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repeatCount="indefinite" fill="hold" nodeType="afterEffect">
                                  <p:stCondLst>
                                    <p:cond delay="0"/>
                                  </p:stCondLst>
                                  <p:endCondLst>
                                    <p:cond evt="onNext" delay="0">
                                      <p:tgtEl>
                                        <p:sldTgt/>
                                      </p:tgtEl>
                                    </p:cond>
                                  </p:end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0" fill="hold"/>
                                        <p:tgtEl>
                                          <p:spTgt spid="140291"/>
                                        </p:tgtEl>
                                        <p:attrNameLst>
                                          <p:attrName>ppt_x</p:attrName>
                                        </p:attrNameLst>
                                      </p:cBhvr>
                                      <p:tavLst>
                                        <p:tav tm="0">
                                          <p:val>
                                            <p:strVal val="1+#ppt_w/2"/>
                                          </p:val>
                                        </p:tav>
                                        <p:tav tm="100000">
                                          <p:val>
                                            <p:strVal val="#ppt_x"/>
                                          </p:val>
                                        </p:tav>
                                      </p:tavLst>
                                    </p:anim>
                                    <p:anim calcmode="lin" valueType="num">
                                      <p:cBhvr additive="base">
                                        <p:cTn id="13" dur="5000" fill="hold"/>
                                        <p:tgtEl>
                                          <p:spTgt spid="140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par>
                          <p:cTn id="14" fill="hold">
                            <p:stCondLst>
                              <p:cond delay="55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40292"/>
                                        </p:tgtEl>
                                        <p:attrNameLst>
                                          <p:attrName>style.visibility</p:attrName>
                                        </p:attrNameLst>
                                      </p:cBhvr>
                                      <p:to>
                                        <p:strVal val="visible"/>
                                      </p:to>
                                    </p:set>
                                    <p:anim calcmode="lin" valueType="num">
                                      <p:cBhvr additive="base">
                                        <p:cTn id="17" dur="500" fill="hold"/>
                                        <p:tgtEl>
                                          <p:spTgt spid="140292"/>
                                        </p:tgtEl>
                                        <p:attrNameLst>
                                          <p:attrName>ppt_x</p:attrName>
                                        </p:attrNameLst>
                                      </p:cBhvr>
                                      <p:tavLst>
                                        <p:tav tm="0">
                                          <p:val>
                                            <p:strVal val="0-#ppt_w/2"/>
                                          </p:val>
                                        </p:tav>
                                        <p:tav tm="100000">
                                          <p:val>
                                            <p:strVal val="#ppt_x"/>
                                          </p:val>
                                        </p:tav>
                                      </p:tavLst>
                                    </p:anim>
                                    <p:anim calcmode="lin" valueType="num">
                                      <p:cBhvr additive="base">
                                        <p:cTn id="18" dur="500" fill="hold"/>
                                        <p:tgtEl>
                                          <p:spTgt spid="140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Text Box 5"/>
          <p:cNvSpPr txBox="1">
            <a:spLocks noChangeArrowheads="1"/>
          </p:cNvSpPr>
          <p:nvPr/>
        </p:nvSpPr>
        <p:spPr bwMode="auto">
          <a:xfrm>
            <a:off x="2057400" y="61102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bay B52- </a:t>
            </a:r>
            <a:r>
              <a:rPr lang="en-US" sz="3600" b="1" dirty="0" err="1">
                <a:latin typeface="Times New Roman" panose="02020603050405020304" pitchFamily="18" charset="0"/>
                <a:cs typeface="Times New Roman" panose="02020603050405020304" pitchFamily="18" charset="0"/>
              </a:rPr>
              <a:t>siêu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đài</a:t>
            </a:r>
            <a:r>
              <a:rPr lang="en-US" sz="3600" b="1" dirty="0">
                <a:latin typeface="Times New Roman" panose="02020603050405020304" pitchFamily="18" charset="0"/>
                <a:cs typeface="Times New Roman" panose="02020603050405020304" pitchFamily="18" charset="0"/>
              </a:rPr>
              <a:t> bay</a:t>
            </a:r>
          </a:p>
        </p:txBody>
      </p:sp>
      <p:pic>
        <p:nvPicPr>
          <p:cNvPr id="254986" name="Picture 10" descr="B-52_flying_over_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220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4981"/>
                                        </p:tgtEl>
                                        <p:attrNameLst>
                                          <p:attrName>style.visibility</p:attrName>
                                        </p:attrNameLst>
                                      </p:cBhvr>
                                      <p:to>
                                        <p:strVal val="visible"/>
                                      </p:to>
                                    </p:set>
                                    <p:anim calcmode="lin" valueType="num">
                                      <p:cBhvr>
                                        <p:cTn id="7" dur="5000" fill="hold"/>
                                        <p:tgtEl>
                                          <p:spTgt spid="254981"/>
                                        </p:tgtEl>
                                        <p:attrNameLst>
                                          <p:attrName>ppt_w</p:attrName>
                                        </p:attrNameLst>
                                      </p:cBhvr>
                                      <p:tavLst>
                                        <p:tav tm="0">
                                          <p:val>
                                            <p:fltVal val="0"/>
                                          </p:val>
                                        </p:tav>
                                        <p:tav tm="100000">
                                          <p:val>
                                            <p:strVal val="#ppt_w"/>
                                          </p:val>
                                        </p:tav>
                                      </p:tavLst>
                                    </p:anim>
                                    <p:anim calcmode="lin" valueType="num">
                                      <p:cBhvr>
                                        <p:cTn id="8" dur="5000" fill="hold"/>
                                        <p:tgtEl>
                                          <p:spTgt spid="2549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4986"/>
                                        </p:tgtEl>
                                        <p:attrNameLst>
                                          <p:attrName>style.visibility</p:attrName>
                                        </p:attrNameLst>
                                      </p:cBhvr>
                                      <p:to>
                                        <p:strVal val="visible"/>
                                      </p:to>
                                    </p:set>
                                    <p:anim calcmode="lin" valueType="num">
                                      <p:cBhvr>
                                        <p:cTn id="11" dur="500" fill="hold"/>
                                        <p:tgtEl>
                                          <p:spTgt spid="254986"/>
                                        </p:tgtEl>
                                        <p:attrNameLst>
                                          <p:attrName>ppt_w</p:attrName>
                                        </p:attrNameLst>
                                      </p:cBhvr>
                                      <p:tavLst>
                                        <p:tav tm="0">
                                          <p:val>
                                            <p:fltVal val="0"/>
                                          </p:val>
                                        </p:tav>
                                        <p:tav tm="100000">
                                          <p:val>
                                            <p:strVal val="#ppt_w"/>
                                          </p:val>
                                        </p:tav>
                                      </p:tavLst>
                                    </p:anim>
                                    <p:anim calcmode="lin" valueType="num">
                                      <p:cBhvr>
                                        <p:cTn id="12" dur="500" fill="hold"/>
                                        <p:tgtEl>
                                          <p:spTgt spid="254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8" name="phim2.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371600" y="228601"/>
            <a:ext cx="91440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5907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1219200" y="1066800"/>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12 </a:t>
            </a:r>
            <a:r>
              <a:rPr lang="en-US" sz="4800" b="1" dirty="0" err="1">
                <a:solidFill>
                  <a:srgbClr val="FF0000"/>
                </a:solidFill>
                <a:latin typeface="Times New Roman" panose="02020603050405020304" pitchFamily="18" charset="0"/>
                <a:cs typeface="Times New Roman" panose="02020603050405020304" pitchFamily="18" charset="0"/>
              </a:rPr>
              <a:t>ngày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đêm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quyết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chiến</a:t>
            </a: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p>
        </p:txBody>
      </p:sp>
      <p:sp>
        <p:nvSpPr>
          <p:cNvPr id="375816" name="Rectangle 8"/>
          <p:cNvSpPr>
            <a:spLocks noChangeArrowheads="1"/>
          </p:cNvSpPr>
          <p:nvPr/>
        </p:nvSpPr>
        <p:spPr bwMode="auto">
          <a:xfrm>
            <a:off x="533400" y="2057400"/>
            <a:ext cx="1112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chiến</a:t>
            </a:r>
            <a:r>
              <a:rPr lang="en-US" sz="4800" b="1" dirty="0">
                <a:latin typeface="Times New Roman" panose="02020603050405020304" pitchFamily="18" charset="0"/>
                <a:cs typeface="Times New Roman" panose="02020603050405020304" pitchFamily="18" charset="0"/>
              </a:rPr>
              <a:t> 12 </a:t>
            </a:r>
            <a:r>
              <a:rPr lang="en-US" sz="4800" b="1" dirty="0" err="1">
                <a:latin typeface="Times New Roman" panose="02020603050405020304" pitchFamily="18" charset="0"/>
                <a:cs typeface="Times New Roman" panose="02020603050405020304" pitchFamily="18" charset="0"/>
              </a:rPr>
              <a:t>ngày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đêm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bầu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diễn</a:t>
            </a:r>
            <a:r>
              <a:rPr lang="en-US" sz="4800" b="1" dirty="0">
                <a:latin typeface="Times New Roman" panose="02020603050405020304" pitchFamily="18" charset="0"/>
                <a:cs typeface="Times New Roman" panose="02020603050405020304" pitchFamily="18" charset="0"/>
              </a:rPr>
              <a:t> ra </a:t>
            </a:r>
            <a:r>
              <a:rPr lang="en-US" sz="4800" b="1" dirty="0" err="1">
                <a:latin typeface="Times New Roman" panose="02020603050405020304" pitchFamily="18" charset="0"/>
                <a:cs typeface="Times New Roman" panose="02020603050405020304" pitchFamily="18" charset="0"/>
              </a:rPr>
              <a:t>như</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SGK</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khoảng</a:t>
            </a:r>
            <a:r>
              <a:rPr lang="en-US" sz="4800" b="1" dirty="0">
                <a:latin typeface="Times New Roman" panose="02020603050405020304" pitchFamily="18" charset="0"/>
                <a:cs typeface="Times New Roman" panose="02020603050405020304" pitchFamily="18" charset="0"/>
              </a:rPr>
              <a:t> 20 </a:t>
            </a:r>
            <a:r>
              <a:rPr lang="en-US" sz="4800" b="1" dirty="0" err="1">
                <a:latin typeface="Times New Roman" panose="02020603050405020304" pitchFamily="18" charset="0"/>
                <a:cs typeface="Times New Roman" panose="02020603050405020304" pitchFamily="18" charset="0"/>
              </a:rPr>
              <a:t>giờ</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bắn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miền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Bắc</a:t>
            </a:r>
            <a:r>
              <a:rPr lang="en-US" sz="48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6"/>
                                        </p:tgtEl>
                                        <p:attrNameLst>
                                          <p:attrName>style.visibility</p:attrName>
                                        </p:attrNameLst>
                                      </p:cBhvr>
                                      <p:to>
                                        <p:strVal val="visible"/>
                                      </p:to>
                                    </p:set>
                                    <p:animEffect transition="in" filter="box(in)">
                                      <p:cBhvr>
                                        <p:cTn id="7" dur="500"/>
                                        <p:tgtEl>
                                          <p:spTgt spid="375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7" name="Text Box 9"/>
          <p:cNvSpPr txBox="1">
            <a:spLocks noChangeArrowheads="1"/>
          </p:cNvSpPr>
          <p:nvPr/>
        </p:nvSpPr>
        <p:spPr bwMode="auto">
          <a:xfrm>
            <a:off x="1066800" y="381000"/>
            <a:ext cx="11125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Cuộc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chống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a:t>
            </a:r>
            <a:r>
              <a:rPr lang="en-US" sz="4800" b="1" dirty="0" err="1">
                <a:solidFill>
                  <a:srgbClr val="FF0000"/>
                </a:solidFill>
                <a:latin typeface="Times New Roman" panose="02020603050405020304" pitchFamily="18" charset="0"/>
                <a:cs typeface="Times New Roman" panose="02020603050405020304" pitchFamily="18" charset="0"/>
              </a:rPr>
              <a:t>Mĩ</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năm</a:t>
            </a:r>
            <a:r>
              <a:rPr lang="en-US" sz="4800" b="1" dirty="0">
                <a:solidFill>
                  <a:srgbClr val="FF0000"/>
                </a:solidFill>
                <a:latin typeface="Times New Roman" panose="02020603050405020304" pitchFamily="18" charset="0"/>
                <a:cs typeface="Times New Roman" panose="02020603050405020304" pitchFamily="18" charset="0"/>
              </a:rPr>
              <a:t> 1972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bắt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thúc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gian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nào</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375818" name="Text Box 10"/>
          <p:cNvSpPr txBox="1">
            <a:spLocks noChangeArrowheads="1"/>
          </p:cNvSpPr>
          <p:nvPr/>
        </p:nvSpPr>
        <p:spPr bwMode="auto">
          <a:xfrm>
            <a:off x="333034" y="2819400"/>
            <a:ext cx="11373531" cy="3046988"/>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Khoảng</a:t>
            </a:r>
            <a:r>
              <a:rPr lang="en-US" sz="4800" b="1" spc="-80" dirty="0">
                <a:latin typeface="Times New Roman" panose="02020603050405020304" pitchFamily="18" charset="0"/>
                <a:cs typeface="Times New Roman" panose="02020603050405020304" pitchFamily="18" charset="0"/>
              </a:rPr>
              <a:t> 20 </a:t>
            </a:r>
            <a:r>
              <a:rPr lang="en-US" sz="4800" b="1" spc="-80" dirty="0" err="1">
                <a:latin typeface="Times New Roman" panose="02020603050405020304" pitchFamily="18" charset="0"/>
                <a:cs typeface="Times New Roman" panose="02020603050405020304" pitchFamily="18" charset="0"/>
              </a:rPr>
              <a:t>giờ</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ngày</a:t>
            </a:r>
            <a:r>
              <a:rPr lang="en-US" sz="4800" b="1" spc="-80" dirty="0">
                <a:latin typeface="Times New Roman" panose="02020603050405020304" pitchFamily="18" charset="0"/>
                <a:cs typeface="Times New Roman" panose="02020603050405020304" pitchFamily="18" charset="0"/>
              </a:rPr>
              <a:t> 18 – 12 – 1972, </a:t>
            </a:r>
            <a:r>
              <a:rPr lang="en-US" sz="4800" b="1" spc="-80" dirty="0" err="1">
                <a:latin typeface="Times New Roman" panose="02020603050405020304" pitchFamily="18" charset="0"/>
                <a:cs typeface="Times New Roman" panose="02020603050405020304" pitchFamily="18" charset="0"/>
              </a:rPr>
              <a:t>Mĩ</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huy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động</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hàng</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chục</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tốp</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máy</a:t>
            </a:r>
            <a:r>
              <a:rPr lang="en-US" sz="4800" b="1" spc="-80" dirty="0">
                <a:latin typeface="Times New Roman" panose="02020603050405020304" pitchFamily="18" charset="0"/>
                <a:cs typeface="Times New Roman" panose="02020603050405020304" pitchFamily="18" charset="0"/>
              </a:rPr>
              <a:t> bay B52 </a:t>
            </a:r>
            <a:r>
              <a:rPr lang="en-US" sz="4800" b="1" spc="-80" dirty="0" err="1">
                <a:latin typeface="Times New Roman" panose="02020603050405020304" pitchFamily="18" charset="0"/>
                <a:cs typeface="Times New Roman" panose="02020603050405020304" pitchFamily="18" charset="0"/>
              </a:rPr>
              <a:t>và</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các</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loại</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máy</a:t>
            </a:r>
            <a:r>
              <a:rPr lang="en-US" sz="4800" b="1" spc="-80" dirty="0">
                <a:latin typeface="Times New Roman" panose="02020603050405020304" pitchFamily="18" charset="0"/>
                <a:cs typeface="Times New Roman" panose="02020603050405020304" pitchFamily="18" charset="0"/>
              </a:rPr>
              <a:t> bay </a:t>
            </a:r>
            <a:r>
              <a:rPr lang="en-US" sz="4800" b="1" spc="-80" dirty="0" err="1">
                <a:latin typeface="Times New Roman" panose="02020603050405020304" pitchFamily="18" charset="0"/>
                <a:cs typeface="Times New Roman" panose="02020603050405020304" pitchFamily="18" charset="0"/>
              </a:rPr>
              <a:t>khác</a:t>
            </a:r>
            <a:r>
              <a:rPr lang="en-US" sz="4800" b="1" spc="-80" dirty="0">
                <a:latin typeface="Times New Roman" panose="02020603050405020304" pitchFamily="18" charset="0"/>
                <a:cs typeface="Times New Roman" panose="02020603050405020304" pitchFamily="18" charset="0"/>
              </a:rPr>
              <a:t> ồ </a:t>
            </a:r>
            <a:r>
              <a:rPr lang="en-US" sz="4800" b="1" spc="-80" dirty="0" err="1">
                <a:latin typeface="Times New Roman" panose="02020603050405020304" pitchFamily="18" charset="0"/>
                <a:cs typeface="Times New Roman" panose="02020603050405020304" pitchFamily="18" charset="0"/>
              </a:rPr>
              <a:t>ạt</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ném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bom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Hà</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Nội</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mở</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đầu</a:t>
            </a:r>
            <a:r>
              <a:rPr lang="en-US" sz="4800" b="1" spc="-80" dirty="0">
                <a:latin typeface="Times New Roman" panose="02020603050405020304" pitchFamily="18" charset="0"/>
                <a:cs typeface="Times New Roman" panose="02020603050405020304" pitchFamily="18" charset="0"/>
              </a:rPr>
              <a:t> 12 </a:t>
            </a:r>
            <a:r>
              <a:rPr lang="en-US" sz="4800" b="1" spc="-80" dirty="0" err="1">
                <a:latin typeface="Times New Roman" panose="02020603050405020304" pitchFamily="18" charset="0"/>
                <a:cs typeface="Times New Roman" panose="02020603050405020304" pitchFamily="18" charset="0"/>
              </a:rPr>
              <a:t>ngày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đêm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ném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bom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hủy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diệt</a:t>
            </a:r>
            <a:r>
              <a:rPr lang="en-US" sz="4800" b="1" spc="-80"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8"/>
                                        </p:tgtEl>
                                        <p:attrNameLst>
                                          <p:attrName>style.visibility</p:attrName>
                                        </p:attrNameLst>
                                      </p:cBhvr>
                                      <p:to>
                                        <p:strVal val="visible"/>
                                      </p:to>
                                    </p:set>
                                    <p:animEffect transition="in" filter="box(in)">
                                      <p:cBhvr>
                                        <p:cTn id="7" dur="500"/>
                                        <p:tgtEl>
                                          <p:spTgt spid="375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7" descr="Bệnh viện Bạch Mai bị ném b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6705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9"/>
          <p:cNvSpPr txBox="1">
            <a:spLocks noChangeArrowheads="1"/>
          </p:cNvSpPr>
          <p:nvPr/>
        </p:nvSpPr>
        <p:spPr bwMode="auto">
          <a:xfrm>
            <a:off x="7315200" y="1676400"/>
            <a:ext cx="426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latin typeface="Times New Roman" panose="02020603050405020304" pitchFamily="18" charset="0"/>
                <a:cs typeface="Times New Roman" panose="02020603050405020304" pitchFamily="18" charset="0"/>
              </a:rPr>
              <a:t>Bệnh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Mai </a:t>
            </a:r>
          </a:p>
          <a:p>
            <a:pPr algn="ctr" eaLnBrk="1" hangingPunct="1"/>
            <a:r>
              <a:rPr lang="en-US" sz="4800" b="1" dirty="0" err="1">
                <a:latin typeface="Times New Roman" panose="02020603050405020304" pitchFamily="18" charset="0"/>
                <a:cs typeface="Times New Roman" panose="02020603050405020304" pitchFamily="18" charset="0"/>
              </a:rPr>
              <a:t>sau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ném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bom</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Những hố bom trên mặt đất"/>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876800" y="183630"/>
            <a:ext cx="6172200" cy="6293370"/>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2" name="Text Box 8"/>
          <p:cNvSpPr txBox="1">
            <a:spLocks noChangeArrowheads="1"/>
          </p:cNvSpPr>
          <p:nvPr/>
        </p:nvSpPr>
        <p:spPr bwMode="auto">
          <a:xfrm>
            <a:off x="990600" y="1437489"/>
            <a:ext cx="297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bom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Mĩ</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1972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20760254_dienbienphu%20trenkh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225800" y="1143001"/>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4000" b="1" dirty="0" err="1">
                <a:solidFill>
                  <a:srgbClr val="FF3300"/>
                </a:solidFill>
                <a:latin typeface="Times New Roman" panose="02020603050405020304" pitchFamily="18" charset="0"/>
                <a:cs typeface="Times New Roman" panose="02020603050405020304" pitchFamily="18" charset="0"/>
              </a:rPr>
              <a:t>Lịch</a:t>
            </a:r>
            <a:r>
              <a:rPr lang="en-US" sz="4000" b="1" dirty="0">
                <a:solidFill>
                  <a:srgbClr val="FF3300"/>
                </a:solidFill>
                <a:latin typeface="Times New Roman" panose="02020603050405020304" pitchFamily="18" charset="0"/>
                <a:cs typeface="Times New Roman" panose="02020603050405020304" pitchFamily="18" charset="0"/>
              </a:rPr>
              <a:t> </a:t>
            </a:r>
            <a:r>
              <a:rPr lang="en-US" sz="4000" b="1" dirty="0" err="1">
                <a:solidFill>
                  <a:srgbClr val="FF3300"/>
                </a:solidFill>
                <a:latin typeface="Times New Roman" panose="02020603050405020304" pitchFamily="18" charset="0"/>
                <a:cs typeface="Times New Roman" panose="02020603050405020304" pitchFamily="18" charset="0"/>
              </a:rPr>
              <a:t>sử</a:t>
            </a:r>
            <a:endParaRPr lang="en-US" sz="4000" b="1" dirty="0">
              <a:solidFill>
                <a:srgbClr val="FF3300"/>
              </a:solidFill>
              <a:latin typeface="Times New Roman" panose="02020603050405020304" pitchFamily="18" charset="0"/>
              <a:cs typeface="Times New Roman" panose="02020603050405020304" pitchFamily="18" charset="0"/>
            </a:endParaRPr>
          </a:p>
        </p:txBody>
      </p:sp>
      <p:sp>
        <p:nvSpPr>
          <p:cNvPr id="248836" name="Text Box 4"/>
          <p:cNvSpPr txBox="1">
            <a:spLocks noChangeArrowheads="1"/>
          </p:cNvSpPr>
          <p:nvPr/>
        </p:nvSpPr>
        <p:spPr bwMode="auto">
          <a:xfrm>
            <a:off x="2159000" y="2057401"/>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Chiến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thắng</a:t>
            </a:r>
            <a:r>
              <a:rPr lang="en-US" sz="3600" b="1" dirty="0">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5000" fill="hold"/>
                                        <p:tgtEl>
                                          <p:spTgt spid="248834"/>
                                        </p:tgtEl>
                                        <p:attrNameLst>
                                          <p:attrName>ppt_w</p:attrName>
                                        </p:attrNameLst>
                                      </p:cBhvr>
                                      <p:tavLst>
                                        <p:tav tm="0">
                                          <p:val>
                                            <p:strVal val="4*#ppt_w"/>
                                          </p:val>
                                        </p:tav>
                                        <p:tav tm="100000">
                                          <p:val>
                                            <p:strVal val="#ppt_w"/>
                                          </p:val>
                                        </p:tav>
                                      </p:tavLst>
                                    </p:anim>
                                    <p:anim calcmode="lin" valueType="num">
                                      <p:cBhvr>
                                        <p:cTn id="8" dur="5000" fill="hold"/>
                                        <p:tgtEl>
                                          <p:spTgt spid="24883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248836"/>
                                        </p:tgtEl>
                                        <p:attrNameLst>
                                          <p:attrName>style.visibility</p:attrName>
                                        </p:attrNameLst>
                                      </p:cBhvr>
                                      <p:to>
                                        <p:strVal val="visible"/>
                                      </p:to>
                                    </p:set>
                                    <p:anim calcmode="lin" valueType="num">
                                      <p:cBhvr>
                                        <p:cTn id="13" dur="2000" fill="hold"/>
                                        <p:tgtEl>
                                          <p:spTgt spid="248836"/>
                                        </p:tgtEl>
                                        <p:attrNameLst>
                                          <p:attrName>ppt_w</p:attrName>
                                        </p:attrNameLst>
                                      </p:cBhvr>
                                      <p:tavLst>
                                        <p:tav tm="0">
                                          <p:val>
                                            <p:strVal val="4*#ppt_w"/>
                                          </p:val>
                                        </p:tav>
                                        <p:tav tm="100000">
                                          <p:val>
                                            <p:strVal val="#ppt_w"/>
                                          </p:val>
                                        </p:tav>
                                      </p:tavLst>
                                    </p:anim>
                                    <p:anim calcmode="lin" valueType="num">
                                      <p:cBhvr>
                                        <p:cTn id="14" dur="2000" fill="hold"/>
                                        <p:tgtEl>
                                          <p:spTgt spid="2488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óc phổ Khâm T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23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8229600" y="1066800"/>
            <a:ext cx="312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latin typeface="Times New Roman" panose="02020603050405020304" pitchFamily="18" charset="0"/>
                <a:cs typeface="Times New Roman" panose="02020603050405020304" pitchFamily="18" charset="0"/>
              </a:rPr>
              <a:t>Một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góc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Thiên</a:t>
            </a:r>
            <a:r>
              <a:rPr lang="en-US" sz="4800" b="1" dirty="0">
                <a:latin typeface="Times New Roman" panose="02020603050405020304" pitchFamily="18" charset="0"/>
                <a:cs typeface="Times New Roman" panose="02020603050405020304" pitchFamily="18" charset="0"/>
              </a:rPr>
              <a:t> </a:t>
            </a:r>
          </a:p>
          <a:p>
            <a:pPr algn="ctr" eaLnBrk="1" hangingPunct="1"/>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máy</a:t>
            </a:r>
            <a:r>
              <a:rPr lang="en-US" sz="4800" b="1" dirty="0">
                <a:latin typeface="Times New Roman" panose="02020603050405020304" pitchFamily="18" charset="0"/>
                <a:cs typeface="Times New Roman" panose="02020603050405020304" pitchFamily="18" charset="0"/>
              </a:rPr>
              <a:t> bay </a:t>
            </a:r>
            <a:r>
              <a:rPr lang="en-US" sz="4800" b="1" dirty="0" err="1">
                <a:latin typeface="Times New Roman" panose="02020603050405020304" pitchFamily="18" charset="0"/>
                <a:cs typeface="Times New Roman" panose="02020603050405020304" pitchFamily="18" charset="0"/>
              </a:rPr>
              <a:t>tàn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1972</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05000" y="228601"/>
            <a:ext cx="8229600" cy="904875"/>
          </a:xfrm>
        </p:spPr>
        <p:txBody>
          <a:bodyPr>
            <a:normAutofit fontScale="90000"/>
          </a:bodyPr>
          <a:lstStyle/>
          <a:p>
            <a:pPr eaLnBrk="1" hangingPunct="1"/>
            <a:r>
              <a:rPr lang="en-US" sz="3600" b="1" dirty="0" err="1">
                <a:solidFill>
                  <a:srgbClr val="0000FF"/>
                </a:solidFill>
                <a:cs typeface="Arial" panose="020B0604020202020204" pitchFamily="34" charset="0"/>
              </a:rPr>
              <a:t>Phố</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Khâm</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Thiên</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Hà</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Nội</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bị</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máy</a:t>
            </a:r>
            <a:r>
              <a:rPr lang="en-US" sz="3600" b="1" dirty="0">
                <a:solidFill>
                  <a:srgbClr val="0000FF"/>
                </a:solidFill>
                <a:cs typeface="Arial" panose="020B0604020202020204" pitchFamily="34" charset="0"/>
              </a:rPr>
              <a:t> bay </a:t>
            </a:r>
            <a:r>
              <a:rPr lang="en-US" sz="3600" b="1" dirty="0" err="1">
                <a:solidFill>
                  <a:srgbClr val="0000FF"/>
                </a:solidFill>
                <a:cs typeface="Arial" panose="020B0604020202020204" pitchFamily="34" charset="0"/>
              </a:rPr>
              <a:t>Mĩ</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đánh</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bom</a:t>
            </a:r>
            <a:r>
              <a:rPr lang="en-US" sz="3600" dirty="0">
                <a:cs typeface="Arial" panose="020B0604020202020204" pitchFamily="34" charset="0"/>
              </a:rPr>
              <a:t> </a:t>
            </a:r>
          </a:p>
        </p:txBody>
      </p:sp>
      <p:pic>
        <p:nvPicPr>
          <p:cNvPr id="146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351867" y="2133600"/>
            <a:ext cx="5037666" cy="377825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905000" y="5943600"/>
            <a:ext cx="8229600" cy="685800"/>
          </a:xfrm>
        </p:spPr>
        <p:txBody>
          <a:bodyPr>
            <a:normAutofit fontScale="90000"/>
          </a:bodyPr>
          <a:lstStyle/>
          <a:p>
            <a:pPr eaLnBrk="1" hangingPunct="1"/>
            <a:r>
              <a:rPr lang="en-US" sz="3600" b="1">
                <a:solidFill>
                  <a:srgbClr val="0000FF"/>
                </a:solidFill>
                <a:cs typeface="Arial" panose="020B0604020202020204" pitchFamily="34" charset="0"/>
              </a:rPr>
              <a:t>Trường học (</a:t>
            </a:r>
            <a:r>
              <a:rPr lang="en-US" sz="3600" b="1" i="1">
                <a:solidFill>
                  <a:srgbClr val="0000FF"/>
                </a:solidFill>
                <a:cs typeface="Arial" panose="020B0604020202020204" pitchFamily="34" charset="0"/>
              </a:rPr>
              <a:t>ở Hà Nội</a:t>
            </a:r>
            <a:r>
              <a:rPr lang="en-US" sz="3600" b="1">
                <a:solidFill>
                  <a:srgbClr val="0000FF"/>
                </a:solidFill>
                <a:cs typeface="Arial" panose="020B0604020202020204" pitchFamily="34" charset="0"/>
              </a:rPr>
              <a:t>) bị bom Mĩ tàn phá năm 1972</a:t>
            </a:r>
          </a:p>
        </p:txBody>
      </p:sp>
      <p:pic>
        <p:nvPicPr>
          <p:cNvPr id="147459" name="Picture 3" descr="hai20phong2010-19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28600"/>
            <a:ext cx="8839200" cy="5562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0" y="304800"/>
            <a:ext cx="11125200" cy="6096000"/>
          </a:xfrm>
        </p:spPr>
        <p:txBody>
          <a:bodyPr/>
          <a:lstStyle/>
          <a:p>
            <a:pPr marL="361950" indent="-361950" eaLnBrk="1" hangingPunct="1">
              <a:spcBef>
                <a:spcPts val="600"/>
              </a:spcBef>
              <a:buNone/>
              <a:defRPr/>
            </a:pPr>
            <a:r>
              <a:rPr lang="en-US" sz="4400" b="1" dirty="0">
                <a:solidFill>
                  <a:srgbClr val="000099"/>
                </a:solidFill>
                <a:cs typeface="Arial" panose="020B0604020202020204" pitchFamily="34" charset="0"/>
              </a:rPr>
              <a:t>    </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Hơn</a:t>
            </a:r>
            <a:r>
              <a:rPr lang="en-US" sz="4800" b="1" dirty="0">
                <a:solidFill>
                  <a:srgbClr val="000099"/>
                </a:solidFill>
                <a:latin typeface="Arial" panose="020B0604020202020204" pitchFamily="34" charset="0"/>
                <a:cs typeface="Arial" panose="020B0604020202020204" pitchFamily="34" charset="0"/>
              </a:rPr>
              <a:t> 100 </a:t>
            </a:r>
            <a:r>
              <a:rPr lang="en-US" sz="4800" b="1" dirty="0" err="1">
                <a:solidFill>
                  <a:srgbClr val="000099"/>
                </a:solidFill>
                <a:latin typeface="Arial" panose="020B0604020202020204" pitchFamily="34" charset="0"/>
                <a:cs typeface="Arial" panose="020B0604020202020204" pitchFamily="34" charset="0"/>
              </a:rPr>
              <a:t>địa</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điểm</a:t>
            </a:r>
            <a:r>
              <a:rPr lang="en-US" sz="4800" b="1" dirty="0">
                <a:solidFill>
                  <a:srgbClr val="000099"/>
                </a:solidFill>
                <a:latin typeface="Arial" panose="020B0604020202020204" pitchFamily="34" charset="0"/>
                <a:cs typeface="Arial" panose="020B0604020202020204" pitchFamily="34" charset="0"/>
              </a:rPr>
              <a:t> ở </a:t>
            </a:r>
            <a:r>
              <a:rPr lang="en-US" sz="4800" b="1" dirty="0" err="1">
                <a:solidFill>
                  <a:srgbClr val="000099"/>
                </a:solidFill>
                <a:latin typeface="Arial" panose="020B0604020202020204" pitchFamily="34" charset="0"/>
                <a:cs typeface="Arial" panose="020B0604020202020204" pitchFamily="34" charset="0"/>
              </a:rPr>
              <a:t>Hà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Nội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bị</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trúng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bom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Riêng</a:t>
            </a:r>
            <a:r>
              <a:rPr lang="en-US" sz="4800" b="1" dirty="0">
                <a:solidFill>
                  <a:srgbClr val="000099"/>
                </a:solidFill>
                <a:latin typeface="Arial" panose="020B0604020202020204" pitchFamily="34" charset="0"/>
                <a:cs typeface="Arial" panose="020B0604020202020204" pitchFamily="34" charset="0"/>
              </a:rPr>
              <a:t> ở </a:t>
            </a:r>
            <a:r>
              <a:rPr lang="en-US" sz="4800" b="1" dirty="0" err="1">
                <a:solidFill>
                  <a:srgbClr val="000099"/>
                </a:solidFill>
                <a:latin typeface="Arial" panose="020B0604020202020204" pitchFamily="34" charset="0"/>
                <a:cs typeface="Arial" panose="020B0604020202020204" pitchFamily="34" charset="0"/>
              </a:rPr>
              <a:t>phố</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Khâm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Thiên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bom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Mĩ</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sát</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hại</a:t>
            </a:r>
            <a:r>
              <a:rPr lang="en-US" sz="4800" b="1" dirty="0">
                <a:solidFill>
                  <a:srgbClr val="000099"/>
                </a:solidFill>
                <a:latin typeface="Arial" panose="020B0604020202020204" pitchFamily="34" charset="0"/>
                <a:cs typeface="Arial" panose="020B0604020202020204" pitchFamily="34" charset="0"/>
              </a:rPr>
              <a:t> 300 </a:t>
            </a:r>
            <a:r>
              <a:rPr lang="en-US" sz="4800" b="1" dirty="0" err="1">
                <a:solidFill>
                  <a:srgbClr val="000099"/>
                </a:solidFill>
                <a:latin typeface="Arial" panose="020B0604020202020204" pitchFamily="34" charset="0"/>
                <a:cs typeface="Arial" panose="020B0604020202020204" pitchFamily="34" charset="0"/>
              </a:rPr>
              <a:t>người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phá</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hủy</a:t>
            </a:r>
            <a:r>
              <a:rPr lang="en-US" sz="4800" b="1" dirty="0">
                <a:solidFill>
                  <a:srgbClr val="000099"/>
                </a:solidFill>
                <a:latin typeface="Arial" panose="020B0604020202020204" pitchFamily="34" charset="0"/>
                <a:cs typeface="Arial" panose="020B0604020202020204" pitchFamily="34" charset="0"/>
              </a:rPr>
              <a:t> 2000 </a:t>
            </a:r>
            <a:r>
              <a:rPr lang="en-US" sz="4800" b="1" dirty="0" err="1">
                <a:solidFill>
                  <a:srgbClr val="000099"/>
                </a:solidFill>
                <a:latin typeface="Arial" panose="020B0604020202020204" pitchFamily="34" charset="0"/>
                <a:cs typeface="Arial" panose="020B0604020202020204" pitchFamily="34" charset="0"/>
              </a:rPr>
              <a:t>ngôi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nhà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quân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dân</a:t>
            </a:r>
            <a:r>
              <a:rPr lang="en-US" sz="4800" b="1" dirty="0">
                <a:solidFill>
                  <a:srgbClr val="000099"/>
                </a:solidFill>
                <a:latin typeface="Arial" panose="020B0604020202020204" pitchFamily="34" charset="0"/>
                <a:cs typeface="Arial" panose="020B0604020202020204" pitchFamily="34" charset="0"/>
              </a:rPr>
              <a:t> ta </a:t>
            </a:r>
            <a:r>
              <a:rPr lang="en-US" sz="4800" b="1" dirty="0" err="1">
                <a:solidFill>
                  <a:srgbClr val="000099"/>
                </a:solidFill>
                <a:latin typeface="Arial" panose="020B0604020202020204" pitchFamily="34" charset="0"/>
                <a:cs typeface="Arial" panose="020B0604020202020204" pitchFamily="34" charset="0"/>
              </a:rPr>
              <a:t>đã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kiên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cường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đánh</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trả</a:t>
            </a:r>
            <a:r>
              <a:rPr lang="en-US" sz="4800" b="1" dirty="0">
                <a:solidFill>
                  <a:srgbClr val="000099"/>
                </a:solidFill>
                <a:latin typeface="Arial" panose="020B0604020202020204" pitchFamily="34" charset="0"/>
                <a:cs typeface="Arial" panose="020B06040202020202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762000"/>
            <a:ext cx="1028700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rPr>
              <a:t>Theo </a:t>
            </a:r>
            <a:r>
              <a:rPr lang="en-US" sz="4800" b="1" dirty="0" err="1">
                <a:solidFill>
                  <a:srgbClr val="FF0000"/>
                </a:solidFill>
              </a:rPr>
              <a:t>dõi</a:t>
            </a:r>
            <a:r>
              <a:rPr lang="en-US" sz="4800" b="1" dirty="0">
                <a:solidFill>
                  <a:srgbClr val="FF0000"/>
                </a:solidFill>
              </a:rPr>
              <a:t> </a:t>
            </a:r>
            <a:r>
              <a:rPr lang="en-US" sz="4800" b="1" dirty="0" err="1">
                <a:solidFill>
                  <a:srgbClr val="FF0000"/>
                </a:solidFill>
              </a:rPr>
              <a:t>đoạn</a:t>
            </a:r>
            <a:r>
              <a:rPr lang="en-US" sz="4800" b="1" dirty="0">
                <a:solidFill>
                  <a:srgbClr val="FF0000"/>
                </a:solidFill>
              </a:rPr>
              <a:t> </a:t>
            </a:r>
            <a:r>
              <a:rPr lang="en-US" sz="4800" b="1" dirty="0" err="1">
                <a:solidFill>
                  <a:srgbClr val="FF0000"/>
                </a:solidFill>
              </a:rPr>
              <a:t>phim</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quan</a:t>
            </a:r>
            <a:r>
              <a:rPr lang="en-US" sz="4800" b="1" dirty="0">
                <a:solidFill>
                  <a:srgbClr val="FF0000"/>
                </a:solidFill>
              </a:rPr>
              <a:t> </a:t>
            </a:r>
            <a:r>
              <a:rPr lang="en-US" sz="4800" b="1" dirty="0" err="1">
                <a:solidFill>
                  <a:srgbClr val="FF0000"/>
                </a:solidFill>
              </a:rPr>
              <a:t>sát</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bức</a:t>
            </a:r>
            <a:r>
              <a:rPr lang="en-US" sz="4800" b="1" dirty="0">
                <a:solidFill>
                  <a:srgbClr val="FF0000"/>
                </a:solidFill>
              </a:rPr>
              <a:t> </a:t>
            </a:r>
            <a:r>
              <a:rPr lang="en-US" sz="4800" b="1" dirty="0" err="1">
                <a:solidFill>
                  <a:srgbClr val="FF0000"/>
                </a:solidFill>
              </a:rPr>
              <a:t>ảnh</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em</a:t>
            </a:r>
            <a:r>
              <a:rPr lang="en-US" sz="4800" b="1" dirty="0">
                <a:solidFill>
                  <a:srgbClr val="FF0000"/>
                </a:solidFill>
              </a:rPr>
              <a:t> </a:t>
            </a:r>
            <a:r>
              <a:rPr lang="en-US" sz="4800" b="1" dirty="0" err="1">
                <a:solidFill>
                  <a:srgbClr val="FF0000"/>
                </a:solidFill>
              </a:rPr>
              <a:t>có</a:t>
            </a:r>
            <a:r>
              <a:rPr lang="en-US" sz="4800" b="1" dirty="0">
                <a:solidFill>
                  <a:srgbClr val="FF0000"/>
                </a:solidFill>
              </a:rPr>
              <a:t> </a:t>
            </a:r>
            <a:r>
              <a:rPr lang="en-US" sz="4800" b="1" dirty="0" err="1">
                <a:solidFill>
                  <a:srgbClr val="FF0000"/>
                </a:solidFill>
              </a:rPr>
              <a:t>suy</a:t>
            </a:r>
            <a:r>
              <a:rPr lang="en-US" sz="4800" b="1" dirty="0">
                <a:solidFill>
                  <a:srgbClr val="FF0000"/>
                </a:solidFill>
              </a:rPr>
              <a:t> </a:t>
            </a:r>
            <a:r>
              <a:rPr lang="en-US" sz="4800" b="1" dirty="0" err="1">
                <a:solidFill>
                  <a:srgbClr val="FF0000"/>
                </a:solidFill>
              </a:rPr>
              <a:t>nghĩ</a:t>
            </a:r>
            <a:r>
              <a:rPr lang="en-US" sz="4800" b="1" dirty="0">
                <a:solidFill>
                  <a:srgbClr val="FF0000"/>
                </a:solidFill>
              </a:rPr>
              <a:t> </a:t>
            </a:r>
            <a:r>
              <a:rPr lang="en-US" sz="4800" b="1" dirty="0" err="1">
                <a:solidFill>
                  <a:srgbClr val="FF0000"/>
                </a:solidFill>
              </a:rPr>
              <a:t>gì</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việc</a:t>
            </a:r>
            <a:r>
              <a:rPr lang="en-US" sz="4800" b="1" dirty="0">
                <a:solidFill>
                  <a:srgbClr val="FF0000"/>
                </a:solidFill>
              </a:rPr>
              <a:t> </a:t>
            </a:r>
            <a:r>
              <a:rPr lang="en-US" sz="4800" b="1" dirty="0" err="1">
                <a:solidFill>
                  <a:srgbClr val="FF0000"/>
                </a:solidFill>
              </a:rPr>
              <a:t>máy</a:t>
            </a:r>
            <a:r>
              <a:rPr lang="en-US" sz="4800" b="1" dirty="0">
                <a:solidFill>
                  <a:srgbClr val="FF0000"/>
                </a:solidFill>
              </a:rPr>
              <a:t> bay </a:t>
            </a:r>
            <a:r>
              <a:rPr lang="en-US" sz="4800" b="1" dirty="0" err="1">
                <a:solidFill>
                  <a:srgbClr val="FF0000"/>
                </a:solidFill>
              </a:rPr>
              <a:t>Mĩ</a:t>
            </a:r>
            <a:r>
              <a:rPr lang="en-US" sz="4800" b="1" dirty="0">
                <a:solidFill>
                  <a:srgbClr val="FF0000"/>
                </a:solidFill>
              </a:rPr>
              <a:t> </a:t>
            </a:r>
            <a:r>
              <a:rPr lang="en-US" sz="4800" b="1" dirty="0" err="1">
                <a:solidFill>
                  <a:srgbClr val="FF0000"/>
                </a:solidFill>
              </a:rPr>
              <a:t>ném</a:t>
            </a:r>
            <a:r>
              <a:rPr lang="en-US" sz="4800" b="1" dirty="0">
                <a:solidFill>
                  <a:srgbClr val="FF0000"/>
                </a:solidFill>
              </a:rPr>
              <a:t> </a:t>
            </a:r>
            <a:r>
              <a:rPr lang="en-US" sz="4800" b="1" dirty="0" err="1">
                <a:solidFill>
                  <a:srgbClr val="FF0000"/>
                </a:solidFill>
              </a:rPr>
              <a:t>bom</a:t>
            </a:r>
            <a:r>
              <a:rPr lang="en-US" sz="4800" b="1" dirty="0">
                <a:solidFill>
                  <a:srgbClr val="FF0000"/>
                </a:solidFill>
              </a:rPr>
              <a:t> </a:t>
            </a:r>
            <a:r>
              <a:rPr lang="en-US" sz="4800" b="1" dirty="0" err="1">
                <a:solidFill>
                  <a:srgbClr val="FF0000"/>
                </a:solidFill>
              </a:rPr>
              <a:t>hủy</a:t>
            </a:r>
            <a:r>
              <a:rPr lang="en-US" sz="4800" b="1" dirty="0">
                <a:solidFill>
                  <a:srgbClr val="FF0000"/>
                </a:solidFill>
              </a:rPr>
              <a:t> </a:t>
            </a:r>
            <a:r>
              <a:rPr lang="en-US" sz="4800" b="1" dirty="0" err="1">
                <a:solidFill>
                  <a:srgbClr val="FF0000"/>
                </a:solidFill>
              </a:rPr>
              <a:t>diệt</a:t>
            </a:r>
            <a:r>
              <a:rPr lang="en-US" sz="4800" b="1" dirty="0">
                <a:solidFill>
                  <a:srgbClr val="FF0000"/>
                </a:solidFill>
              </a:rPr>
              <a:t> </a:t>
            </a:r>
            <a:r>
              <a:rPr lang="en-US" sz="4800" b="1" dirty="0" err="1">
                <a:solidFill>
                  <a:srgbClr val="FF0000"/>
                </a:solidFill>
              </a:rPr>
              <a:t>trường</a:t>
            </a:r>
            <a:r>
              <a:rPr lang="en-US" sz="4800" b="1" dirty="0">
                <a:solidFill>
                  <a:srgbClr val="FF0000"/>
                </a:solidFill>
              </a:rPr>
              <a:t> </a:t>
            </a:r>
            <a:r>
              <a:rPr lang="en-US" sz="4800" b="1" dirty="0" err="1">
                <a:solidFill>
                  <a:srgbClr val="FF0000"/>
                </a:solidFill>
              </a:rPr>
              <a:t>học</a:t>
            </a:r>
            <a:r>
              <a:rPr lang="en-US" sz="4800" b="1" dirty="0">
                <a:solidFill>
                  <a:srgbClr val="FF0000"/>
                </a:solidFill>
              </a:rPr>
              <a:t>, </a:t>
            </a:r>
            <a:r>
              <a:rPr lang="en-US" sz="4800" b="1" dirty="0" err="1">
                <a:solidFill>
                  <a:srgbClr val="FF0000"/>
                </a:solidFill>
              </a:rPr>
              <a:t>bệnh</a:t>
            </a:r>
            <a:r>
              <a:rPr lang="en-US" sz="4800" b="1" dirty="0">
                <a:solidFill>
                  <a:srgbClr val="FF0000"/>
                </a:solidFill>
              </a:rPr>
              <a:t> </a:t>
            </a:r>
            <a:r>
              <a:rPr lang="en-US" sz="4800" b="1" dirty="0" err="1">
                <a:solidFill>
                  <a:srgbClr val="FF0000"/>
                </a:solidFill>
              </a:rPr>
              <a:t>viện</a:t>
            </a:r>
            <a:r>
              <a:rPr lang="en-US" sz="4800" b="1" dirty="0">
                <a:solidFill>
                  <a:srgbClr val="FF0000"/>
                </a:solidFill>
              </a:rPr>
              <a: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1" name="Text Box 7"/>
          <p:cNvSpPr txBox="1">
            <a:spLocks noChangeArrowheads="1"/>
          </p:cNvSpPr>
          <p:nvPr/>
        </p:nvSpPr>
        <p:spPr bwMode="auto">
          <a:xfrm>
            <a:off x="436418" y="457200"/>
            <a:ext cx="1104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5400" b="1" dirty="0">
                <a:solidFill>
                  <a:srgbClr val="FF0000"/>
                </a:solidFill>
              </a:rPr>
              <a:t>    </a:t>
            </a:r>
            <a:r>
              <a:rPr lang="en-US" sz="5400" b="1" dirty="0" err="1">
                <a:solidFill>
                  <a:srgbClr val="FF0000"/>
                </a:solidFill>
              </a:rPr>
              <a:t>Hà</a:t>
            </a:r>
            <a:r>
              <a:rPr lang="en-US" sz="5400" b="1" dirty="0">
                <a:solidFill>
                  <a:srgbClr val="FF0000"/>
                </a:solidFill>
              </a:rPr>
              <a:t> </a:t>
            </a:r>
            <a:r>
              <a:rPr lang="en-US" sz="5400" b="1" dirty="0" err="1">
                <a:solidFill>
                  <a:srgbClr val="FF0000"/>
                </a:solidFill>
              </a:rPr>
              <a:t>Nội</a:t>
            </a:r>
            <a:r>
              <a:rPr lang="en-US" sz="5400" b="1" dirty="0">
                <a:solidFill>
                  <a:srgbClr val="FF0000"/>
                </a:solidFill>
              </a:rPr>
              <a:t> </a:t>
            </a:r>
            <a:r>
              <a:rPr lang="en-US" sz="5400" b="1" dirty="0" err="1">
                <a:solidFill>
                  <a:srgbClr val="FF0000"/>
                </a:solidFill>
              </a:rPr>
              <a:t>đã</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trả</a:t>
            </a:r>
            <a:r>
              <a:rPr lang="en-US" sz="5400" b="1" dirty="0">
                <a:solidFill>
                  <a:srgbClr val="FF0000"/>
                </a:solidFill>
              </a:rPr>
              <a:t> </a:t>
            </a:r>
            <a:r>
              <a:rPr lang="en-US" sz="5400" b="1" dirty="0" err="1">
                <a:solidFill>
                  <a:srgbClr val="FF0000"/>
                </a:solidFill>
              </a:rPr>
              <a:t>bằng</a:t>
            </a:r>
            <a:r>
              <a:rPr lang="en-US" sz="5400" b="1" dirty="0">
                <a:solidFill>
                  <a:srgbClr val="FF0000"/>
                </a:solidFill>
              </a:rPr>
              <a:t> </a:t>
            </a:r>
            <a:r>
              <a:rPr lang="en-US" sz="5400" b="1" dirty="0" err="1">
                <a:solidFill>
                  <a:srgbClr val="FF0000"/>
                </a:solidFill>
              </a:rPr>
              <a:t>những</a:t>
            </a:r>
            <a:r>
              <a:rPr lang="en-US" sz="5400" b="1" dirty="0">
                <a:solidFill>
                  <a:srgbClr val="FF0000"/>
                </a:solidFill>
              </a:rPr>
              <a:t> </a:t>
            </a:r>
            <a:r>
              <a:rPr lang="en-US" sz="5400" b="1" dirty="0" err="1">
                <a:solidFill>
                  <a:srgbClr val="FF0000"/>
                </a:solidFill>
              </a:rPr>
              <a:t>trận</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tiêu</a:t>
            </a:r>
            <a:r>
              <a:rPr lang="en-US" sz="5400" b="1" dirty="0">
                <a:solidFill>
                  <a:srgbClr val="FF0000"/>
                </a:solidFill>
              </a:rPr>
              <a:t> </a:t>
            </a:r>
            <a:r>
              <a:rPr lang="en-US" sz="5400" b="1" dirty="0" err="1">
                <a:solidFill>
                  <a:srgbClr val="FF0000"/>
                </a:solidFill>
              </a:rPr>
              <a:t>biểu</a:t>
            </a:r>
            <a:r>
              <a:rPr lang="en-US" sz="5400" b="1" dirty="0">
                <a:solidFill>
                  <a:srgbClr val="FF0000"/>
                </a:solidFill>
              </a:rPr>
              <a:t> </a:t>
            </a:r>
            <a:r>
              <a:rPr lang="en-US" sz="5400" b="1" dirty="0" err="1">
                <a:solidFill>
                  <a:srgbClr val="FF0000"/>
                </a:solidFill>
              </a:rPr>
              <a:t>nào</a:t>
            </a:r>
            <a:r>
              <a:rPr lang="en-US" sz="5400" b="1" dirty="0">
                <a:solidFill>
                  <a:srgbClr val="FF0000"/>
                </a:solidFill>
              </a:rPr>
              <a:t>?</a:t>
            </a:r>
          </a:p>
        </p:txBody>
      </p:sp>
      <p:sp>
        <p:nvSpPr>
          <p:cNvPr id="379912" name="Rectangle 8"/>
          <p:cNvSpPr>
            <a:spLocks noChangeArrowheads="1"/>
          </p:cNvSpPr>
          <p:nvPr/>
        </p:nvSpPr>
        <p:spPr bwMode="auto">
          <a:xfrm>
            <a:off x="644236" y="2667000"/>
            <a:ext cx="106333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400" b="1" dirty="0"/>
              <a:t>   </a:t>
            </a:r>
            <a:r>
              <a:rPr lang="en-US" sz="5400" b="1" dirty="0" err="1"/>
              <a:t>Trận</a:t>
            </a:r>
            <a:r>
              <a:rPr lang="en-US" sz="5400" b="1" dirty="0"/>
              <a:t> </a:t>
            </a:r>
            <a:r>
              <a:rPr lang="en-US" sz="5400" b="1" dirty="0" err="1"/>
              <a:t>đánh</a:t>
            </a:r>
            <a:r>
              <a:rPr lang="en-US" sz="5400" b="1" dirty="0"/>
              <a:t> </a:t>
            </a:r>
            <a:r>
              <a:rPr lang="en-US" sz="5400" b="1" dirty="0" err="1"/>
              <a:t>đêm</a:t>
            </a:r>
            <a:r>
              <a:rPr lang="en-US" sz="5400" b="1" dirty="0"/>
              <a:t> 20 </a:t>
            </a:r>
            <a:r>
              <a:rPr lang="en-US" sz="5400" b="1" dirty="0" err="1"/>
              <a:t>rạng</a:t>
            </a:r>
            <a:r>
              <a:rPr lang="en-US" sz="5400" b="1" dirty="0"/>
              <a:t> </a:t>
            </a:r>
            <a:r>
              <a:rPr lang="en-US" sz="5400" b="1" dirty="0" err="1"/>
              <a:t>ngày</a:t>
            </a:r>
            <a:r>
              <a:rPr lang="en-US" sz="5400" b="1" dirty="0"/>
              <a:t> 21- 12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box(in)">
                                      <p:cBhvr>
                                        <p:cTn id="7" dur="500"/>
                                        <p:tgtEl>
                                          <p:spTgt spid="379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381000"/>
            <a:ext cx="2743200" cy="5029200"/>
          </a:xfrm>
        </p:spPr>
        <p:txBody>
          <a:bodyPr/>
          <a:lstStyle/>
          <a:p>
            <a:pPr algn="l" eaLnBrk="1" hangingPunct="1"/>
            <a:r>
              <a:rPr lang="en-US" sz="3600" b="1" dirty="0" err="1">
                <a:solidFill>
                  <a:srgbClr val="000099"/>
                </a:solidFill>
                <a:cs typeface="Arial" panose="020B0604020202020204" pitchFamily="34" charset="0"/>
              </a:rPr>
              <a:t>Cô</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dân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quân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bên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xác</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máy</a:t>
            </a:r>
            <a:r>
              <a:rPr lang="en-US" sz="3600" b="1" dirty="0">
                <a:solidFill>
                  <a:srgbClr val="000099"/>
                </a:solidFill>
                <a:cs typeface="Arial" panose="020B0604020202020204" pitchFamily="34" charset="0"/>
              </a:rPr>
              <a:t> bay </a:t>
            </a:r>
            <a:r>
              <a:rPr lang="en-US" sz="3600" b="1" dirty="0" err="1">
                <a:solidFill>
                  <a:srgbClr val="000099"/>
                </a:solidFill>
                <a:cs typeface="Arial" panose="020B0604020202020204" pitchFamily="34" charset="0"/>
              </a:rPr>
              <a:t>Mĩ</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bị</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bắn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rơi</a:t>
            </a:r>
            <a:r>
              <a:rPr lang="en-US" sz="3600" b="1" dirty="0">
                <a:solidFill>
                  <a:srgbClr val="000099"/>
                </a:solidFill>
                <a:cs typeface="Arial" panose="020B0604020202020204" pitchFamily="34" charset="0"/>
              </a:rPr>
              <a:t> ở </a:t>
            </a:r>
            <a:r>
              <a:rPr lang="en-US" sz="3600" b="1" dirty="0" err="1">
                <a:solidFill>
                  <a:srgbClr val="000099"/>
                </a:solidFill>
                <a:cs typeface="Arial" panose="020B0604020202020204" pitchFamily="34" charset="0"/>
              </a:rPr>
              <a:t>ngoại</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thành</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Hà</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Nội</a:t>
            </a:r>
            <a:endParaRPr lang="en-US" sz="3600" b="1" dirty="0">
              <a:solidFill>
                <a:srgbClr val="000099"/>
              </a:solidFill>
              <a:cs typeface="Arial" panose="020B0604020202020204" pitchFamily="34" charset="0"/>
            </a:endParaRPr>
          </a:p>
        </p:txBody>
      </p:sp>
      <p:pic>
        <p:nvPicPr>
          <p:cNvPr id="159747" name="Picture 3" descr="nucuoidanqu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52401"/>
            <a:ext cx="6400800" cy="662622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828800" y="274638"/>
            <a:ext cx="8229600" cy="868362"/>
          </a:xfrm>
        </p:spPr>
        <p:txBody>
          <a:bodyPr>
            <a:normAutofit fontScale="90000"/>
          </a:bodyPr>
          <a:lstStyle/>
          <a:p>
            <a:pPr eaLnBrk="1" hangingPunct="1"/>
            <a:r>
              <a:rPr lang="en-US" sz="3600" b="1">
                <a:solidFill>
                  <a:srgbClr val="000099"/>
                </a:solidFill>
                <a:cs typeface="Arial" panose="020B0604020202020204" pitchFamily="34" charset="0"/>
              </a:rPr>
              <a:t>Xác máy bay B52 rơi </a:t>
            </a:r>
            <a:br>
              <a:rPr lang="en-US" sz="3600" b="1">
                <a:solidFill>
                  <a:srgbClr val="000099"/>
                </a:solidFill>
                <a:cs typeface="Arial" panose="020B0604020202020204" pitchFamily="34" charset="0"/>
              </a:rPr>
            </a:br>
            <a:r>
              <a:rPr lang="en-US" sz="3600" b="1">
                <a:solidFill>
                  <a:srgbClr val="000099"/>
                </a:solidFill>
                <a:cs typeface="Arial" panose="020B0604020202020204" pitchFamily="34" charset="0"/>
              </a:rPr>
              <a:t>trên đường phố Hà Nội</a:t>
            </a:r>
          </a:p>
        </p:txBody>
      </p:sp>
      <p:pic>
        <p:nvPicPr>
          <p:cNvPr id="160771" name="Picture 3" descr="Ban roi may bay B52 tai pho Hoang Hoa Tha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48200" y="2339975"/>
            <a:ext cx="4445000" cy="33655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828800" y="274638"/>
            <a:ext cx="8229600" cy="639762"/>
          </a:xfrm>
        </p:spPr>
        <p:txBody>
          <a:bodyPr>
            <a:normAutofit fontScale="90000"/>
          </a:bodyPr>
          <a:lstStyle/>
          <a:p>
            <a:pPr eaLnBrk="1" hangingPunct="1"/>
            <a:r>
              <a:rPr lang="en-US" sz="3600" b="1">
                <a:solidFill>
                  <a:srgbClr val="000099"/>
                </a:solidFill>
                <a:cs typeface="Arial" panose="020B0604020202020204" pitchFamily="34" charset="0"/>
              </a:rPr>
              <a:t>Bộ đội ta bắt sống phi công Mĩ</a:t>
            </a:r>
          </a:p>
        </p:txBody>
      </p:sp>
      <p:pic>
        <p:nvPicPr>
          <p:cNvPr id="161795" name="Picture 3" descr="dienbienphu%20trenkhong%2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30700" y="2409825"/>
            <a:ext cx="5080000" cy="322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slide(fromBottom)">
                                      <p:cBhvr>
                                        <p:cTn id="7" dur="500"/>
                                        <p:tgtEl>
                                          <p:spTgt spid="16179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 calcmode="lin" valueType="num">
                                      <p:cBhvr>
                                        <p:cTn id="12" dur="1000" fill="hold"/>
                                        <p:tgtEl>
                                          <p:spTgt spid="161794"/>
                                        </p:tgtEl>
                                        <p:attrNameLst>
                                          <p:attrName>ppt_x</p:attrName>
                                        </p:attrNameLst>
                                      </p:cBhvr>
                                      <p:tavLst>
                                        <p:tav tm="0">
                                          <p:val>
                                            <p:strVal val="#ppt_x-.2"/>
                                          </p:val>
                                        </p:tav>
                                        <p:tav tm="100000">
                                          <p:val>
                                            <p:strVal val="#ppt_x"/>
                                          </p:val>
                                        </p:tav>
                                      </p:tavLst>
                                    </p:anim>
                                    <p:anim calcmode="lin" valueType="num">
                                      <p:cBhvr>
                                        <p:cTn id="13" dur="1000" fill="hold"/>
                                        <p:tgtEl>
                                          <p:spTgt spid="16179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1" name="Text Box 9"/>
          <p:cNvSpPr txBox="1">
            <a:spLocks noChangeArrowheads="1"/>
          </p:cNvSpPr>
          <p:nvPr/>
        </p:nvSpPr>
        <p:spPr bwMode="auto">
          <a:xfrm>
            <a:off x="1371600" y="1905001"/>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800" b="1" dirty="0" err="1">
                <a:solidFill>
                  <a:srgbClr val="FF0000"/>
                </a:solidFill>
              </a:rPr>
              <a:t>Em</a:t>
            </a:r>
            <a:r>
              <a:rPr lang="en-US" sz="4800" b="1" dirty="0">
                <a:solidFill>
                  <a:srgbClr val="FF0000"/>
                </a:solidFill>
              </a:rPr>
              <a:t> </a:t>
            </a:r>
            <a:r>
              <a:rPr lang="en-US" sz="4800" b="1" dirty="0" err="1">
                <a:solidFill>
                  <a:srgbClr val="FF0000"/>
                </a:solidFill>
              </a:rPr>
              <a:t>hãy</a:t>
            </a:r>
            <a:r>
              <a:rPr lang="en-US" sz="4800" b="1" dirty="0">
                <a:solidFill>
                  <a:srgbClr val="FF0000"/>
                </a:solidFill>
              </a:rPr>
              <a:t> </a:t>
            </a:r>
            <a:r>
              <a:rPr lang="en-US" sz="4800" b="1" dirty="0" err="1">
                <a:solidFill>
                  <a:srgbClr val="FF0000"/>
                </a:solidFill>
              </a:rPr>
              <a:t>kể</a:t>
            </a:r>
            <a:r>
              <a:rPr lang="en-US" sz="4800" b="1" dirty="0">
                <a:solidFill>
                  <a:srgbClr val="FF0000"/>
                </a:solidFill>
              </a:rPr>
              <a:t> </a:t>
            </a:r>
            <a:r>
              <a:rPr lang="en-US" sz="4800" b="1" dirty="0" err="1">
                <a:solidFill>
                  <a:srgbClr val="FF0000"/>
                </a:solidFill>
              </a:rPr>
              <a:t>lại</a:t>
            </a:r>
            <a:r>
              <a:rPr lang="en-US" sz="4800" b="1" dirty="0">
                <a:solidFill>
                  <a:srgbClr val="FF0000"/>
                </a:solidFill>
              </a:rPr>
              <a:t> </a:t>
            </a:r>
            <a:r>
              <a:rPr lang="en-US" sz="4800" b="1" dirty="0" err="1">
                <a:solidFill>
                  <a:srgbClr val="FF0000"/>
                </a:solidFill>
              </a:rPr>
              <a:t>trận</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đấu</a:t>
            </a:r>
            <a:r>
              <a:rPr lang="en-US" sz="4800" b="1" dirty="0">
                <a:solidFill>
                  <a:srgbClr val="FF0000"/>
                </a:solidFill>
              </a:rPr>
              <a:t> </a:t>
            </a:r>
            <a:r>
              <a:rPr lang="en-US" sz="4800" b="1" dirty="0" err="1">
                <a:solidFill>
                  <a:srgbClr val="FF0000"/>
                </a:solidFill>
              </a:rPr>
              <a:t>đêm</a:t>
            </a:r>
            <a:r>
              <a:rPr lang="en-US" sz="4800" b="1" dirty="0">
                <a:solidFill>
                  <a:srgbClr val="FF0000"/>
                </a:solidFill>
              </a:rPr>
              <a:t> 26-12-1972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bầu</a:t>
            </a:r>
            <a:r>
              <a:rPr lang="en-US" sz="4800" b="1" dirty="0">
                <a:solidFill>
                  <a:srgbClr val="FF0000"/>
                </a:solidFill>
              </a:rPr>
              <a:t> </a:t>
            </a:r>
            <a:r>
              <a:rPr lang="en-US" sz="4800" b="1" dirty="0" err="1">
                <a:solidFill>
                  <a:srgbClr val="FF0000"/>
                </a:solidFill>
              </a:rPr>
              <a:t>trời</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381000" y="3309461"/>
            <a:ext cx="11353800" cy="1752600"/>
          </a:xfrm>
          <a:prstGeom prst="rect">
            <a:avLst/>
          </a:prstGeom>
          <a:noFill/>
          <a:ln w="9525">
            <a:noFill/>
            <a:miter lim="800000"/>
          </a:ln>
        </p:spPr>
        <p:txBody>
          <a:bodyPr anchor="ctr"/>
          <a:lstStyle/>
          <a:p>
            <a:pPr>
              <a:defRPr/>
            </a:pPr>
            <a:r>
              <a:rPr lang="en-US" sz="4400" b="1" spc="-80" dirty="0">
                <a:latin typeface="Times New Roman" panose="02020603050405020304" pitchFamily="18" charset="0"/>
                <a:cs typeface="Times New Roman" panose="02020603050405020304" pitchFamily="18" charset="0"/>
              </a:rPr>
              <a:t>1. </a:t>
            </a:r>
            <a:r>
              <a:rPr lang="en-US" sz="4400" b="1" spc="-80" dirty="0" err="1">
                <a:latin typeface="Times New Roman" panose="02020603050405020304" pitchFamily="18" charset="0"/>
                <a:cs typeface="Times New Roman" panose="02020603050405020304" pitchFamily="18" charset="0"/>
              </a:rPr>
              <a:t>Âm</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mưu</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của</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Đế</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quốc</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Mĩ</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trong</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việc</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dùng</a:t>
            </a:r>
            <a:r>
              <a:rPr lang="en-US" sz="4400" b="1" spc="-80" dirty="0">
                <a:latin typeface="Times New Roman" panose="02020603050405020304" pitchFamily="18" charset="0"/>
                <a:cs typeface="Times New Roman" panose="02020603050405020304" pitchFamily="18" charset="0"/>
              </a:rPr>
              <a:t> B52 </a:t>
            </a:r>
            <a:r>
              <a:rPr lang="en-US" sz="4400" b="1" spc="-80" dirty="0" err="1">
                <a:latin typeface="Times New Roman" panose="02020603050405020304" pitchFamily="18" charset="0"/>
                <a:cs typeface="Times New Roman" panose="02020603050405020304" pitchFamily="18" charset="0"/>
              </a:rPr>
              <a:t>đánh</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phá</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Hà</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Nội</a:t>
            </a:r>
            <a:r>
              <a:rPr lang="en-US" sz="4400" b="1" spc="-80" dirty="0">
                <a:latin typeface="Times New Roman" panose="02020603050405020304" pitchFamily="18" charset="0"/>
                <a:cs typeface="Times New Roman" panose="02020603050405020304" pitchFamily="18" charset="0"/>
              </a:rPr>
              <a:t>.</a:t>
            </a:r>
          </a:p>
        </p:txBody>
      </p:sp>
      <p:sp>
        <p:nvSpPr>
          <p:cNvPr id="3075" name="Text Box 16"/>
          <p:cNvSpPr txBox="1">
            <a:spLocks noChangeArrowheads="1"/>
          </p:cNvSpPr>
          <p:nvPr/>
        </p:nvSpPr>
        <p:spPr bwMode="auto">
          <a:xfrm>
            <a:off x="152400" y="0"/>
            <a:ext cx="11506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800" b="1" dirty="0" err="1">
                <a:latin typeface="Times New Roman" panose="02020603050405020304" pitchFamily="18" charset="0"/>
                <a:cs typeface="Times New Roman" panose="02020603050405020304" pitchFamily="18" charset="0"/>
              </a:rPr>
              <a:t>Thứ</a:t>
            </a:r>
            <a:r>
              <a:rPr lang="en-US" sz="4800" b="1" dirty="0">
                <a:latin typeface="Times New Roman" panose="02020603050405020304" pitchFamily="18" charset="0"/>
                <a:cs typeface="Times New Roman" panose="02020603050405020304" pitchFamily="18" charset="0"/>
              </a:rPr>
              <a:t> 2, </a:t>
            </a:r>
            <a:r>
              <a:rPr lang="en-US" sz="4800" b="1" dirty="0" err="1">
                <a:latin typeface="Times New Roman" panose="02020603050405020304" pitchFamily="18" charset="0"/>
                <a:cs typeface="Times New Roman" panose="02020603050405020304" pitchFamily="18" charset="0"/>
              </a:rPr>
              <a:t>ngày</a:t>
            </a:r>
            <a:r>
              <a:rPr lang="en-US" sz="4800" b="1" dirty="0">
                <a:latin typeface="Times New Roman" panose="02020603050405020304" pitchFamily="18" charset="0"/>
                <a:cs typeface="Times New Roman" panose="02020603050405020304" pitchFamily="18" charset="0"/>
              </a:rPr>
              <a:t> 18 </a:t>
            </a:r>
            <a:r>
              <a:rPr lang="en-US" sz="4800" b="1" dirty="0" err="1">
                <a:latin typeface="Times New Roman" panose="02020603050405020304" pitchFamily="18" charset="0"/>
                <a:cs typeface="Times New Roman" panose="02020603050405020304" pitchFamily="18" charset="0"/>
              </a:rPr>
              <a:t>tháng</a:t>
            </a:r>
            <a:r>
              <a:rPr lang="en-US" sz="4800" b="1" dirty="0">
                <a:latin typeface="Times New Roman" panose="02020603050405020304" pitchFamily="18" charset="0"/>
                <a:cs typeface="Times New Roman" panose="02020603050405020304" pitchFamily="18" charset="0"/>
              </a:rPr>
              <a:t> 3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2024</a:t>
            </a:r>
          </a:p>
          <a:p>
            <a:pPr algn="ctr"/>
            <a:r>
              <a:rPr lang="en-US" sz="4800" b="1" u="sng" dirty="0" err="1">
                <a:latin typeface="Times New Roman" panose="02020603050405020304" pitchFamily="18" charset="0"/>
                <a:cs typeface="Times New Roman" panose="02020603050405020304" pitchFamily="18" charset="0"/>
              </a:rPr>
              <a:t>Lịch</a:t>
            </a:r>
            <a:r>
              <a:rPr lang="en-US" sz="4800" b="1" u="sng" dirty="0">
                <a:latin typeface="Times New Roman" panose="02020603050405020304" pitchFamily="18" charset="0"/>
                <a:cs typeface="Times New Roman" panose="02020603050405020304" pitchFamily="18" charset="0"/>
              </a:rPr>
              <a:t> </a:t>
            </a:r>
            <a:r>
              <a:rPr lang="en-US" sz="4800" b="1" u="sng" dirty="0" err="1">
                <a:latin typeface="Times New Roman" panose="02020603050405020304" pitchFamily="18" charset="0"/>
                <a:cs typeface="Times New Roman" panose="02020603050405020304" pitchFamily="18" charset="0"/>
              </a:rPr>
              <a:t>sử</a:t>
            </a:r>
            <a:endParaRPr lang="en-US" sz="4800" b="1" u="sng" dirty="0">
              <a:latin typeface="Times New Roman" panose="02020603050405020304" pitchFamily="18" charset="0"/>
              <a:cs typeface="Times New Roman" panose="02020603050405020304" pitchFamily="18" charset="0"/>
            </a:endParaRPr>
          </a:p>
          <a:p>
            <a:pPr algn="ctr"/>
            <a:r>
              <a:rPr lang="en-US" sz="6000" b="1" dirty="0" err="1">
                <a:solidFill>
                  <a:srgbClr val="FF3300"/>
                </a:solidFill>
                <a:latin typeface="Times New Roman" panose="02020603050405020304" pitchFamily="18" charset="0"/>
                <a:cs typeface="Times New Roman" panose="02020603050405020304" pitchFamily="18" charset="0"/>
              </a:rPr>
              <a:t>Chiến</a:t>
            </a:r>
            <a:r>
              <a:rPr lang="en-US" sz="6000" b="1" dirty="0">
                <a:solidFill>
                  <a:srgbClr val="FF3300"/>
                </a:solidFill>
                <a:latin typeface="Times New Roman" panose="02020603050405020304" pitchFamily="18" charset="0"/>
                <a:cs typeface="Times New Roman" panose="02020603050405020304" pitchFamily="18" charset="0"/>
              </a:rPr>
              <a:t> </a:t>
            </a:r>
            <a:r>
              <a:rPr lang="en-US" sz="6000" b="1" dirty="0" err="1">
                <a:solidFill>
                  <a:srgbClr val="FF3300"/>
                </a:solidFill>
                <a:latin typeface="Times New Roman" panose="02020603050405020304" pitchFamily="18" charset="0"/>
                <a:cs typeface="Times New Roman" panose="02020603050405020304" pitchFamily="18" charset="0"/>
              </a:rPr>
              <a:t>thắng</a:t>
            </a:r>
            <a:endParaRPr lang="en-US" sz="6000" b="1" dirty="0">
              <a:solidFill>
                <a:srgbClr val="FF3300"/>
              </a:solidFill>
              <a:latin typeface="Times New Roman" panose="02020603050405020304" pitchFamily="18" charset="0"/>
              <a:cs typeface="Times New Roman" panose="02020603050405020304" pitchFamily="18" charset="0"/>
            </a:endParaRPr>
          </a:p>
          <a:p>
            <a:pPr algn="ctr"/>
            <a:r>
              <a:rPr lang="en-US" sz="6000" b="1" dirty="0">
                <a:solidFill>
                  <a:srgbClr val="FF3300"/>
                </a:solidFill>
                <a:latin typeface="Times New Roman" panose="02020603050405020304" pitchFamily="18" charset="0"/>
                <a:cs typeface="Times New Roman" panose="02020603050405020304" pitchFamily="18" charset="0"/>
              </a:rPr>
              <a:t>“</a:t>
            </a:r>
            <a:r>
              <a:rPr lang="en-US" sz="6000" b="1" dirty="0" err="1">
                <a:solidFill>
                  <a:srgbClr val="FF3300"/>
                </a:solidFill>
                <a:latin typeface="Times New Roman" panose="02020603050405020304" pitchFamily="18" charset="0"/>
                <a:cs typeface="Times New Roman" panose="02020603050405020304" pitchFamily="18" charset="0"/>
              </a:rPr>
              <a:t>Điện</a:t>
            </a:r>
            <a:r>
              <a:rPr lang="en-US" sz="6000" b="1" dirty="0">
                <a:solidFill>
                  <a:srgbClr val="FF3300"/>
                </a:solidFill>
                <a:latin typeface="Times New Roman" panose="02020603050405020304" pitchFamily="18" charset="0"/>
                <a:cs typeface="Times New Roman" panose="02020603050405020304" pitchFamily="18" charset="0"/>
              </a:rPr>
              <a:t> </a:t>
            </a:r>
            <a:r>
              <a:rPr lang="en-US" sz="6000" b="1" dirty="0" err="1">
                <a:solidFill>
                  <a:srgbClr val="FF3300"/>
                </a:solidFill>
                <a:latin typeface="Times New Roman" panose="02020603050405020304" pitchFamily="18" charset="0"/>
                <a:cs typeface="Times New Roman" panose="02020603050405020304" pitchFamily="18" charset="0"/>
              </a:rPr>
              <a:t>Biên</a:t>
            </a:r>
            <a:r>
              <a:rPr lang="en-US" sz="6000" b="1" dirty="0">
                <a:solidFill>
                  <a:srgbClr val="FF3300"/>
                </a:solidFill>
                <a:latin typeface="Times New Roman" panose="02020603050405020304" pitchFamily="18" charset="0"/>
                <a:cs typeface="Times New Roman" panose="02020603050405020304" pitchFamily="18" charset="0"/>
              </a:rPr>
              <a:t> </a:t>
            </a:r>
            <a:r>
              <a:rPr lang="en-US" sz="6000" b="1" dirty="0" err="1">
                <a:solidFill>
                  <a:srgbClr val="FF3300"/>
                </a:solidFill>
                <a:latin typeface="Times New Roman" panose="02020603050405020304" pitchFamily="18" charset="0"/>
                <a:cs typeface="Times New Roman" panose="02020603050405020304" pitchFamily="18" charset="0"/>
              </a:rPr>
              <a:t>Phủ</a:t>
            </a:r>
            <a:r>
              <a:rPr lang="en-US" sz="6000" b="1" dirty="0">
                <a:solidFill>
                  <a:srgbClr val="FF3300"/>
                </a:solidFill>
                <a:latin typeface="Times New Roman" panose="02020603050405020304" pitchFamily="18" charset="0"/>
                <a:cs typeface="Times New Roman" panose="02020603050405020304" pitchFamily="18" charset="0"/>
              </a:rPr>
              <a:t> </a:t>
            </a:r>
            <a:r>
              <a:rPr lang="en-US" sz="6000" b="1" dirty="0" err="1">
                <a:solidFill>
                  <a:srgbClr val="FF3300"/>
                </a:solidFill>
                <a:latin typeface="Times New Roman" panose="02020603050405020304" pitchFamily="18" charset="0"/>
                <a:cs typeface="Times New Roman" panose="02020603050405020304" pitchFamily="18" charset="0"/>
              </a:rPr>
              <a:t>trên</a:t>
            </a:r>
            <a:r>
              <a:rPr lang="en-US" sz="6000" b="1" dirty="0">
                <a:solidFill>
                  <a:srgbClr val="FF3300"/>
                </a:solidFill>
                <a:latin typeface="Times New Roman" panose="02020603050405020304" pitchFamily="18" charset="0"/>
                <a:cs typeface="Times New Roman" panose="02020603050405020304" pitchFamily="18" charset="0"/>
              </a:rPr>
              <a:t> </a:t>
            </a:r>
            <a:r>
              <a:rPr lang="en-US" sz="6000" b="1" dirty="0" err="1">
                <a:solidFill>
                  <a:srgbClr val="FF3300"/>
                </a:solidFill>
                <a:latin typeface="Times New Roman" panose="02020603050405020304" pitchFamily="18" charset="0"/>
                <a:cs typeface="Times New Roman" panose="02020603050405020304" pitchFamily="18" charset="0"/>
              </a:rPr>
              <a:t>không</a:t>
            </a:r>
            <a:r>
              <a:rPr lang="en-US" sz="6000" b="1" dirty="0">
                <a:solidFill>
                  <a:srgbClr val="FF3300"/>
                </a:solidFill>
                <a:latin typeface="Times New Roman" panose="02020603050405020304" pitchFamily="18" charset="0"/>
                <a:cs typeface="Times New Roman" panose="02020603050405020304" pitchFamily="18" charset="0"/>
              </a:rPr>
              <a:t>” </a:t>
            </a:r>
          </a:p>
        </p:txBody>
      </p:sp>
      <p:sp>
        <p:nvSpPr>
          <p:cNvPr id="7" name="Text Box 7"/>
          <p:cNvSpPr txBox="1">
            <a:spLocks noChangeArrowheads="1"/>
          </p:cNvSpPr>
          <p:nvPr/>
        </p:nvSpPr>
        <p:spPr bwMode="auto">
          <a:xfrm>
            <a:off x="266700" y="5062061"/>
            <a:ext cx="11277600" cy="769441"/>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4400" b="1" spc="-40" dirty="0">
                <a:latin typeface="Times New Roman" panose="02020603050405020304" pitchFamily="18" charset="0"/>
                <a:cs typeface="Times New Roman" panose="02020603050405020304" pitchFamily="18" charset="0"/>
              </a:rPr>
              <a:t>2. </a:t>
            </a:r>
            <a:r>
              <a:rPr lang="en-US" sz="4400" b="1" spc="-40" dirty="0" err="1">
                <a:latin typeface="Times New Roman" panose="02020603050405020304" pitchFamily="18" charset="0"/>
                <a:cs typeface="Times New Roman" panose="02020603050405020304" pitchFamily="18" charset="0"/>
              </a:rPr>
              <a:t>Hà</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Nội</a:t>
            </a:r>
            <a:r>
              <a:rPr lang="en-US" sz="4400" b="1" spc="-40" dirty="0">
                <a:latin typeface="Times New Roman" panose="02020603050405020304" pitchFamily="18" charset="0"/>
                <a:cs typeface="Times New Roman" panose="02020603050405020304" pitchFamily="18" charset="0"/>
              </a:rPr>
              <a:t> 12 </a:t>
            </a:r>
            <a:r>
              <a:rPr lang="en-US" sz="4400" b="1" spc="-40" dirty="0" err="1">
                <a:latin typeface="Times New Roman" panose="02020603050405020304" pitchFamily="18" charset="0"/>
                <a:cs typeface="Times New Roman" panose="02020603050405020304" pitchFamily="18" charset="0"/>
              </a:rPr>
              <a:t>ngày</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đêm</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quyết</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chiến</a:t>
            </a:r>
            <a:r>
              <a:rPr lang="en-US" sz="4400" b="1" spc="-40" dirty="0">
                <a:latin typeface="Times New Roman" panose="02020603050405020304" pitchFamily="18" charset="0"/>
                <a:cs typeface="Times New Roman" panose="02020603050405020304" pitchFamily="18" charset="0"/>
              </a:rPr>
              <a:t>.  </a:t>
            </a:r>
            <a:endParaRPr lang="en-US" sz="4400" spc="-40" dirty="0">
              <a:latin typeface="Times New Roman" panose="02020603050405020304" pitchFamily="18" charset="0"/>
              <a:cs typeface="Times New Roman" panose="02020603050405020304" pitchFamily="18" charset="0"/>
            </a:endParaRPr>
          </a:p>
        </p:txBody>
      </p:sp>
      <p:sp>
        <p:nvSpPr>
          <p:cNvPr id="3077" name="Hình Chữ nhật 7"/>
          <p:cNvSpPr>
            <a:spLocks noChangeArrowheads="1"/>
          </p:cNvSpPr>
          <p:nvPr/>
        </p:nvSpPr>
        <p:spPr bwMode="auto">
          <a:xfrm>
            <a:off x="266700" y="5806859"/>
            <a:ext cx="1158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thắng</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55" y="228600"/>
            <a:ext cx="3677445" cy="283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00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3786187" cy="28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post-13-111933548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3068586"/>
            <a:ext cx="3848100" cy="373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12397948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3352800"/>
            <a:ext cx="3786187" cy="34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304798" y="344436"/>
            <a:ext cx="340915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err="1">
                <a:solidFill>
                  <a:srgbClr val="0000FF"/>
                </a:solidFill>
              </a:rPr>
              <a:t>Quân</a:t>
            </a:r>
            <a:r>
              <a:rPr lang="en-US" sz="4000" b="1" dirty="0">
                <a:solidFill>
                  <a:srgbClr val="0000FF"/>
                </a:solidFill>
              </a:rPr>
              <a:t> </a:t>
            </a:r>
            <a:r>
              <a:rPr lang="en-US" sz="4000" b="1" dirty="0" err="1">
                <a:solidFill>
                  <a:srgbClr val="0000FF"/>
                </a:solidFill>
              </a:rPr>
              <a:t>và</a:t>
            </a:r>
            <a:r>
              <a:rPr lang="en-US" sz="4000" b="1" dirty="0">
                <a:solidFill>
                  <a:srgbClr val="0000FF"/>
                </a:solidFill>
              </a:rPr>
              <a:t> </a:t>
            </a:r>
            <a:r>
              <a:rPr lang="en-US" sz="4000" b="1" dirty="0" err="1">
                <a:solidFill>
                  <a:srgbClr val="0000FF"/>
                </a:solidFill>
              </a:rPr>
              <a:t>dân</a:t>
            </a:r>
            <a:r>
              <a:rPr lang="en-US" sz="4000" b="1" dirty="0">
                <a:solidFill>
                  <a:srgbClr val="0000FF"/>
                </a:solidFill>
              </a:rPr>
              <a:t> ta </a:t>
            </a:r>
            <a:r>
              <a:rPr lang="en-US" sz="4000" b="1" dirty="0" err="1">
                <a:solidFill>
                  <a:srgbClr val="0000FF"/>
                </a:solidFill>
              </a:rPr>
              <a:t>chiến</a:t>
            </a:r>
            <a:r>
              <a:rPr lang="en-US" sz="4000" b="1" dirty="0">
                <a:solidFill>
                  <a:srgbClr val="0000FF"/>
                </a:solidFill>
              </a:rPr>
              <a:t> </a:t>
            </a:r>
            <a:r>
              <a:rPr lang="en-US" sz="4000" b="1" dirty="0" err="1">
                <a:solidFill>
                  <a:srgbClr val="0000FF"/>
                </a:solidFill>
              </a:rPr>
              <a:t>đấu</a:t>
            </a:r>
            <a:r>
              <a:rPr lang="en-US" sz="4000" b="1" dirty="0">
                <a:solidFill>
                  <a:srgbClr val="0000FF"/>
                </a:solidFill>
              </a:rPr>
              <a:t> </a:t>
            </a:r>
            <a:r>
              <a:rPr lang="en-US" sz="4000" b="1" dirty="0" err="1">
                <a:solidFill>
                  <a:srgbClr val="0000FF"/>
                </a:solidFill>
              </a:rPr>
              <a:t>rất</a:t>
            </a:r>
            <a:r>
              <a:rPr lang="en-US" sz="4000" b="1" dirty="0">
                <a:solidFill>
                  <a:srgbClr val="0000FF"/>
                </a:solidFill>
              </a:rPr>
              <a:t> </a:t>
            </a:r>
            <a:r>
              <a:rPr lang="en-US" sz="4000" b="1" dirty="0" err="1">
                <a:solidFill>
                  <a:srgbClr val="0000FF"/>
                </a:solidFill>
              </a:rPr>
              <a:t>dũng</a:t>
            </a:r>
            <a:r>
              <a:rPr lang="en-US" sz="4000" b="1" dirty="0">
                <a:solidFill>
                  <a:srgbClr val="0000FF"/>
                </a:solidFill>
              </a:rPr>
              <a:t> </a:t>
            </a:r>
            <a:r>
              <a:rPr lang="en-US" sz="4000" b="1" dirty="0" err="1">
                <a:solidFill>
                  <a:srgbClr val="0000FF"/>
                </a:solidFill>
              </a:rPr>
              <a:t>cảm</a:t>
            </a:r>
            <a:r>
              <a:rPr lang="en-US" sz="4000" b="1" dirty="0">
                <a:solidFill>
                  <a:srgbClr val="0000FF"/>
                </a:solidFill>
              </a:rPr>
              <a:t>, </a:t>
            </a:r>
            <a:r>
              <a:rPr lang="en-US" sz="4000" b="1" dirty="0" err="1">
                <a:solidFill>
                  <a:srgbClr val="0000FF"/>
                </a:solidFill>
              </a:rPr>
              <a:t>tên</a:t>
            </a:r>
            <a:r>
              <a:rPr lang="en-US" sz="4000" b="1" dirty="0">
                <a:solidFill>
                  <a:srgbClr val="0000FF"/>
                </a:solidFill>
              </a:rPr>
              <a:t> </a:t>
            </a:r>
            <a:r>
              <a:rPr lang="en-US" sz="4000" b="1" dirty="0" err="1">
                <a:solidFill>
                  <a:srgbClr val="0000FF"/>
                </a:solidFill>
              </a:rPr>
              <a:t>lửa</a:t>
            </a:r>
            <a:r>
              <a:rPr lang="en-US" sz="4000" b="1" dirty="0">
                <a:solidFill>
                  <a:srgbClr val="0000FF"/>
                </a:solidFill>
              </a:rPr>
              <a:t> </a:t>
            </a:r>
            <a:r>
              <a:rPr lang="en-US" sz="4000" b="1" dirty="0" err="1">
                <a:solidFill>
                  <a:srgbClr val="0000FF"/>
                </a:solidFill>
              </a:rPr>
              <a:t>của</a:t>
            </a:r>
            <a:r>
              <a:rPr lang="en-US" sz="4000" b="1" dirty="0">
                <a:solidFill>
                  <a:srgbClr val="0000FF"/>
                </a:solidFill>
              </a:rPr>
              <a:t> ta </a:t>
            </a:r>
            <a:r>
              <a:rPr lang="en-US" sz="4000" b="1" dirty="0" err="1">
                <a:solidFill>
                  <a:srgbClr val="0000FF"/>
                </a:solidFill>
              </a:rPr>
              <a:t>đã</a:t>
            </a:r>
            <a:r>
              <a:rPr lang="en-US" sz="4000" b="1" dirty="0">
                <a:solidFill>
                  <a:srgbClr val="0000FF"/>
                </a:solidFill>
              </a:rPr>
              <a:t> </a:t>
            </a:r>
            <a:r>
              <a:rPr lang="en-US" sz="4000" b="1" dirty="0" err="1">
                <a:solidFill>
                  <a:srgbClr val="0000FF"/>
                </a:solidFill>
              </a:rPr>
              <a:t>bắn</a:t>
            </a:r>
            <a:r>
              <a:rPr lang="en-US" sz="4000" b="1" dirty="0">
                <a:solidFill>
                  <a:srgbClr val="0000FF"/>
                </a:solidFill>
              </a:rPr>
              <a:t> tan </a:t>
            </a:r>
            <a:r>
              <a:rPr lang="en-US" sz="4000" b="1" dirty="0" err="1">
                <a:solidFill>
                  <a:srgbClr val="0000FF"/>
                </a:solidFill>
              </a:rPr>
              <a:t>xác</a:t>
            </a:r>
            <a:r>
              <a:rPr lang="en-US" sz="4000" b="1" dirty="0">
                <a:solidFill>
                  <a:srgbClr val="0000FF"/>
                </a:solidFill>
              </a:rPr>
              <a:t> 81 </a:t>
            </a:r>
            <a:r>
              <a:rPr lang="en-US" sz="4000" b="1" dirty="0" err="1">
                <a:solidFill>
                  <a:srgbClr val="0000FF"/>
                </a:solidFill>
              </a:rPr>
              <a:t>máy</a:t>
            </a:r>
            <a:r>
              <a:rPr lang="en-US" sz="4000" b="1" dirty="0">
                <a:solidFill>
                  <a:srgbClr val="0000FF"/>
                </a:solidFill>
              </a:rPr>
              <a:t> bay, </a:t>
            </a:r>
            <a:r>
              <a:rPr lang="en-US" sz="4000" b="1" dirty="0" err="1">
                <a:solidFill>
                  <a:srgbClr val="0000FF"/>
                </a:solidFill>
              </a:rPr>
              <a:t>trong</a:t>
            </a:r>
            <a:r>
              <a:rPr lang="en-US" sz="4000" b="1" dirty="0">
                <a:solidFill>
                  <a:srgbClr val="0000FF"/>
                </a:solidFill>
              </a:rPr>
              <a:t> </a:t>
            </a:r>
            <a:r>
              <a:rPr lang="en-US" sz="4000" b="1" dirty="0" err="1">
                <a:solidFill>
                  <a:srgbClr val="0000FF"/>
                </a:solidFill>
              </a:rPr>
              <a:t>đó</a:t>
            </a:r>
            <a:r>
              <a:rPr lang="en-US" sz="4000" b="1" dirty="0">
                <a:solidFill>
                  <a:srgbClr val="0000FF"/>
                </a:solidFill>
              </a:rPr>
              <a:t> </a:t>
            </a:r>
            <a:r>
              <a:rPr lang="en-US" sz="4000" b="1" dirty="0" err="1">
                <a:solidFill>
                  <a:srgbClr val="0000FF"/>
                </a:solidFill>
              </a:rPr>
              <a:t>có</a:t>
            </a:r>
            <a:r>
              <a:rPr lang="en-US" sz="4000" b="1" dirty="0">
                <a:solidFill>
                  <a:srgbClr val="0000FF"/>
                </a:solidFill>
              </a:rPr>
              <a:t> 34 </a:t>
            </a:r>
            <a:r>
              <a:rPr lang="en-US" sz="4000" b="1" dirty="0" err="1">
                <a:solidFill>
                  <a:srgbClr val="0000FF"/>
                </a:solidFill>
              </a:rPr>
              <a:t>máy</a:t>
            </a:r>
            <a:r>
              <a:rPr lang="en-US" sz="4000" b="1" dirty="0">
                <a:solidFill>
                  <a:srgbClr val="0000FF"/>
                </a:solidFill>
              </a:rPr>
              <a:t> bay B52.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800px-Boeing_B-52_dropping_bomb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SAM_va_cao_x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67" y="3388773"/>
            <a:ext cx="5410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20760254_B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0"/>
            <a:ext cx="571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6"/>
          <p:cNvSpPr>
            <a:spLocks noChangeArrowheads="1"/>
          </p:cNvSpPr>
          <p:nvPr/>
        </p:nvSpPr>
        <p:spPr bwMode="auto">
          <a:xfrm rot="2560719">
            <a:off x="10261600" y="6816607"/>
            <a:ext cx="508000" cy="733663"/>
          </a:xfrm>
          <a:prstGeom prst="leftArrow">
            <a:avLst>
              <a:gd name="adj1" fmla="val 50000"/>
              <a:gd name="adj2" fmla="val 25000"/>
            </a:avLst>
          </a:prstGeom>
          <a:solidFill>
            <a:srgbClr val="FF3300"/>
          </a:solidFill>
          <a:ln w="9525" algn="ctr">
            <a:solidFill>
              <a:schemeClr val="tx1"/>
            </a:solidFill>
            <a:miter lim="800000"/>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1" name="AutoShape 7"/>
          <p:cNvSpPr>
            <a:spLocks noChangeArrowheads="1"/>
          </p:cNvSpPr>
          <p:nvPr/>
        </p:nvSpPr>
        <p:spPr bwMode="auto">
          <a:xfrm rot="8835180">
            <a:off x="863600" y="6664207"/>
            <a:ext cx="508000" cy="733663"/>
          </a:xfrm>
          <a:prstGeom prst="leftArrow">
            <a:avLst>
              <a:gd name="adj1" fmla="val 50000"/>
              <a:gd name="adj2" fmla="val 25000"/>
            </a:avLst>
          </a:prstGeom>
          <a:solidFill>
            <a:srgbClr val="FF3300"/>
          </a:solidFill>
          <a:ln w="9525" algn="ctr">
            <a:solidFill>
              <a:schemeClr val="tx1"/>
            </a:solidFill>
            <a:miter lim="800000"/>
          </a:ln>
        </p:spPr>
        <p:txBody>
          <a:bodyPr rot="1080000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2" name="AutoShape 8"/>
          <p:cNvSpPr>
            <a:spLocks noChangeArrowheads="1"/>
          </p:cNvSpPr>
          <p:nvPr/>
        </p:nvSpPr>
        <p:spPr bwMode="auto">
          <a:xfrm>
            <a:off x="8229600" y="914400"/>
            <a:ext cx="990600" cy="838200"/>
          </a:xfrm>
          <a:prstGeom prst="cloudCallout">
            <a:avLst>
              <a:gd name="adj1" fmla="val -46153"/>
              <a:gd name="adj2" fmla="val 33713"/>
            </a:avLst>
          </a:prstGeom>
          <a:solidFill>
            <a:srgbClr val="FF0000"/>
          </a:solidFill>
          <a:ln w="9525">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0488" name="Up Arrow 11"/>
          <p:cNvSpPr>
            <a:spLocks noChangeArrowheads="1"/>
          </p:cNvSpPr>
          <p:nvPr/>
        </p:nvSpPr>
        <p:spPr bwMode="auto">
          <a:xfrm>
            <a:off x="-1326480" y="1295401"/>
            <a:ext cx="366960" cy="489109"/>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sz="2000" b="1">
              <a:solidFill>
                <a:schemeClr val="bg1"/>
              </a:solidFill>
            </a:endParaRPr>
          </a:p>
        </p:txBody>
      </p:sp>
      <p:pic>
        <p:nvPicPr>
          <p:cNvPr id="220170" name="Picture 10" descr="009-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611023"/>
            <a:ext cx="5423929"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11" presetID="34" presetClass="entr" presetSubtype="0" fill="hold" nodeType="withEffect">
                                  <p:stCondLst>
                                    <p:cond delay="0"/>
                                  </p:stCondLst>
                                  <p:iterate type="lt">
                                    <p:tmPct val="0"/>
                                  </p:iterate>
                                  <p:childTnLst>
                                    <p:set>
                                      <p:cBhvr>
                                        <p:cTn id="12" dur="1" fill="hold">
                                          <p:stCondLst>
                                            <p:cond delay="0"/>
                                          </p:stCondLst>
                                        </p:cTn>
                                        <p:tgtEl>
                                          <p:spTgt spid="21509"/>
                                        </p:tgtEl>
                                        <p:attrNameLst>
                                          <p:attrName>style.visibility</p:attrName>
                                        </p:attrNameLst>
                                      </p:cBhvr>
                                      <p:to>
                                        <p:strVal val="visible"/>
                                      </p:to>
                                    </p:set>
                                    <p:anim from="(-#ppt_w/2)" to="(#ppt_x)" calcmode="lin" valueType="num">
                                      <p:cBhvr>
                                        <p:cTn id="13" dur="600" fill="hold">
                                          <p:stCondLst>
                                            <p:cond delay="0"/>
                                          </p:stCondLst>
                                        </p:cTn>
                                        <p:tgtEl>
                                          <p:spTgt spid="21509"/>
                                        </p:tgtEl>
                                        <p:attrNameLst>
                                          <p:attrName>ppt_x</p:attrName>
                                        </p:attrNameLst>
                                      </p:cBhvr>
                                    </p:anim>
                                    <p:anim from="0" to="-1.0" calcmode="lin" valueType="num">
                                      <p:cBhvr>
                                        <p:cTn id="14" dur="200" decel="50000" autoRev="1" fill="hold">
                                          <p:stCondLst>
                                            <p:cond delay="600"/>
                                          </p:stCondLst>
                                        </p:cTn>
                                        <p:tgtEl>
                                          <p:spTgt spid="21509"/>
                                        </p:tgtEl>
                                        <p:attrNameLst>
                                          <p:attrName>xshear</p:attrName>
                                        </p:attrNameLst>
                                      </p:cBhvr>
                                    </p:anim>
                                    <p:animScale>
                                      <p:cBhvr>
                                        <p:cTn id="15" dur="200" decel="100000" autoRev="1" fill="hold">
                                          <p:stCondLst>
                                            <p:cond delay="600"/>
                                          </p:stCondLst>
                                        </p:cTn>
                                        <p:tgtEl>
                                          <p:spTgt spid="21509"/>
                                        </p:tgtEl>
                                      </p:cBhvr>
                                      <p:from x="100000" y="100000"/>
                                      <p:to x="80000" y="100000"/>
                                    </p:animScale>
                                    <p:anim by="(#ppt_h/3+#ppt_w*0.1)" calcmode="lin" valueType="num">
                                      <p:cBhvr additive="sum">
                                        <p:cTn id="16" dur="200" decel="100000" autoRev="1" fill="hold">
                                          <p:stCondLst>
                                            <p:cond delay="600"/>
                                          </p:stCondLst>
                                        </p:cTn>
                                        <p:tgtEl>
                                          <p:spTgt spid="21509"/>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par>
                                <p:cTn id="17" presetID="2" presetClass="entr" presetSubtype="12" fill="hold" nodeType="withEffect">
                                  <p:stCondLst>
                                    <p:cond delay="0"/>
                                  </p:stCondLst>
                                  <p:childTnLst>
                                    <p:set>
                                      <p:cBhvr>
                                        <p:cTn id="18" dur="1" fill="hold">
                                          <p:stCondLst>
                                            <p:cond delay="0"/>
                                          </p:stCondLst>
                                        </p:cTn>
                                        <p:tgtEl>
                                          <p:spTgt spid="220170"/>
                                        </p:tgtEl>
                                        <p:attrNameLst>
                                          <p:attrName>style.visibility</p:attrName>
                                        </p:attrNameLst>
                                      </p:cBhvr>
                                      <p:to>
                                        <p:strVal val="visible"/>
                                      </p:to>
                                    </p:set>
                                    <p:anim calcmode="lin" valueType="num">
                                      <p:cBhvr additive="base">
                                        <p:cTn id="19" dur="500" fill="hold"/>
                                        <p:tgtEl>
                                          <p:spTgt spid="220170"/>
                                        </p:tgtEl>
                                        <p:attrNameLst>
                                          <p:attrName>ppt_x</p:attrName>
                                        </p:attrNameLst>
                                      </p:cBhvr>
                                      <p:tavLst>
                                        <p:tav tm="0">
                                          <p:val>
                                            <p:strVal val="0-#ppt_w/2"/>
                                          </p:val>
                                        </p:tav>
                                        <p:tav tm="100000">
                                          <p:val>
                                            <p:strVal val="#ppt_x"/>
                                          </p:val>
                                        </p:tav>
                                      </p:tavLst>
                                    </p:anim>
                                    <p:anim calcmode="lin" valueType="num">
                                      <p:cBhvr additive="base">
                                        <p:cTn id="20" dur="500" fill="hold"/>
                                        <p:tgtEl>
                                          <p:spTgt spid="220170"/>
                                        </p:tgtEl>
                                        <p:attrNameLst>
                                          <p:attrName>ppt_y</p:attrName>
                                        </p:attrNameLst>
                                      </p:cBhvr>
                                      <p:tavLst>
                                        <p:tav tm="0">
                                          <p:val>
                                            <p:strVal val="1+#ppt_h/2"/>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21507"/>
                                        </p:tgtEl>
                                        <p:attrNameLst>
                                          <p:attrName>style.visibility</p:attrName>
                                        </p:attrNameLst>
                                      </p:cBhvr>
                                      <p:to>
                                        <p:strVal val="visible"/>
                                      </p:to>
                                    </p:set>
                                    <p:animEffect transition="in" filter="slide(fromBottom)">
                                      <p:cBhvr>
                                        <p:cTn id="23" dur="500"/>
                                        <p:tgtEl>
                                          <p:spTgt spid="21507"/>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par>
                                <p:cTn id="24" presetID="64" presetClass="path" presetSubtype="0" repeatCount="2000" accel="50000" decel="50000" fill="hold" grpId="0" nodeType="withEffect">
                                  <p:stCondLst>
                                    <p:cond delay="0"/>
                                  </p:stCondLst>
                                  <p:childTnLst>
                                    <p:animMotion origin="layout" path="M 4.61538E-6 -3.7037E-6 L -0.53206 -0.88078 " pathEditMode="relative" rAng="0" ptsTypes="AA">
                                      <p:cBhvr>
                                        <p:cTn id="25" dur="2000" fill="hold"/>
                                        <p:tgtEl>
                                          <p:spTgt spid="21510"/>
                                        </p:tgtEl>
                                        <p:attrNameLst>
                                          <p:attrName>ppt_x</p:attrName>
                                          <p:attrName>ppt_y</p:attrName>
                                        </p:attrNameLst>
                                      </p:cBhvr>
                                      <p:rCtr x="-26603" y="-44051"/>
                                    </p:animMotion>
                                  </p:childTnLst>
                                  <p:subTnLst>
                                    <p:audio>
                                      <p:cMediaNode>
                                        <p:cTn display="0" masterRel="sameClick">
                                          <p:stCondLst>
                                            <p:cond evt="begin" delay="0">
                                              <p:tn val="24"/>
                                            </p:cond>
                                          </p:stCondLst>
                                          <p:endCondLst>
                                            <p:cond evt="onStopAudio" delay="0">
                                              <p:tgtEl>
                                                <p:sldTgt/>
                                              </p:tgtEl>
                                            </p:cond>
                                          </p:endCondLst>
                                        </p:cTn>
                                        <p:tgtEl>
                                          <p:sndTgt r:embed="rId4" name="drumroll.wav"/>
                                        </p:tgtEl>
                                      </p:cMediaNode>
                                    </p:audio>
                                  </p:subTnLst>
                                </p:cTn>
                              </p:par>
                            </p:childTnLst>
                          </p:cTn>
                        </p:par>
                        <p:par>
                          <p:cTn id="26" fill="hold">
                            <p:stCondLst>
                              <p:cond delay="0"/>
                            </p:stCondLst>
                            <p:childTnLst>
                              <p:par>
                                <p:cTn id="27" presetID="3" presetClass="exit" presetSubtype="10" fill="hold" grpId="1" nodeType="afterEffect">
                                  <p:stCondLst>
                                    <p:cond delay="0"/>
                                  </p:stCondLst>
                                  <p:childTnLst>
                                    <p:animEffect transition="out" filter="blinds(horizontal)">
                                      <p:cBhvr>
                                        <p:cTn id="28" dur="500"/>
                                        <p:tgtEl>
                                          <p:spTgt spid="21510"/>
                                        </p:tgtEl>
                                      </p:cBhvr>
                                    </p:animEffect>
                                    <p:set>
                                      <p:cBhvr>
                                        <p:cTn id="29" dur="1" fill="hold">
                                          <p:stCondLst>
                                            <p:cond delay="499"/>
                                          </p:stCondLst>
                                        </p:cTn>
                                        <p:tgtEl>
                                          <p:spTgt spid="21510"/>
                                        </p:tgtEl>
                                        <p:attrNameLst>
                                          <p:attrName>style.visibility</p:attrName>
                                        </p:attrNameLst>
                                      </p:cBhvr>
                                      <p:to>
                                        <p:strVal val="hidden"/>
                                      </p:to>
                                    </p:set>
                                  </p:childTnLst>
                                </p:cTn>
                              </p:par>
                            </p:childTnLst>
                          </p:cTn>
                        </p:par>
                        <p:par>
                          <p:cTn id="30" fill="hold">
                            <p:stCondLst>
                              <p:cond delay="500"/>
                            </p:stCondLst>
                            <p:childTnLst>
                              <p:par>
                                <p:cTn id="31" presetID="2" presetClass="exit" presetSubtype="4" fill="hold" nodeType="afterEffect">
                                  <p:stCondLst>
                                    <p:cond delay="0"/>
                                  </p:stCondLst>
                                  <p:childTnLst>
                                    <p:anim calcmode="lin" valueType="num">
                                      <p:cBhvr additive="base">
                                        <p:cTn id="32" dur="500"/>
                                        <p:tgtEl>
                                          <p:spTgt spid="21506"/>
                                        </p:tgtEl>
                                        <p:attrNameLst>
                                          <p:attrName>ppt_x</p:attrName>
                                        </p:attrNameLst>
                                      </p:cBhvr>
                                      <p:tavLst>
                                        <p:tav tm="0">
                                          <p:val>
                                            <p:strVal val="ppt_x"/>
                                          </p:val>
                                        </p:tav>
                                        <p:tav tm="100000">
                                          <p:val>
                                            <p:strVal val="ppt_x"/>
                                          </p:val>
                                        </p:tav>
                                      </p:tavLst>
                                    </p:anim>
                                    <p:anim calcmode="lin" valueType="num">
                                      <p:cBhvr additive="base">
                                        <p:cTn id="33" dur="500"/>
                                        <p:tgtEl>
                                          <p:spTgt spid="21506"/>
                                        </p:tgtEl>
                                        <p:attrNameLst>
                                          <p:attrName>ppt_y</p:attrName>
                                        </p:attrNameLst>
                                      </p:cBhvr>
                                      <p:tavLst>
                                        <p:tav tm="0">
                                          <p:val>
                                            <p:strVal val="ppt_y"/>
                                          </p:val>
                                        </p:tav>
                                        <p:tav tm="100000">
                                          <p:val>
                                            <p:strVal val="1+ppt_h/2"/>
                                          </p:val>
                                        </p:tav>
                                      </p:tavLst>
                                    </p:anim>
                                    <p:set>
                                      <p:cBhvr>
                                        <p:cTn id="34" dur="1" fill="hold">
                                          <p:stCondLst>
                                            <p:cond delay="499"/>
                                          </p:stCondLst>
                                        </p:cTn>
                                        <p:tgtEl>
                                          <p:spTgt spid="21506"/>
                                        </p:tgtEl>
                                        <p:attrNameLst>
                                          <p:attrName>style.visibility</p:attrName>
                                        </p:attrNameLst>
                                      </p:cBhvr>
                                      <p:to>
                                        <p:strVal val="hidden"/>
                                      </p:to>
                                    </p:set>
                                  </p:childTnLst>
                                </p:cTn>
                              </p:par>
                            </p:childTnLst>
                          </p:cTn>
                        </p:par>
                        <p:par>
                          <p:cTn id="35" fill="hold">
                            <p:stCondLst>
                              <p:cond delay="1000"/>
                            </p:stCondLst>
                            <p:childTnLst>
                              <p:par>
                                <p:cTn id="36" presetID="64" presetClass="path" presetSubtype="0" repeatCount="2000" accel="50000" decel="50000" fill="hold" grpId="0" nodeType="afterEffect">
                                  <p:stCondLst>
                                    <p:cond delay="0"/>
                                  </p:stCondLst>
                                  <p:childTnLst>
                                    <p:animMotion origin="layout" path="M 0.0028 -0.03333 L 0.59829 -0.80301 " pathEditMode="relative" rAng="0" ptsTypes="AA">
                                      <p:cBhvr>
                                        <p:cTn id="37" dur="2000" fill="hold"/>
                                        <p:tgtEl>
                                          <p:spTgt spid="21511"/>
                                        </p:tgtEl>
                                        <p:attrNameLst>
                                          <p:attrName>ppt_x</p:attrName>
                                          <p:attrName>ppt_y</p:attrName>
                                        </p:attrNameLst>
                                      </p:cBhvr>
                                      <p:rCtr x="29768" y="-38495"/>
                                    </p:animMotion>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par>
                          <p:cTn id="38" fill="hold">
                            <p:stCondLst>
                              <p:cond delay="3000"/>
                            </p:stCondLst>
                            <p:childTnLst>
                              <p:par>
                                <p:cTn id="39" presetID="3" presetClass="exit" presetSubtype="10" fill="hold" grpId="1" nodeType="afterEffect">
                                  <p:stCondLst>
                                    <p:cond delay="0"/>
                                  </p:stCondLst>
                                  <p:childTnLst>
                                    <p:animEffect transition="out" filter="blinds(horizontal)">
                                      <p:cBhvr>
                                        <p:cTn id="40" dur="500"/>
                                        <p:tgtEl>
                                          <p:spTgt spid="21511"/>
                                        </p:tgtEl>
                                      </p:cBhvr>
                                    </p:animEffect>
                                    <p:set>
                                      <p:cBhvr>
                                        <p:cTn id="41" dur="1" fill="hold">
                                          <p:stCondLst>
                                            <p:cond delay="499"/>
                                          </p:stCondLst>
                                        </p:cTn>
                                        <p:tgtEl>
                                          <p:spTgt spid="21511"/>
                                        </p:tgtEl>
                                        <p:attrNameLst>
                                          <p:attrName>style.visibility</p:attrName>
                                        </p:attrNameLst>
                                      </p:cBhvr>
                                      <p:to>
                                        <p:strVal val="hidden"/>
                                      </p:to>
                                    </p:se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1512"/>
                                        </p:tgtEl>
                                        <p:attrNameLst>
                                          <p:attrName>style.visibility</p:attrName>
                                        </p:attrNameLst>
                                      </p:cBhvr>
                                      <p:to>
                                        <p:strVal val="visible"/>
                                      </p:to>
                                    </p:set>
                                    <p:anim calcmode="lin" valueType="num">
                                      <p:cBhvr>
                                        <p:cTn id="45" dur="500" fill="hold"/>
                                        <p:tgtEl>
                                          <p:spTgt spid="21512"/>
                                        </p:tgtEl>
                                        <p:attrNameLst>
                                          <p:attrName>ppt_w</p:attrName>
                                        </p:attrNameLst>
                                      </p:cBhvr>
                                      <p:tavLst>
                                        <p:tav tm="0">
                                          <p:val>
                                            <p:fltVal val="0"/>
                                          </p:val>
                                        </p:tav>
                                        <p:tav tm="100000">
                                          <p:val>
                                            <p:strVal val="#ppt_w"/>
                                          </p:val>
                                        </p:tav>
                                      </p:tavLst>
                                    </p:anim>
                                    <p:anim calcmode="lin" valueType="num">
                                      <p:cBhvr>
                                        <p:cTn id="46" dur="500" fill="hold"/>
                                        <p:tgtEl>
                                          <p:spTgt spid="21512"/>
                                        </p:tgtEl>
                                        <p:attrNameLst>
                                          <p:attrName>ppt_h</p:attrName>
                                        </p:attrNameLst>
                                      </p:cBhvr>
                                      <p:tavLst>
                                        <p:tav tm="0">
                                          <p:val>
                                            <p:fltVal val="0"/>
                                          </p:val>
                                        </p:tav>
                                        <p:tav tm="100000">
                                          <p:val>
                                            <p:strVal val="#ppt_h"/>
                                          </p:val>
                                        </p:tav>
                                      </p:tavLst>
                                    </p:anim>
                                    <p:animEffect transition="in" filter="fade">
                                      <p:cBhvr>
                                        <p:cTn id="47" dur="500"/>
                                        <p:tgtEl>
                                          <p:spTgt spid="21512"/>
                                        </p:tgtEl>
                                      </p:cBhvr>
                                    </p:animEffect>
                                  </p:childTnLst>
                                </p:cTn>
                              </p:par>
                            </p:childTnLst>
                          </p:cTn>
                        </p:par>
                        <p:par>
                          <p:cTn id="48" fill="hold">
                            <p:stCondLst>
                              <p:cond delay="4000"/>
                            </p:stCondLst>
                            <p:childTnLst>
                              <p:par>
                                <p:cTn id="49" presetID="3" presetClass="exit" presetSubtype="10" fill="hold" grpId="1" nodeType="afterEffect">
                                  <p:stCondLst>
                                    <p:cond delay="0"/>
                                  </p:stCondLst>
                                  <p:childTnLst>
                                    <p:animEffect transition="out" filter="blinds(horizontal)">
                                      <p:cBhvr>
                                        <p:cTn id="50" dur="500"/>
                                        <p:tgtEl>
                                          <p:spTgt spid="21512"/>
                                        </p:tgtEl>
                                      </p:cBhvr>
                                    </p:animEffect>
                                    <p:set>
                                      <p:cBhvr>
                                        <p:cTn id="51" dur="1" fill="hold">
                                          <p:stCondLst>
                                            <p:cond delay="499"/>
                                          </p:stCondLst>
                                        </p:cTn>
                                        <p:tgtEl>
                                          <p:spTgt spid="21512"/>
                                        </p:tgtEl>
                                        <p:attrNameLst>
                                          <p:attrName>style.visibility</p:attrName>
                                        </p:attrNameLst>
                                      </p:cBhvr>
                                      <p:to>
                                        <p:strVal val="hidden"/>
                                      </p:to>
                                    </p:set>
                                  </p:childTnLst>
                                </p:cTn>
                              </p:par>
                            </p:childTnLst>
                          </p:cTn>
                        </p:par>
                        <p:par>
                          <p:cTn id="52" fill="hold">
                            <p:stCondLst>
                              <p:cond delay="4500"/>
                            </p:stCondLst>
                            <p:childTnLst>
                              <p:par>
                                <p:cTn id="53" presetID="2" presetClass="exit" presetSubtype="4" fill="hold" nodeType="afterEffect">
                                  <p:stCondLst>
                                    <p:cond delay="0"/>
                                  </p:stCondLst>
                                  <p:iterate type="lt">
                                    <p:tmPct val="0"/>
                                  </p:iterate>
                                  <p:childTnLst>
                                    <p:anim calcmode="lin" valueType="num">
                                      <p:cBhvr additive="base">
                                        <p:cTn id="54" dur="500"/>
                                        <p:tgtEl>
                                          <p:spTgt spid="21509"/>
                                        </p:tgtEl>
                                        <p:attrNameLst>
                                          <p:attrName>ppt_x</p:attrName>
                                        </p:attrNameLst>
                                      </p:cBhvr>
                                      <p:tavLst>
                                        <p:tav tm="0">
                                          <p:val>
                                            <p:strVal val="ppt_x"/>
                                          </p:val>
                                        </p:tav>
                                        <p:tav tm="100000">
                                          <p:val>
                                            <p:strVal val="ppt_x"/>
                                          </p:val>
                                        </p:tav>
                                      </p:tavLst>
                                    </p:anim>
                                    <p:anim calcmode="lin" valueType="num">
                                      <p:cBhvr additive="base">
                                        <p:cTn id="55" dur="500"/>
                                        <p:tgtEl>
                                          <p:spTgt spid="21509"/>
                                        </p:tgtEl>
                                        <p:attrNameLst>
                                          <p:attrName>ppt_y</p:attrName>
                                        </p:attrNameLst>
                                      </p:cBhvr>
                                      <p:tavLst>
                                        <p:tav tm="0">
                                          <p:val>
                                            <p:strVal val="ppt_y"/>
                                          </p:val>
                                        </p:tav>
                                        <p:tav tm="100000">
                                          <p:val>
                                            <p:strVal val="1+ppt_h/2"/>
                                          </p:val>
                                        </p:tav>
                                      </p:tavLst>
                                    </p:anim>
                                    <p:set>
                                      <p:cBhvr>
                                        <p:cTn id="56" dur="1" fill="hold">
                                          <p:stCondLst>
                                            <p:cond delay="499"/>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0" grpId="1" animBg="1"/>
      <p:bldP spid="21511" grpId="0" animBg="1"/>
      <p:bldP spid="21511" grpId="1" animBg="1"/>
      <p:bldP spid="21512" grpId="0" animBg="1"/>
      <p:bldP spid="215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descr="bên xác máy bay đ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47725"/>
            <a:ext cx="78486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2971800" y="60960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a:latin typeface="Times New Roman" panose="02020603050405020304" pitchFamily="18" charset="0"/>
              </a:rPr>
              <a:t>Bộ đội bên xác máy bay Mĩ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p:cTn id="7" dur="500" fill="hold"/>
                                        <p:tgtEl>
                                          <p:spTgt spid="326660"/>
                                        </p:tgtEl>
                                        <p:attrNameLst>
                                          <p:attrName>ppt_w</p:attrName>
                                        </p:attrNameLst>
                                      </p:cBhvr>
                                      <p:tavLst>
                                        <p:tav tm="0">
                                          <p:val>
                                            <p:fltVal val="0"/>
                                          </p:val>
                                        </p:tav>
                                        <p:tav tm="100000">
                                          <p:val>
                                            <p:strVal val="#ppt_w"/>
                                          </p:val>
                                        </p:tav>
                                      </p:tavLst>
                                    </p:anim>
                                    <p:anim calcmode="lin" valueType="num">
                                      <p:cBhvr>
                                        <p:cTn id="8" dur="500" fill="hold"/>
                                        <p:tgtEl>
                                          <p:spTgt spid="326660"/>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326661"/>
                                        </p:tgtEl>
                                        <p:attrNameLst>
                                          <p:attrName>style.visibility</p:attrName>
                                        </p:attrNameLst>
                                      </p:cBhvr>
                                      <p:to>
                                        <p:strVal val="visible"/>
                                      </p:to>
                                    </p:set>
                                    <p:anim calcmode="discrete" valueType="clr">
                                      <p:cBhvr override="childStyle">
                                        <p:cTn id="11" dur="80"/>
                                        <p:tgtEl>
                                          <p:spTgt spid="32666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26661"/>
                                        </p:tgtEl>
                                        <p:attrNameLst>
                                          <p:attrName>fillcolor</p:attrName>
                                        </p:attrNameLst>
                                      </p:cBhvr>
                                      <p:tavLst>
                                        <p:tav tm="0">
                                          <p:val>
                                            <p:clrVal>
                                              <a:schemeClr val="accent2"/>
                                            </p:clrVal>
                                          </p:val>
                                        </p:tav>
                                        <p:tav tm="50000">
                                          <p:val>
                                            <p:clrVal>
                                              <a:schemeClr val="hlink"/>
                                            </p:clrVal>
                                          </p:val>
                                        </p:tav>
                                      </p:tavLst>
                                    </p:anim>
                                    <p:set>
                                      <p:cBhvr>
                                        <p:cTn id="13" dur="80"/>
                                        <p:tgtEl>
                                          <p:spTgt spid="326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1600200" y="1143001"/>
            <a:ext cx="96774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b="1" dirty="0">
                <a:solidFill>
                  <a:srgbClr val="FF0000"/>
                </a:solidFill>
              </a:rPr>
              <a:t>3. </a:t>
            </a:r>
            <a:r>
              <a:rPr lang="en-US" sz="4800" b="1" dirty="0" err="1">
                <a:solidFill>
                  <a:srgbClr val="FF0000"/>
                </a:solidFill>
              </a:rPr>
              <a:t>Kết</a:t>
            </a:r>
            <a:r>
              <a:rPr lang="en-US" sz="4800" b="1" dirty="0">
                <a:solidFill>
                  <a:srgbClr val="FF0000"/>
                </a:solidFill>
              </a:rPr>
              <a:t> </a:t>
            </a:r>
            <a:r>
              <a:rPr lang="en-US" sz="4800" b="1" dirty="0" err="1">
                <a:solidFill>
                  <a:srgbClr val="FF0000"/>
                </a:solidFill>
              </a:rPr>
              <a:t>quả</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cuộc</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đấu</a:t>
            </a:r>
            <a:r>
              <a:rPr lang="en-US" sz="4800" b="1" dirty="0">
                <a:solidFill>
                  <a:srgbClr val="FF0000"/>
                </a:solidFill>
              </a:rPr>
              <a:t> 12 </a:t>
            </a:r>
            <a:r>
              <a:rPr lang="en-US" sz="4800" b="1" dirty="0" err="1">
                <a:solidFill>
                  <a:srgbClr val="FF0000"/>
                </a:solidFill>
              </a:rPr>
              <a:t>ngày</a:t>
            </a:r>
            <a:r>
              <a:rPr lang="en-US" sz="4800" b="1" dirty="0">
                <a:solidFill>
                  <a:srgbClr val="FF0000"/>
                </a:solidFill>
              </a:rPr>
              <a:t> </a:t>
            </a:r>
            <a:r>
              <a:rPr lang="en-US" sz="4800" b="1" dirty="0" err="1">
                <a:solidFill>
                  <a:srgbClr val="FF0000"/>
                </a:solidFill>
              </a:rPr>
              <a:t>đêm</a:t>
            </a:r>
            <a:r>
              <a:rPr lang="en-US" sz="4800" b="1" dirty="0">
                <a:solidFill>
                  <a:srgbClr val="FF0000"/>
                </a:solidFill>
              </a:rPr>
              <a:t> </a:t>
            </a:r>
            <a:r>
              <a:rPr lang="en-US" sz="4800" b="1" dirty="0" err="1">
                <a:solidFill>
                  <a:srgbClr val="FF0000"/>
                </a:solidFill>
              </a:rPr>
              <a:t>quyết</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quân</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dân</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a:t>
            </a:r>
            <a:r>
              <a:rPr lang="en-US" sz="4800" dirty="0"/>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304800" y="228600"/>
            <a:ext cx="11277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dirty="0"/>
              <a:t>	</a:t>
            </a:r>
            <a:r>
              <a:rPr lang="en-US" sz="4800" b="1" dirty="0" err="1"/>
              <a:t>Cuộc</a:t>
            </a:r>
            <a:r>
              <a:rPr lang="en-US" sz="4800" b="1" dirty="0"/>
              <a:t> </a:t>
            </a:r>
            <a:r>
              <a:rPr lang="en-US" sz="4800" b="1" dirty="0" err="1"/>
              <a:t>tập</a:t>
            </a:r>
            <a:r>
              <a:rPr lang="en-US" sz="4800" b="1" dirty="0"/>
              <a:t> </a:t>
            </a:r>
            <a:r>
              <a:rPr lang="en-US" sz="4800" b="1" dirty="0" err="1"/>
              <a:t>kích</a:t>
            </a:r>
            <a:r>
              <a:rPr lang="en-US" sz="4800" b="1" dirty="0"/>
              <a:t> </a:t>
            </a:r>
            <a:r>
              <a:rPr lang="en-US" sz="4800" b="1" dirty="0" err="1"/>
              <a:t>bằng</a:t>
            </a:r>
            <a:r>
              <a:rPr lang="en-US" sz="4800" b="1" dirty="0"/>
              <a:t> B52 </a:t>
            </a:r>
            <a:r>
              <a:rPr lang="en-US" sz="4800" b="1" dirty="0" err="1"/>
              <a:t>của</a:t>
            </a:r>
            <a:r>
              <a:rPr lang="en-US" sz="4800" b="1" dirty="0"/>
              <a:t> </a:t>
            </a:r>
            <a:r>
              <a:rPr lang="en-US" sz="4800" b="1" dirty="0" err="1"/>
              <a:t>Mĩ</a:t>
            </a:r>
            <a:r>
              <a:rPr lang="en-US" sz="4800" b="1" dirty="0"/>
              <a:t> </a:t>
            </a:r>
            <a:r>
              <a:rPr lang="en-US" sz="4800" b="1" dirty="0" err="1"/>
              <a:t>bị</a:t>
            </a:r>
            <a:r>
              <a:rPr lang="en-US" sz="4800" b="1" dirty="0"/>
              <a:t> </a:t>
            </a:r>
            <a:r>
              <a:rPr lang="en-US" sz="4800" b="1" dirty="0" err="1"/>
              <a:t>đập</a:t>
            </a:r>
            <a:r>
              <a:rPr lang="en-US" sz="4800" b="1" dirty="0"/>
              <a:t> tan; 81 </a:t>
            </a:r>
            <a:r>
              <a:rPr lang="en-US" sz="4800" b="1" dirty="0" err="1"/>
              <a:t>máy</a:t>
            </a:r>
            <a:r>
              <a:rPr lang="en-US" sz="4800" b="1" dirty="0"/>
              <a:t> bay </a:t>
            </a:r>
            <a:r>
              <a:rPr lang="en-US" sz="4800" b="1" dirty="0" err="1"/>
              <a:t>hiện</a:t>
            </a:r>
            <a:r>
              <a:rPr lang="en-US" sz="4800" b="1" dirty="0"/>
              <a:t> </a:t>
            </a:r>
            <a:r>
              <a:rPr lang="en-US" sz="4800" b="1" dirty="0" err="1"/>
              <a:t>đại</a:t>
            </a:r>
            <a:r>
              <a:rPr lang="en-US" sz="4800" b="1" dirty="0"/>
              <a:t> </a:t>
            </a:r>
            <a:r>
              <a:rPr lang="en-US" sz="4800" b="1" dirty="0" err="1"/>
              <a:t>của</a:t>
            </a:r>
            <a:r>
              <a:rPr lang="en-US" sz="4800" b="1" dirty="0"/>
              <a:t> </a:t>
            </a:r>
            <a:r>
              <a:rPr lang="en-US" sz="4800" b="1" dirty="0" err="1"/>
              <a:t>Mĩ</a:t>
            </a:r>
            <a:r>
              <a:rPr lang="en-US" sz="4800" b="1" dirty="0"/>
              <a:t>, </a:t>
            </a:r>
            <a:r>
              <a:rPr lang="en-US" sz="4800" b="1" dirty="0" err="1"/>
              <a:t>trong</a:t>
            </a:r>
            <a:r>
              <a:rPr lang="en-US" sz="4800" b="1" dirty="0"/>
              <a:t> </a:t>
            </a:r>
            <a:r>
              <a:rPr lang="en-US" sz="4800" b="1" dirty="0" err="1"/>
              <a:t>đó</a:t>
            </a:r>
            <a:r>
              <a:rPr lang="en-US" sz="4800" b="1" dirty="0"/>
              <a:t> </a:t>
            </a:r>
            <a:r>
              <a:rPr lang="en-US" sz="4800" b="1" dirty="0" err="1"/>
              <a:t>có</a:t>
            </a:r>
            <a:r>
              <a:rPr lang="en-US" sz="4800" b="1" dirty="0"/>
              <a:t> 34 </a:t>
            </a:r>
            <a:r>
              <a:rPr lang="en-US" sz="4800" b="1" dirty="0" err="1"/>
              <a:t>máy</a:t>
            </a:r>
            <a:r>
              <a:rPr lang="en-US" sz="4800" b="1" dirty="0"/>
              <a:t> bay B52 </a:t>
            </a:r>
            <a:r>
              <a:rPr lang="en-US" sz="4800" b="1" dirty="0" err="1"/>
              <a:t>bị</a:t>
            </a:r>
            <a:r>
              <a:rPr lang="en-US" sz="4800" b="1" dirty="0"/>
              <a:t> </a:t>
            </a:r>
            <a:r>
              <a:rPr lang="en-US" sz="4800" b="1" dirty="0" err="1"/>
              <a:t>bắn</a:t>
            </a:r>
            <a:r>
              <a:rPr lang="en-US" sz="4800" b="1" dirty="0"/>
              <a:t> </a:t>
            </a:r>
            <a:r>
              <a:rPr lang="en-US" sz="4800" b="1" dirty="0" err="1"/>
              <a:t>rơi</a:t>
            </a:r>
            <a:r>
              <a:rPr lang="en-US" sz="4800" b="1" dirty="0"/>
              <a:t>, </a:t>
            </a:r>
            <a:r>
              <a:rPr lang="en-US" sz="4800" b="1" dirty="0" err="1"/>
              <a:t>nhiều</a:t>
            </a:r>
            <a:r>
              <a:rPr lang="en-US" sz="4800" b="1" dirty="0"/>
              <a:t> </a:t>
            </a:r>
            <a:r>
              <a:rPr lang="en-US" sz="4800" b="1" dirty="0" err="1"/>
              <a:t>chiếc</a:t>
            </a:r>
            <a:r>
              <a:rPr lang="en-US" sz="4800" b="1" dirty="0"/>
              <a:t> </a:t>
            </a:r>
            <a:r>
              <a:rPr lang="en-US" sz="4800" b="1" dirty="0" err="1"/>
              <a:t>rơi</a:t>
            </a:r>
            <a:r>
              <a:rPr lang="en-US" sz="4800" b="1" dirty="0"/>
              <a:t> </a:t>
            </a:r>
            <a:r>
              <a:rPr lang="en-US" sz="4800" b="1" dirty="0" err="1"/>
              <a:t>trên</a:t>
            </a:r>
            <a:r>
              <a:rPr lang="en-US" sz="4800" b="1" dirty="0"/>
              <a:t> </a:t>
            </a:r>
            <a:r>
              <a:rPr lang="en-US" sz="4800" b="1" dirty="0" err="1"/>
              <a:t>bầu</a:t>
            </a:r>
            <a:r>
              <a:rPr lang="en-US" sz="4800" b="1" dirty="0"/>
              <a:t> </a:t>
            </a:r>
            <a:r>
              <a:rPr lang="en-US" sz="4800" b="1" dirty="0" err="1"/>
              <a:t>trời</a:t>
            </a:r>
            <a:r>
              <a:rPr lang="en-US" sz="4800" b="1" dirty="0"/>
              <a:t> </a:t>
            </a:r>
            <a:r>
              <a:rPr lang="en-US" sz="4800" b="1" dirty="0" err="1"/>
              <a:t>Hà</a:t>
            </a:r>
            <a:r>
              <a:rPr lang="en-US" sz="4800" b="1" dirty="0"/>
              <a:t> </a:t>
            </a:r>
            <a:r>
              <a:rPr lang="en-US" sz="4800" b="1" dirty="0" err="1"/>
              <a:t>Nội</a:t>
            </a:r>
            <a:r>
              <a:rPr lang="en-US" sz="4800" b="1" dirty="0"/>
              <a:t>. </a:t>
            </a:r>
            <a:r>
              <a:rPr lang="en-US" sz="4800" b="1" dirty="0" err="1"/>
              <a:t>Đây</a:t>
            </a:r>
            <a:r>
              <a:rPr lang="en-US" sz="4800" b="1" dirty="0"/>
              <a:t> </a:t>
            </a:r>
            <a:r>
              <a:rPr lang="en-US" sz="4800" b="1" dirty="0" err="1"/>
              <a:t>là</a:t>
            </a:r>
            <a:r>
              <a:rPr lang="en-US" sz="4800" b="1" dirty="0"/>
              <a:t> </a:t>
            </a:r>
            <a:r>
              <a:rPr lang="en-US" sz="4800" b="1" dirty="0" err="1"/>
              <a:t>thất</a:t>
            </a:r>
            <a:r>
              <a:rPr lang="en-US" sz="4800" b="1" dirty="0"/>
              <a:t> </a:t>
            </a:r>
            <a:r>
              <a:rPr lang="en-US" sz="4800" b="1" dirty="0" err="1"/>
              <a:t>bại</a:t>
            </a:r>
            <a:r>
              <a:rPr lang="en-US" sz="4800" b="1" dirty="0"/>
              <a:t> </a:t>
            </a:r>
            <a:r>
              <a:rPr lang="en-US" sz="4800" b="1" dirty="0" err="1"/>
              <a:t>nặng</a:t>
            </a:r>
            <a:r>
              <a:rPr lang="en-US" sz="4800" b="1" dirty="0"/>
              <a:t> </a:t>
            </a:r>
            <a:r>
              <a:rPr lang="en-US" sz="4800" b="1" dirty="0" err="1"/>
              <a:t>nề</a:t>
            </a:r>
            <a:r>
              <a:rPr lang="en-US" sz="4800" b="1" dirty="0"/>
              <a:t> </a:t>
            </a:r>
            <a:r>
              <a:rPr lang="en-US" sz="4800" b="1" dirty="0" err="1"/>
              <a:t>nhất</a:t>
            </a:r>
            <a:r>
              <a:rPr lang="en-US" sz="4800" b="1" dirty="0"/>
              <a:t> </a:t>
            </a:r>
            <a:r>
              <a:rPr lang="en-US" sz="4800" b="1" dirty="0" err="1"/>
              <a:t>trong</a:t>
            </a:r>
            <a:r>
              <a:rPr lang="en-US" sz="4800" b="1" dirty="0"/>
              <a:t> </a:t>
            </a:r>
            <a:r>
              <a:rPr lang="en-US" sz="4800" b="1" dirty="0" err="1"/>
              <a:t>lịch</a:t>
            </a:r>
            <a:r>
              <a:rPr lang="en-US" sz="4800" b="1" dirty="0"/>
              <a:t> </a:t>
            </a:r>
            <a:r>
              <a:rPr lang="en-US" sz="4800" b="1" dirty="0" err="1"/>
              <a:t>sử</a:t>
            </a:r>
            <a:r>
              <a:rPr lang="en-US" sz="4800" b="1" dirty="0"/>
              <a:t> </a:t>
            </a:r>
            <a:r>
              <a:rPr lang="en-US" sz="4800" b="1" dirty="0" err="1"/>
              <a:t>không</a:t>
            </a:r>
            <a:r>
              <a:rPr lang="en-US" sz="4800" b="1" dirty="0"/>
              <a:t> </a:t>
            </a:r>
            <a:r>
              <a:rPr lang="en-US" sz="4800" b="1" dirty="0" err="1"/>
              <a:t>quân</a:t>
            </a:r>
            <a:r>
              <a:rPr lang="en-US" sz="4800" b="1" dirty="0"/>
              <a:t> </a:t>
            </a:r>
            <a:r>
              <a:rPr lang="en-US" sz="4800" b="1" dirty="0" err="1"/>
              <a:t>Mĩ</a:t>
            </a:r>
            <a:r>
              <a:rPr lang="en-US" sz="4800" b="1" dirty="0"/>
              <a:t> </a:t>
            </a:r>
            <a:r>
              <a:rPr lang="en-US" sz="4800" b="1" dirty="0" err="1"/>
              <a:t>và</a:t>
            </a:r>
            <a:r>
              <a:rPr lang="en-US" sz="4800" b="1" dirty="0"/>
              <a:t> </a:t>
            </a:r>
            <a:r>
              <a:rPr lang="en-US" sz="4800" b="1" dirty="0" err="1"/>
              <a:t>là</a:t>
            </a:r>
            <a:r>
              <a:rPr lang="en-US" sz="4800" b="1" dirty="0"/>
              <a:t> </a:t>
            </a:r>
            <a:r>
              <a:rPr lang="en-US" sz="4800" b="1" dirty="0" err="1"/>
              <a:t>chiến</a:t>
            </a:r>
            <a:r>
              <a:rPr lang="en-US" sz="4800" b="1" dirty="0"/>
              <a:t> </a:t>
            </a:r>
            <a:r>
              <a:rPr lang="en-US" sz="4800" b="1" dirty="0" err="1"/>
              <a:t>thắng</a:t>
            </a:r>
            <a:r>
              <a:rPr lang="en-US" sz="4800" b="1" dirty="0"/>
              <a:t> </a:t>
            </a:r>
            <a:r>
              <a:rPr lang="en-US" sz="4800" b="1" dirty="0" err="1"/>
              <a:t>oanh</a:t>
            </a:r>
            <a:r>
              <a:rPr lang="en-US" sz="4800" b="1" dirty="0"/>
              <a:t> </a:t>
            </a:r>
            <a:r>
              <a:rPr lang="en-US" sz="4800" b="1" dirty="0" err="1"/>
              <a:t>liệt</a:t>
            </a:r>
            <a:r>
              <a:rPr lang="en-US" sz="4800" b="1" dirty="0"/>
              <a:t> </a:t>
            </a:r>
            <a:r>
              <a:rPr lang="en-US" sz="4800" b="1" dirty="0" err="1"/>
              <a:t>nhất</a:t>
            </a:r>
            <a:r>
              <a:rPr lang="en-US" sz="4800" b="1" dirty="0"/>
              <a:t> </a:t>
            </a:r>
            <a:r>
              <a:rPr lang="en-US" sz="4800" b="1" dirty="0" err="1"/>
              <a:t>trong</a:t>
            </a:r>
            <a:r>
              <a:rPr lang="en-US" sz="4800" b="1" dirty="0"/>
              <a:t> </a:t>
            </a:r>
            <a:r>
              <a:rPr lang="en-US" sz="4800" b="1" dirty="0" err="1"/>
              <a:t>cuộc</a:t>
            </a:r>
            <a:r>
              <a:rPr lang="en-US" sz="4800" b="1" dirty="0"/>
              <a:t> </a:t>
            </a:r>
            <a:r>
              <a:rPr lang="en-US" sz="4800" b="1" dirty="0" err="1"/>
              <a:t>chiến</a:t>
            </a:r>
            <a:r>
              <a:rPr lang="en-US" sz="4800" b="1" dirty="0"/>
              <a:t> </a:t>
            </a:r>
            <a:r>
              <a:rPr lang="en-US" sz="4800" b="1" dirty="0" err="1"/>
              <a:t>đấu</a:t>
            </a:r>
            <a:r>
              <a:rPr lang="en-US" sz="4800" b="1" dirty="0"/>
              <a:t> </a:t>
            </a:r>
            <a:r>
              <a:rPr lang="en-US" sz="4800" b="1" dirty="0" err="1"/>
              <a:t>bảo</a:t>
            </a:r>
            <a:r>
              <a:rPr lang="en-US" sz="4800" b="1" dirty="0"/>
              <a:t> </a:t>
            </a:r>
            <a:r>
              <a:rPr lang="en-US" sz="4800" b="1" dirty="0" err="1"/>
              <a:t>vệ</a:t>
            </a:r>
            <a:r>
              <a:rPr lang="en-US" sz="4800" b="1" dirty="0"/>
              <a:t> </a:t>
            </a:r>
            <a:r>
              <a:rPr lang="en-US" sz="4800" b="1" dirty="0" err="1"/>
              <a:t>miền</a:t>
            </a:r>
            <a:r>
              <a:rPr lang="en-US" sz="4800" b="1" dirty="0"/>
              <a:t> </a:t>
            </a:r>
            <a:r>
              <a:rPr lang="en-US" sz="4800" b="1" dirty="0" err="1"/>
              <a:t>Bắc</a:t>
            </a:r>
            <a:r>
              <a:rPr lang="en-US" sz="4800" b="1" dirty="0"/>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523103" y="4800600"/>
            <a:ext cx="11071654" cy="914400"/>
          </a:xfrm>
        </p:spPr>
        <p:txBody>
          <a:bodyPr/>
          <a:lstStyle/>
          <a:p>
            <a:pPr eaLnBrk="1" hangingPunct="1">
              <a:buFont typeface="Wingdings" panose="05000000000000000000" pitchFamily="2" charset="2"/>
              <a:buNone/>
            </a:pPr>
            <a:r>
              <a:rPr lang="en-US" sz="4800" b="1" i="1">
                <a:solidFill>
                  <a:srgbClr val="9900CC"/>
                </a:solidFill>
                <a:latin typeface="Arial" panose="020B0604020202020204" pitchFamily="34" charset="0"/>
                <a:cs typeface="Arial" panose="020B0604020202020204" pitchFamily="34" charset="0"/>
              </a:rPr>
              <a:t>       </a:t>
            </a:r>
            <a:endParaRPr lang="en-US" sz="4800">
              <a:solidFill>
                <a:srgbClr val="0000FF"/>
              </a:solidFill>
              <a:latin typeface="Arial" panose="020B0604020202020204" pitchFamily="34" charset="0"/>
              <a:cs typeface="Arial" panose="020B0604020202020204" pitchFamily="34" charset="0"/>
            </a:endParaRPr>
          </a:p>
        </p:txBody>
      </p:sp>
      <p:sp>
        <p:nvSpPr>
          <p:cNvPr id="144388" name="Rectangle 4"/>
          <p:cNvSpPr>
            <a:spLocks noChangeArrowheads="1"/>
          </p:cNvSpPr>
          <p:nvPr/>
        </p:nvSpPr>
        <p:spPr bwMode="auto">
          <a:xfrm>
            <a:off x="685800" y="228600"/>
            <a:ext cx="1097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80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gọi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chiến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thắng</a:t>
            </a:r>
            <a:r>
              <a:rPr lang="en-US" sz="4800" b="1" dirty="0">
                <a:solidFill>
                  <a:srgbClr val="FF0000"/>
                </a:solidFill>
                <a:latin typeface="Arial" panose="020B0604020202020204" pitchFamily="34" charset="0"/>
                <a:cs typeface="Arial" panose="020B0604020202020204" pitchFamily="34" charset="0"/>
              </a:rPr>
              <a:t> 12 </a:t>
            </a:r>
            <a:r>
              <a:rPr lang="en-US" sz="4800" b="1" dirty="0" err="1">
                <a:solidFill>
                  <a:srgbClr val="FF0000"/>
                </a:solidFill>
                <a:latin typeface="Arial" panose="020B0604020202020204" pitchFamily="34" charset="0"/>
                <a:cs typeface="Arial" panose="020B0604020202020204" pitchFamily="34" charset="0"/>
              </a:rPr>
              <a:t>ngày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đêm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cuối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năm</a:t>
            </a:r>
            <a:r>
              <a:rPr lang="en-US" sz="4800" b="1" dirty="0">
                <a:solidFill>
                  <a:srgbClr val="FF0000"/>
                </a:solidFill>
                <a:latin typeface="Arial" panose="020B0604020202020204" pitchFamily="34" charset="0"/>
                <a:cs typeface="Arial" panose="020B0604020202020204" pitchFamily="34" charset="0"/>
              </a:rPr>
              <a:t> 1972 ở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các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thành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khác</a:t>
            </a:r>
            <a:r>
              <a:rPr lang="en-US" sz="4800" b="1" dirty="0">
                <a:solidFill>
                  <a:srgbClr val="FF0000"/>
                </a:solidFill>
                <a:latin typeface="Arial" panose="020B0604020202020204" pitchFamily="34" charset="0"/>
                <a:cs typeface="Arial" panose="020B0604020202020204" pitchFamily="34" charset="0"/>
              </a:rPr>
              <a:t> ở </a:t>
            </a:r>
            <a:r>
              <a:rPr lang="en-US" sz="4800" b="1" dirty="0" err="1">
                <a:solidFill>
                  <a:srgbClr val="FF0000"/>
                </a:solidFill>
                <a:latin typeface="Arial" panose="020B0604020202020204" pitchFamily="34" charset="0"/>
                <a:cs typeface="Arial" panose="020B0604020202020204" pitchFamily="34" charset="0"/>
              </a:rPr>
              <a:t>miền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Bắc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chiến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thắng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Điện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Biên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Phủ</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không</a:t>
            </a:r>
            <a:r>
              <a:rPr lang="en-US" sz="4800" b="1" dirty="0">
                <a:solidFill>
                  <a:srgbClr val="FF0000"/>
                </a:solidFill>
                <a:latin typeface="Arial" panose="020B0604020202020204" pitchFamily="34" charset="0"/>
                <a:cs typeface="Arial" panose="020B0604020202020204" pitchFamily="34" charset="0"/>
              </a:rPr>
              <a:t>”?</a:t>
            </a:r>
          </a:p>
        </p:txBody>
      </p:sp>
      <p:sp>
        <p:nvSpPr>
          <p:cNvPr id="144389" name="Rectangle 5"/>
          <p:cNvSpPr>
            <a:spLocks noChangeArrowheads="1"/>
          </p:cNvSpPr>
          <p:nvPr/>
        </p:nvSpPr>
        <p:spPr bwMode="auto">
          <a:xfrm>
            <a:off x="339811" y="3581400"/>
            <a:ext cx="1166477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2255"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i="1" dirty="0">
                <a:solidFill>
                  <a:srgbClr val="000099"/>
                </a:solidFill>
                <a:latin typeface="Arial" panose="020B0604020202020204" pitchFamily="34" charset="0"/>
                <a:cs typeface="Arial" panose="020B0604020202020204" pitchFamily="34" charset="0"/>
              </a:rPr>
              <a:t>Do </a:t>
            </a:r>
            <a:r>
              <a:rPr lang="en-US" sz="4800" b="1" i="1" dirty="0" err="1">
                <a:solidFill>
                  <a:srgbClr val="000099"/>
                </a:solidFill>
                <a:latin typeface="Arial" panose="020B0604020202020204" pitchFamily="34" charset="0"/>
                <a:cs typeface="Arial" panose="020B0604020202020204" pitchFamily="34" charset="0"/>
              </a:rPr>
              <a:t>tầm</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vóc</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vĩ</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đại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của</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chiến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thắng</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oanh</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liệt</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này</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quân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dân</a:t>
            </a:r>
            <a:r>
              <a:rPr lang="en-US" sz="4800" b="1" i="1" dirty="0">
                <a:solidFill>
                  <a:srgbClr val="000099"/>
                </a:solidFill>
                <a:latin typeface="Arial" panose="020B0604020202020204" pitchFamily="34" charset="0"/>
                <a:cs typeface="Arial" panose="020B0604020202020204" pitchFamily="34" charset="0"/>
              </a:rPr>
              <a:t> ta </a:t>
            </a:r>
            <a:r>
              <a:rPr lang="en-US" sz="4800" b="1" i="1" dirty="0" err="1">
                <a:solidFill>
                  <a:srgbClr val="000099"/>
                </a:solidFill>
                <a:latin typeface="Arial" panose="020B0604020202020204" pitchFamily="34" charset="0"/>
                <a:cs typeface="Arial" panose="020B0604020202020204" pitchFamily="34" charset="0"/>
              </a:rPr>
              <a:t>và</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dư</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luận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thế</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giới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gọi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đây</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là</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trận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Điện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Biên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Phủ</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trên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không</a:t>
            </a:r>
            <a:r>
              <a:rPr lang="en-US" sz="4800" b="1" i="1" dirty="0">
                <a:solidFill>
                  <a:srgbClr val="000099"/>
                </a:solidFill>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1000" fill="hold"/>
                                        <p:tgtEl>
                                          <p:spTgt spid="144389"/>
                                        </p:tgtEl>
                                        <p:attrNameLst>
                                          <p:attrName>ppt_w</p:attrName>
                                        </p:attrNameLst>
                                      </p:cBhvr>
                                      <p:tavLst>
                                        <p:tav tm="0">
                                          <p:val>
                                            <p:strVal val="#ppt_w*0.70"/>
                                          </p:val>
                                        </p:tav>
                                        <p:tav tm="100000">
                                          <p:val>
                                            <p:strVal val="#ppt_w"/>
                                          </p:val>
                                        </p:tav>
                                      </p:tavLst>
                                    </p:anim>
                                    <p:anim calcmode="lin" valueType="num">
                                      <p:cBhvr>
                                        <p:cTn id="8" dur="1000" fill="hold"/>
                                        <p:tgtEl>
                                          <p:spTgt spid="144389"/>
                                        </p:tgtEl>
                                        <p:attrNameLst>
                                          <p:attrName>ppt_h</p:attrName>
                                        </p:attrNameLst>
                                      </p:cBhvr>
                                      <p:tavLst>
                                        <p:tav tm="0">
                                          <p:val>
                                            <p:strVal val="#ppt_h"/>
                                          </p:val>
                                        </p:tav>
                                        <p:tav tm="100000">
                                          <p:val>
                                            <p:strVal val="#ppt_h"/>
                                          </p:val>
                                        </p:tav>
                                      </p:tavLst>
                                    </p:anim>
                                    <p:animEffect transition="in" filter="fade">
                                      <p:cBhvr>
                                        <p:cTn id="9"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152400"/>
            <a:ext cx="11277600" cy="3276600"/>
          </a:xfrm>
        </p:spPr>
        <p:txBody>
          <a:bodyPr/>
          <a:lstStyle/>
          <a:p>
            <a:pPr algn="l" eaLnBrk="1" hangingPunct="1"/>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Hình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ảnh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Khâm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Thiên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bị</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tàn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phá</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việc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trường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học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xe</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khu</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suy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a:t>
            </a:r>
            <a:r>
              <a:rPr lang="en-US" sz="4800" dirty="0">
                <a:solidFill>
                  <a:srgbClr val="FF0000"/>
                </a:solidFill>
                <a:latin typeface="Arial" panose="020B0604020202020204" pitchFamily="34" charset="0"/>
                <a:cs typeface="Arial" panose="020B0604020202020204" pitchFamily="34" charset="0"/>
              </a:rPr>
              <a:t>  </a:t>
            </a:r>
          </a:p>
        </p:txBody>
      </p:sp>
      <p:sp>
        <p:nvSpPr>
          <p:cNvPr id="148483" name="Rectangle 3"/>
          <p:cNvSpPr>
            <a:spLocks noGrp="1" noChangeArrowheads="1"/>
          </p:cNvSpPr>
          <p:nvPr>
            <p:ph idx="1"/>
          </p:nvPr>
        </p:nvSpPr>
        <p:spPr>
          <a:xfrm>
            <a:off x="120315" y="3581400"/>
            <a:ext cx="11574379" cy="2362200"/>
          </a:xfrm>
        </p:spPr>
        <p:txBody>
          <a:bodyPr>
            <a:normAutofit fontScale="92500" lnSpcReduction="10000"/>
          </a:bodyPr>
          <a:lstStyle/>
          <a:p>
            <a:pPr eaLnBrk="1" hangingPunct="1">
              <a:lnSpc>
                <a:spcPct val="90000"/>
              </a:lnSpc>
              <a:buFontTx/>
              <a:buNone/>
            </a:pPr>
            <a:r>
              <a:rPr lang="en-US" sz="4800" b="1" i="1" dirty="0">
                <a:solidFill>
                  <a:srgbClr val="0000FF"/>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Đế</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quốc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Mĩ</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vô</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cùng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hiểm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độc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ác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Để</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thực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hiện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được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của</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mình</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chúng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sẵn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sàng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giết</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những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người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dân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vô</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tội</a:t>
            </a:r>
            <a:r>
              <a:rPr lang="en-US" sz="4800" b="1" dirty="0">
                <a:solidFill>
                  <a:srgbClr val="000099"/>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1000" fill="hold"/>
                                        <p:tgtEl>
                                          <p:spTgt spid="148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8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599" y="3810000"/>
            <a:ext cx="13716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FF3300"/>
                </a:solidFill>
                <a:latin typeface="Arial" panose="020B0604020202020204" pitchFamily="34" charset="0"/>
                <a:cs typeface="Arial" panose="020B0604020202020204" pitchFamily="34" charset="0"/>
              </a:rPr>
              <a:t>Kết quả</a:t>
            </a:r>
          </a:p>
        </p:txBody>
      </p:sp>
      <p:sp>
        <p:nvSpPr>
          <p:cNvPr id="149508" name="Text Box 4"/>
          <p:cNvSpPr txBox="1">
            <a:spLocks noChangeArrowheads="1"/>
          </p:cNvSpPr>
          <p:nvPr/>
        </p:nvSpPr>
        <p:spPr bwMode="auto">
          <a:xfrm>
            <a:off x="2286288" y="3101369"/>
            <a:ext cx="893416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Bắn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rơi</a:t>
            </a:r>
            <a:r>
              <a:rPr lang="en-US" sz="4800" b="1" dirty="0">
                <a:solidFill>
                  <a:srgbClr val="0000CC"/>
                </a:solidFill>
                <a:latin typeface="Arial" panose="020B0604020202020204" pitchFamily="34" charset="0"/>
                <a:cs typeface="Arial" panose="020B0604020202020204" pitchFamily="34" charset="0"/>
              </a:rPr>
              <a:t> 81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trong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đó</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có</a:t>
            </a:r>
            <a:r>
              <a:rPr lang="en-US" sz="4800" b="1" dirty="0">
                <a:solidFill>
                  <a:srgbClr val="0000CC"/>
                </a:solidFill>
                <a:latin typeface="Arial" panose="020B0604020202020204" pitchFamily="34" charset="0"/>
                <a:cs typeface="Arial" panose="020B0604020202020204" pitchFamily="34" charset="0"/>
              </a:rPr>
              <a:t> 34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a:t>
            </a:r>
          </a:p>
        </p:txBody>
      </p:sp>
      <p:sp>
        <p:nvSpPr>
          <p:cNvPr id="142340" name="Text Box 5"/>
          <p:cNvSpPr txBox="1">
            <a:spLocks noChangeArrowheads="1"/>
          </p:cNvSpPr>
          <p:nvPr/>
        </p:nvSpPr>
        <p:spPr bwMode="auto">
          <a:xfrm>
            <a:off x="2193924" y="37242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49510" name="Text Box 6"/>
          <p:cNvSpPr txBox="1">
            <a:spLocks noChangeArrowheads="1"/>
          </p:cNvSpPr>
          <p:nvPr/>
        </p:nvSpPr>
        <p:spPr bwMode="auto">
          <a:xfrm>
            <a:off x="2209799" y="5098196"/>
            <a:ext cx="906780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Quân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và</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dân</a:t>
            </a:r>
            <a:r>
              <a:rPr lang="en-US" sz="4800" b="1" dirty="0">
                <a:solidFill>
                  <a:srgbClr val="0000CC"/>
                </a:solidFill>
                <a:latin typeface="Arial" panose="020B0604020202020204" pitchFamily="34" charset="0"/>
                <a:cs typeface="Arial" panose="020B0604020202020204" pitchFamily="34" charset="0"/>
              </a:rPr>
              <a:t> ta </a:t>
            </a:r>
            <a:r>
              <a:rPr lang="en-US" sz="4800" b="1" dirty="0" err="1">
                <a:solidFill>
                  <a:srgbClr val="0000CC"/>
                </a:solidFill>
                <a:latin typeface="Arial" panose="020B0604020202020204" pitchFamily="34" charset="0"/>
                <a:cs typeface="Arial" panose="020B0604020202020204" pitchFamily="34" charset="0"/>
              </a:rPr>
              <a:t>giành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thắng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lợi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vẻ</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vang</a:t>
            </a:r>
            <a:r>
              <a:rPr lang="en-US" sz="4800" b="1" dirty="0">
                <a:solidFill>
                  <a:srgbClr val="0000CC"/>
                </a:solidFill>
                <a:latin typeface="Arial" panose="020B0604020202020204" pitchFamily="34" charset="0"/>
                <a:cs typeface="Arial" panose="020B0604020202020204" pitchFamily="34" charset="0"/>
              </a:rPr>
              <a:t>.</a:t>
            </a:r>
          </a:p>
        </p:txBody>
      </p:sp>
      <p:sp>
        <p:nvSpPr>
          <p:cNvPr id="149511" name="Line 7"/>
          <p:cNvSpPr>
            <a:spLocks noChangeShapeType="1"/>
          </p:cNvSpPr>
          <p:nvPr/>
        </p:nvSpPr>
        <p:spPr bwMode="auto">
          <a:xfrm>
            <a:off x="1600199" y="4267199"/>
            <a:ext cx="609600" cy="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2" name="Line 8"/>
          <p:cNvSpPr>
            <a:spLocks noChangeShapeType="1"/>
          </p:cNvSpPr>
          <p:nvPr/>
        </p:nvSpPr>
        <p:spPr bwMode="auto">
          <a:xfrm flipV="1">
            <a:off x="1600199" y="2438399"/>
            <a:ext cx="4572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3" name="Line 9"/>
          <p:cNvSpPr>
            <a:spLocks noChangeShapeType="1"/>
          </p:cNvSpPr>
          <p:nvPr/>
        </p:nvSpPr>
        <p:spPr bwMode="auto">
          <a:xfrm>
            <a:off x="1600199" y="4876799"/>
            <a:ext cx="533400" cy="609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4" name="Text Box 10"/>
          <p:cNvSpPr txBox="1">
            <a:spLocks noChangeArrowheads="1"/>
          </p:cNvSpPr>
          <p:nvPr/>
        </p:nvSpPr>
        <p:spPr bwMode="auto">
          <a:xfrm>
            <a:off x="2193924" y="849689"/>
            <a:ext cx="95250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cuộc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kích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bằng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dissolve">
                                      <p:cBhvr>
                                        <p:cTn id="7" dur="500"/>
                                        <p:tgtEl>
                                          <p:spTgt spid="1495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14"/>
                                        </p:tgtEl>
                                        <p:attrNameLst>
                                          <p:attrName>style.visibility</p:attrName>
                                        </p:attrNameLst>
                                      </p:cBhvr>
                                      <p:to>
                                        <p:strVal val="visible"/>
                                      </p:to>
                                    </p:set>
                                    <p:animEffect transition="in" filter="dissolve">
                                      <p:cBhvr>
                                        <p:cTn id="10" dur="500"/>
                                        <p:tgtEl>
                                          <p:spTgt spid="1495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9511"/>
                                        </p:tgtEl>
                                        <p:attrNameLst>
                                          <p:attrName>style.visibility</p:attrName>
                                        </p:attrNameLst>
                                      </p:cBhvr>
                                      <p:to>
                                        <p:strVal val="visible"/>
                                      </p:to>
                                    </p:set>
                                    <p:animEffect transition="in" filter="dissolve">
                                      <p:cBhvr>
                                        <p:cTn id="15" dur="500"/>
                                        <p:tgtEl>
                                          <p:spTgt spid="1495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9508"/>
                                        </p:tgtEl>
                                        <p:attrNameLst>
                                          <p:attrName>style.visibility</p:attrName>
                                        </p:attrNameLst>
                                      </p:cBhvr>
                                      <p:to>
                                        <p:strVal val="visible"/>
                                      </p:to>
                                    </p:set>
                                    <p:animEffect transition="in" filter="dissolve">
                                      <p:cBhvr>
                                        <p:cTn id="18" dur="500"/>
                                        <p:tgtEl>
                                          <p:spTgt spid="14950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9513"/>
                                        </p:tgtEl>
                                        <p:attrNameLst>
                                          <p:attrName>style.visibility</p:attrName>
                                        </p:attrNameLst>
                                      </p:cBhvr>
                                      <p:to>
                                        <p:strVal val="visible"/>
                                      </p:to>
                                    </p:set>
                                    <p:animEffect transition="in" filter="dissolve">
                                      <p:cBhvr>
                                        <p:cTn id="23" dur="500"/>
                                        <p:tgtEl>
                                          <p:spTgt spid="1495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9510"/>
                                        </p:tgtEl>
                                        <p:attrNameLst>
                                          <p:attrName>style.visibility</p:attrName>
                                        </p:attrNameLst>
                                      </p:cBhvr>
                                      <p:to>
                                        <p:strVal val="visible"/>
                                      </p:to>
                                    </p:set>
                                    <p:animEffect transition="in" filter="dissolve">
                                      <p:cBhvr>
                                        <p:cTn id="26"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10" grpId="0" animBg="1"/>
      <p:bldP spid="149511" grpId="0" animBg="1"/>
      <p:bldP spid="149512" grpId="0" animBg="1"/>
      <p:bldP spid="149513" grpId="0" animBg="1"/>
      <p:bldP spid="1495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838200" y="609600"/>
            <a:ext cx="10591800" cy="1754326"/>
          </a:xfrm>
          <a:prstGeom prst="rect">
            <a:avLst/>
          </a:prstGeom>
          <a:noFill/>
        </p:spPr>
        <p:txBody>
          <a:bodyPr wrap="square">
            <a:spAutoFit/>
          </a:bodyPr>
          <a:lstStyle/>
          <a:p>
            <a:pPr eaLnBrk="1" hangingPunct="1">
              <a:spcBef>
                <a:spcPct val="50000"/>
              </a:spcBef>
            </a:pPr>
            <a:r>
              <a:rPr lang="en-US" sz="5400" b="1" dirty="0">
                <a:solidFill>
                  <a:srgbClr val="FF0000"/>
                </a:solidFill>
              </a:rPr>
              <a:t>4. Ý </a:t>
            </a:r>
            <a:r>
              <a:rPr lang="en-US" sz="5400" b="1" dirty="0" err="1">
                <a:solidFill>
                  <a:srgbClr val="FF0000"/>
                </a:solidFill>
              </a:rPr>
              <a:t>nghĩa</a:t>
            </a:r>
            <a:r>
              <a:rPr lang="en-US" sz="5400" b="1" dirty="0">
                <a:solidFill>
                  <a:srgbClr val="FF0000"/>
                </a:solidFill>
              </a:rPr>
              <a:t> </a:t>
            </a:r>
            <a:r>
              <a:rPr lang="en-US" sz="5400" b="1" dirty="0" err="1">
                <a:solidFill>
                  <a:srgbClr val="FF0000"/>
                </a:solidFill>
              </a:rPr>
              <a:t>của</a:t>
            </a:r>
            <a:r>
              <a:rPr lang="en-US" sz="5400" b="1" dirty="0">
                <a:solidFill>
                  <a:srgbClr val="FF0000"/>
                </a:solidFill>
              </a:rPr>
              <a:t> </a:t>
            </a:r>
            <a:r>
              <a:rPr lang="en-US" sz="5400" b="1" dirty="0" err="1">
                <a:solidFill>
                  <a:srgbClr val="FF0000"/>
                </a:solidFill>
              </a:rPr>
              <a:t>chiến</a:t>
            </a:r>
            <a:r>
              <a:rPr lang="en-US" sz="5400" b="1" dirty="0">
                <a:solidFill>
                  <a:srgbClr val="FF0000"/>
                </a:solidFill>
              </a:rPr>
              <a:t> </a:t>
            </a:r>
            <a:r>
              <a:rPr lang="en-US" sz="5400" b="1" dirty="0" err="1">
                <a:solidFill>
                  <a:srgbClr val="FF0000"/>
                </a:solidFill>
              </a:rPr>
              <a:t>thắng</a:t>
            </a:r>
            <a:r>
              <a:rPr lang="en-US" sz="5400" b="1" dirty="0">
                <a:solidFill>
                  <a:srgbClr val="FF0000"/>
                </a:solidFill>
              </a:rPr>
              <a:t> “</a:t>
            </a:r>
            <a:r>
              <a:rPr lang="en-US" sz="5400" b="1" dirty="0" err="1">
                <a:solidFill>
                  <a:srgbClr val="FF0000"/>
                </a:solidFill>
              </a:rPr>
              <a:t>Điện</a:t>
            </a:r>
            <a:r>
              <a:rPr lang="en-US" sz="5400" b="1" dirty="0">
                <a:solidFill>
                  <a:srgbClr val="FF0000"/>
                </a:solidFill>
              </a:rPr>
              <a:t> </a:t>
            </a:r>
            <a:r>
              <a:rPr lang="en-US" sz="5400" b="1" dirty="0" err="1">
                <a:solidFill>
                  <a:srgbClr val="FF0000"/>
                </a:solidFill>
              </a:rPr>
              <a:t>Biên</a:t>
            </a:r>
            <a:r>
              <a:rPr lang="en-US" sz="5400" b="1" dirty="0">
                <a:solidFill>
                  <a:srgbClr val="FF0000"/>
                </a:solidFill>
              </a:rPr>
              <a:t> </a:t>
            </a:r>
            <a:r>
              <a:rPr lang="en-US" sz="5400" b="1" dirty="0" err="1">
                <a:solidFill>
                  <a:srgbClr val="FF0000"/>
                </a:solidFill>
              </a:rPr>
              <a:t>Phủ</a:t>
            </a:r>
            <a:r>
              <a:rPr lang="en-US" sz="5400" b="1" dirty="0">
                <a:solidFill>
                  <a:srgbClr val="FF0000"/>
                </a:solidFill>
              </a:rPr>
              <a:t> </a:t>
            </a:r>
            <a:r>
              <a:rPr lang="en-US" sz="5400" b="1" dirty="0" err="1">
                <a:solidFill>
                  <a:srgbClr val="FF0000"/>
                </a:solidFill>
              </a:rPr>
              <a:t>trên</a:t>
            </a:r>
            <a:r>
              <a:rPr lang="en-US" sz="5400" b="1" dirty="0">
                <a:solidFill>
                  <a:srgbClr val="FF0000"/>
                </a:solidFill>
              </a:rPr>
              <a:t> </a:t>
            </a:r>
            <a:r>
              <a:rPr lang="en-US" sz="5400" b="1" dirty="0" err="1">
                <a:solidFill>
                  <a:srgbClr val="FF0000"/>
                </a:solidFill>
              </a:rPr>
              <a:t>không</a:t>
            </a:r>
            <a:r>
              <a:rPr lang="en-US" sz="5400" b="1" dirty="0">
                <a:solidFill>
                  <a:srgbClr val="FF0000"/>
                </a:solidFill>
              </a:rPr>
              <a:t>”:</a:t>
            </a:r>
            <a:r>
              <a:rPr lang="en-US" sz="54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57200" y="2667000"/>
            <a:ext cx="19050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dirty="0">
                <a:solidFill>
                  <a:srgbClr val="FF3300"/>
                </a:solidFill>
                <a:latin typeface="Arial" panose="020B0604020202020204" pitchFamily="34" charset="0"/>
                <a:cs typeface="Arial" panose="020B0604020202020204" pitchFamily="34" charset="0"/>
              </a:rPr>
              <a:t>Ý </a:t>
            </a:r>
            <a:r>
              <a:rPr lang="en-US" sz="4800" b="1" dirty="0" err="1">
                <a:solidFill>
                  <a:srgbClr val="FF3300"/>
                </a:solidFill>
                <a:latin typeface="Arial" panose="020B0604020202020204" pitchFamily="34" charset="0"/>
                <a:cs typeface="Arial" panose="020B0604020202020204" pitchFamily="34" charset="0"/>
              </a:rPr>
              <a:t>nghĩa</a:t>
            </a:r>
            <a:endParaRPr lang="en-US" sz="4800" b="1" dirty="0">
              <a:solidFill>
                <a:srgbClr val="FF3300"/>
              </a:solidFill>
              <a:latin typeface="Arial" panose="020B0604020202020204" pitchFamily="34" charset="0"/>
              <a:cs typeface="Arial" panose="020B0604020202020204" pitchFamily="34" charset="0"/>
            </a:endParaRPr>
          </a:p>
        </p:txBody>
      </p:sp>
      <p:sp>
        <p:nvSpPr>
          <p:cNvPr id="150532" name="Text Box 4"/>
          <p:cNvSpPr txBox="1">
            <a:spLocks noChangeArrowheads="1"/>
          </p:cNvSpPr>
          <p:nvPr/>
        </p:nvSpPr>
        <p:spPr bwMode="auto">
          <a:xfrm>
            <a:off x="3352800" y="3264616"/>
            <a:ext cx="68580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Kết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thúc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tranh</a:t>
            </a:r>
            <a:endParaRPr lang="en-US" sz="4800" b="1" dirty="0">
              <a:solidFill>
                <a:srgbClr val="0000CC"/>
              </a:solidFill>
              <a:latin typeface="Arial" panose="020B0604020202020204" pitchFamily="34" charset="0"/>
              <a:cs typeface="Arial" panose="020B0604020202020204" pitchFamily="34" charset="0"/>
            </a:endParaRPr>
          </a:p>
        </p:txBody>
      </p:sp>
      <p:sp>
        <p:nvSpPr>
          <p:cNvPr id="143364" name="Text Box 5"/>
          <p:cNvSpPr txBox="1">
            <a:spLocks noChangeArrowheads="1"/>
          </p:cNvSpPr>
          <p:nvPr/>
        </p:nvSpPr>
        <p:spPr bwMode="auto">
          <a:xfrm>
            <a:off x="2498725" y="32670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50534" name="Text Box 6"/>
          <p:cNvSpPr txBox="1">
            <a:spLocks noChangeArrowheads="1"/>
          </p:cNvSpPr>
          <p:nvPr/>
        </p:nvSpPr>
        <p:spPr bwMode="auto">
          <a:xfrm>
            <a:off x="3124200" y="4648200"/>
            <a:ext cx="85344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lại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hòa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bình</a:t>
            </a:r>
            <a:r>
              <a:rPr lang="en-US" sz="4800" b="1" dirty="0">
                <a:solidFill>
                  <a:srgbClr val="0000CC"/>
                </a:solidFill>
                <a:latin typeface="Arial" panose="020B0604020202020204" pitchFamily="34" charset="0"/>
                <a:cs typeface="Arial" panose="020B0604020202020204" pitchFamily="34" charset="0"/>
              </a:rPr>
              <a:t> ở </a:t>
            </a:r>
            <a:r>
              <a:rPr lang="en-US" sz="4800" b="1" dirty="0" err="1">
                <a:solidFill>
                  <a:srgbClr val="0000CC"/>
                </a:solidFill>
                <a:latin typeface="Arial" panose="020B0604020202020204" pitchFamily="34" charset="0"/>
                <a:cs typeface="Arial" panose="020B0604020202020204" pitchFamily="34" charset="0"/>
              </a:rPr>
              <a:t>Việt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nam</a:t>
            </a:r>
            <a:endParaRPr lang="en-US" sz="4800" b="1" dirty="0">
              <a:solidFill>
                <a:srgbClr val="0000CC"/>
              </a:solidFill>
              <a:latin typeface="Arial" panose="020B0604020202020204" pitchFamily="34" charset="0"/>
              <a:cs typeface="Arial" panose="020B0604020202020204" pitchFamily="34" charset="0"/>
            </a:endParaRPr>
          </a:p>
        </p:txBody>
      </p:sp>
      <p:sp>
        <p:nvSpPr>
          <p:cNvPr id="150535" name="Line 7"/>
          <p:cNvSpPr>
            <a:spLocks noChangeShapeType="1"/>
          </p:cNvSpPr>
          <p:nvPr/>
        </p:nvSpPr>
        <p:spPr bwMode="auto">
          <a:xfrm>
            <a:off x="2362200" y="3733799"/>
            <a:ext cx="914400" cy="46038"/>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6" name="Line 8"/>
          <p:cNvSpPr>
            <a:spLocks noChangeShapeType="1"/>
          </p:cNvSpPr>
          <p:nvPr/>
        </p:nvSpPr>
        <p:spPr bwMode="auto">
          <a:xfrm flipV="1">
            <a:off x="2362200" y="1981199"/>
            <a:ext cx="609600" cy="1752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7" name="Line 9"/>
          <p:cNvSpPr>
            <a:spLocks noChangeShapeType="1"/>
          </p:cNvSpPr>
          <p:nvPr/>
        </p:nvSpPr>
        <p:spPr bwMode="auto">
          <a:xfrm>
            <a:off x="2362200" y="3733799"/>
            <a:ext cx="7620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8" name="Text Box 10"/>
          <p:cNvSpPr txBox="1">
            <a:spLocks noChangeArrowheads="1"/>
          </p:cNvSpPr>
          <p:nvPr/>
        </p:nvSpPr>
        <p:spPr bwMode="auto">
          <a:xfrm>
            <a:off x="2971800" y="609600"/>
            <a:ext cx="83058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mưu</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xâm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đế</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quốc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randombar(horizontal)">
                                      <p:cBhvr>
                                        <p:cTn id="7" dur="500"/>
                                        <p:tgtEl>
                                          <p:spTgt spid="1505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0538"/>
                                        </p:tgtEl>
                                        <p:attrNameLst>
                                          <p:attrName>style.visibility</p:attrName>
                                        </p:attrNameLst>
                                      </p:cBhvr>
                                      <p:to>
                                        <p:strVal val="visible"/>
                                      </p:to>
                                    </p:set>
                                    <p:animEffect transition="in" filter="randombar(horizontal)">
                                      <p:cBhvr>
                                        <p:cTn id="10" dur="500"/>
                                        <p:tgtEl>
                                          <p:spTgt spid="1505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0535"/>
                                        </p:tgtEl>
                                        <p:attrNameLst>
                                          <p:attrName>style.visibility</p:attrName>
                                        </p:attrNameLst>
                                      </p:cBhvr>
                                      <p:to>
                                        <p:strVal val="visible"/>
                                      </p:to>
                                    </p:set>
                                    <p:animEffect transition="in" filter="randombar(horizontal)">
                                      <p:cBhvr>
                                        <p:cTn id="15" dur="500"/>
                                        <p:tgtEl>
                                          <p:spTgt spid="15053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0532"/>
                                        </p:tgtEl>
                                        <p:attrNameLst>
                                          <p:attrName>style.visibility</p:attrName>
                                        </p:attrNameLst>
                                      </p:cBhvr>
                                      <p:to>
                                        <p:strVal val="visible"/>
                                      </p:to>
                                    </p:set>
                                    <p:animEffect transition="in" filter="randombar(horizontal)">
                                      <p:cBhvr>
                                        <p:cTn id="18" dur="500"/>
                                        <p:tgtEl>
                                          <p:spTgt spid="15053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0537"/>
                                        </p:tgtEl>
                                        <p:attrNameLst>
                                          <p:attrName>style.visibility</p:attrName>
                                        </p:attrNameLst>
                                      </p:cBhvr>
                                      <p:to>
                                        <p:strVal val="visible"/>
                                      </p:to>
                                    </p:set>
                                    <p:animEffect transition="in" filter="randombar(horizontal)">
                                      <p:cBhvr>
                                        <p:cTn id="23" dur="500"/>
                                        <p:tgtEl>
                                          <p:spTgt spid="1505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0534"/>
                                        </p:tgtEl>
                                        <p:attrNameLst>
                                          <p:attrName>style.visibility</p:attrName>
                                        </p:attrNameLst>
                                      </p:cBhvr>
                                      <p:to>
                                        <p:strVal val="visible"/>
                                      </p:to>
                                    </p:set>
                                    <p:animEffect transition="in" filter="randombar(horizontal)">
                                      <p:cBhvr>
                                        <p:cTn id="26"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4" grpId="0" animBg="1"/>
      <p:bldP spid="150535" grpId="0" animBg="1"/>
      <p:bldP spid="150536" grpId="0" animBg="1"/>
      <p:bldP spid="150537" grpId="0" animBg="1"/>
      <p:bldP spid="1505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244673" y="609600"/>
            <a:ext cx="1135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mưu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quốc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Mĩ</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việc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dùng</a:t>
            </a:r>
            <a:r>
              <a:rPr lang="en-US" sz="4800" b="1" dirty="0">
                <a:latin typeface="Times New Roman" panose="02020603050405020304" pitchFamily="18" charset="0"/>
                <a:cs typeface="Times New Roman" panose="02020603050405020304" pitchFamily="18" charset="0"/>
              </a:rPr>
              <a:t> B52 </a:t>
            </a:r>
            <a:r>
              <a:rPr lang="en-US" sz="4800" b="1" dirty="0" err="1">
                <a:latin typeface="Times New Roman" panose="02020603050405020304" pitchFamily="18" charset="0"/>
                <a:cs typeface="Times New Roman" panose="02020603050405020304" pitchFamily="18" charset="0"/>
              </a:rPr>
              <a:t>đánh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a:t>
            </a:r>
          </a:p>
        </p:txBody>
      </p:sp>
      <p:sp>
        <p:nvSpPr>
          <p:cNvPr id="246792" name="Text Box 8"/>
          <p:cNvSpPr txBox="1">
            <a:spLocks noChangeArrowheads="1"/>
          </p:cNvSpPr>
          <p:nvPr/>
        </p:nvSpPr>
        <p:spPr bwMode="auto">
          <a:xfrm>
            <a:off x="247171" y="2362200"/>
            <a:ext cx="111528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Đế</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quốc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âm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mưu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việc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r>
              <a:rPr lang="en-US" sz="4800" b="1" dirty="0" err="1">
                <a:solidFill>
                  <a:srgbClr val="FF0000"/>
                </a:solidFill>
                <a:latin typeface="Times New Roman" panose="02020603050405020304" pitchFamily="18" charset="0"/>
                <a:cs typeface="Times New Roman" panose="02020603050405020304" pitchFamily="18" charset="0"/>
              </a:rPr>
              <a:t>bắn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Các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em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đọc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thầm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thông</a:t>
            </a:r>
            <a:r>
              <a:rPr lang="en-US" sz="4800" b="1" dirty="0">
                <a:solidFill>
                  <a:srgbClr val="0000FF"/>
                </a:solidFill>
                <a:latin typeface="Times New Roman" panose="02020603050405020304" pitchFamily="18" charset="0"/>
                <a:cs typeface="Times New Roman" panose="02020603050405020304" pitchFamily="18" charset="0"/>
              </a:rPr>
              <a:t> tin </a:t>
            </a:r>
            <a:r>
              <a:rPr lang="en-US" sz="4800" b="1" dirty="0" err="1">
                <a:solidFill>
                  <a:srgbClr val="0000FF"/>
                </a:solidFill>
                <a:latin typeface="Times New Roman" panose="02020603050405020304" pitchFamily="18" charset="0"/>
                <a:cs typeface="Times New Roman" panose="02020603050405020304" pitchFamily="18" charset="0"/>
              </a:rPr>
              <a:t>đoạn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đầu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SGK</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trang</a:t>
            </a:r>
            <a:r>
              <a:rPr lang="en-US" sz="4800" b="1" dirty="0">
                <a:solidFill>
                  <a:srgbClr val="0000FF"/>
                </a:solidFill>
                <a:latin typeface="Times New Roman" panose="02020603050405020304" pitchFamily="18" charset="0"/>
                <a:cs typeface="Times New Roman" panose="02020603050405020304" pitchFamily="18" charset="0"/>
              </a:rPr>
              <a:t> 51)</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5" name="Text Box 9"/>
          <p:cNvSpPr txBox="1">
            <a:spLocks noChangeArrowheads="1"/>
          </p:cNvSpPr>
          <p:nvPr/>
        </p:nvSpPr>
        <p:spPr bwMode="auto">
          <a:xfrm>
            <a:off x="228600" y="428178"/>
            <a:ext cx="11430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dirty="0"/>
              <a:t>	</a:t>
            </a:r>
            <a:r>
              <a:rPr lang="en-US" sz="4800" b="1" dirty="0" err="1"/>
              <a:t>Chiến</a:t>
            </a:r>
            <a:r>
              <a:rPr lang="en-US" sz="4800" b="1" dirty="0"/>
              <a:t> </a:t>
            </a:r>
            <a:r>
              <a:rPr lang="en-US" sz="4800" b="1" dirty="0" err="1"/>
              <a:t>thắng</a:t>
            </a:r>
            <a:r>
              <a:rPr lang="en-US" sz="4800" b="1" dirty="0"/>
              <a:t> “</a:t>
            </a:r>
            <a:r>
              <a:rPr lang="en-US" sz="4800" b="1" dirty="0" err="1"/>
              <a:t>Điện</a:t>
            </a:r>
            <a:r>
              <a:rPr lang="en-US" sz="4800" b="1" dirty="0"/>
              <a:t> </a:t>
            </a:r>
            <a:r>
              <a:rPr lang="en-US" sz="4800" b="1" dirty="0" err="1"/>
              <a:t>Biên</a:t>
            </a:r>
            <a:r>
              <a:rPr lang="en-US" sz="4800" b="1" dirty="0"/>
              <a:t> </a:t>
            </a:r>
            <a:r>
              <a:rPr lang="en-US" sz="4800" b="1" dirty="0" err="1"/>
              <a:t>Phủ</a:t>
            </a:r>
            <a:r>
              <a:rPr lang="en-US" sz="4800" b="1" dirty="0"/>
              <a:t> </a:t>
            </a:r>
            <a:r>
              <a:rPr lang="en-US" sz="4800" b="1" dirty="0" err="1"/>
              <a:t>trên</a:t>
            </a:r>
            <a:r>
              <a:rPr lang="en-US" sz="4800" b="1" dirty="0"/>
              <a:t> </a:t>
            </a:r>
            <a:r>
              <a:rPr lang="en-US" sz="4800" b="1" dirty="0" err="1"/>
              <a:t>không</a:t>
            </a:r>
            <a:r>
              <a:rPr lang="en-US" sz="4800" b="1" dirty="0"/>
              <a:t>” </a:t>
            </a:r>
            <a:r>
              <a:rPr lang="en-US" sz="4800" b="1" dirty="0" err="1"/>
              <a:t>đã</a:t>
            </a:r>
            <a:r>
              <a:rPr lang="en-US" sz="4800" b="1" dirty="0"/>
              <a:t> </a:t>
            </a:r>
            <a:r>
              <a:rPr lang="en-US" sz="4800" b="1" dirty="0" err="1"/>
              <a:t>đánh</a:t>
            </a:r>
            <a:r>
              <a:rPr lang="en-US" sz="4800" b="1" dirty="0"/>
              <a:t> </a:t>
            </a:r>
            <a:r>
              <a:rPr lang="en-US" sz="4800" b="1" dirty="0" err="1"/>
              <a:t>bại</a:t>
            </a:r>
            <a:r>
              <a:rPr lang="en-US" sz="4800" b="1" dirty="0"/>
              <a:t> </a:t>
            </a:r>
            <a:r>
              <a:rPr lang="en-US" sz="4800" b="1" dirty="0" err="1"/>
              <a:t>cuộc</a:t>
            </a:r>
            <a:r>
              <a:rPr lang="en-US" sz="4800" b="1" dirty="0"/>
              <a:t> </a:t>
            </a:r>
            <a:r>
              <a:rPr lang="en-US" sz="4800" b="1" dirty="0" err="1"/>
              <a:t>rải</a:t>
            </a:r>
            <a:r>
              <a:rPr lang="en-US" sz="4800" b="1" dirty="0"/>
              <a:t> </a:t>
            </a:r>
            <a:r>
              <a:rPr lang="en-US" sz="4800" b="1" dirty="0" err="1"/>
              <a:t>thảm</a:t>
            </a:r>
            <a:r>
              <a:rPr lang="en-US" sz="4800" b="1" dirty="0"/>
              <a:t> B52 </a:t>
            </a:r>
            <a:r>
              <a:rPr lang="en-US" sz="4800" b="1" dirty="0" err="1"/>
              <a:t>của</a:t>
            </a:r>
            <a:r>
              <a:rPr lang="en-US" sz="4800" b="1" dirty="0"/>
              <a:t> </a:t>
            </a:r>
            <a:r>
              <a:rPr lang="en-US" sz="4800" b="1" dirty="0" err="1"/>
              <a:t>Mĩ</a:t>
            </a:r>
            <a:r>
              <a:rPr lang="en-US" sz="4800" b="1" dirty="0"/>
              <a:t> ở </a:t>
            </a:r>
            <a:r>
              <a:rPr lang="en-US" sz="4800" b="1" dirty="0" err="1"/>
              <a:t>Hà</a:t>
            </a:r>
            <a:r>
              <a:rPr lang="en-US" sz="4800" b="1" dirty="0"/>
              <a:t> </a:t>
            </a:r>
            <a:r>
              <a:rPr lang="en-US" sz="4800" b="1" dirty="0" err="1"/>
              <a:t>Nội</a:t>
            </a:r>
            <a:r>
              <a:rPr lang="en-US" sz="4800" b="1" dirty="0"/>
              <a:t>. </a:t>
            </a:r>
            <a:r>
              <a:rPr lang="en-US" sz="4800" b="1" dirty="0" err="1"/>
              <a:t>Đập</a:t>
            </a:r>
            <a:r>
              <a:rPr lang="en-US" sz="4800" b="1" dirty="0"/>
              <a:t> tan </a:t>
            </a:r>
            <a:r>
              <a:rPr lang="en-US" sz="4800" b="1" dirty="0" err="1"/>
              <a:t>âm</a:t>
            </a:r>
            <a:r>
              <a:rPr lang="en-US" sz="4800" b="1" dirty="0"/>
              <a:t> </a:t>
            </a:r>
            <a:r>
              <a:rPr lang="en-US" sz="4800" b="1" dirty="0" err="1"/>
              <a:t>mưu</a:t>
            </a:r>
            <a:r>
              <a:rPr lang="en-US" sz="4800" b="1" dirty="0"/>
              <a:t> </a:t>
            </a:r>
            <a:r>
              <a:rPr lang="en-US" sz="4800" b="1" dirty="0" err="1"/>
              <a:t>xâm</a:t>
            </a:r>
            <a:r>
              <a:rPr lang="en-US" sz="4800" b="1" dirty="0"/>
              <a:t> </a:t>
            </a:r>
            <a:r>
              <a:rPr lang="en-US" sz="4800" b="1" dirty="0" err="1"/>
              <a:t>lược</a:t>
            </a:r>
            <a:r>
              <a:rPr lang="en-US" sz="4800" b="1" dirty="0"/>
              <a:t> </a:t>
            </a:r>
            <a:r>
              <a:rPr lang="en-US" sz="4800" b="1" dirty="0" err="1"/>
              <a:t>của</a:t>
            </a:r>
            <a:r>
              <a:rPr lang="en-US" sz="4800" b="1" dirty="0"/>
              <a:t> </a:t>
            </a:r>
            <a:r>
              <a:rPr lang="en-US" sz="4800" b="1" dirty="0" err="1"/>
              <a:t>đế</a:t>
            </a:r>
            <a:r>
              <a:rPr lang="en-US" sz="4800" b="1" dirty="0"/>
              <a:t> </a:t>
            </a:r>
            <a:r>
              <a:rPr lang="en-US" sz="4800" b="1" dirty="0" err="1"/>
              <a:t>quốc</a:t>
            </a:r>
            <a:r>
              <a:rPr lang="en-US" sz="4800" b="1" dirty="0"/>
              <a:t> </a:t>
            </a:r>
            <a:r>
              <a:rPr lang="en-US" sz="4800" b="1" dirty="0" err="1"/>
              <a:t>Mĩ</a:t>
            </a:r>
            <a:r>
              <a:rPr lang="en-US" sz="4800" b="1" dirty="0"/>
              <a:t>, </a:t>
            </a:r>
            <a:r>
              <a:rPr lang="en-US" sz="4800" b="1" dirty="0" err="1"/>
              <a:t>buộc</a:t>
            </a:r>
            <a:r>
              <a:rPr lang="en-US" sz="4800" b="1" dirty="0"/>
              <a:t> </a:t>
            </a:r>
            <a:r>
              <a:rPr lang="en-US" sz="4800" b="1" dirty="0" err="1"/>
              <a:t>Mỹ</a:t>
            </a:r>
            <a:r>
              <a:rPr lang="en-US" sz="4800" b="1" dirty="0"/>
              <a:t> </a:t>
            </a:r>
            <a:r>
              <a:rPr lang="en-US" sz="4800" b="1" dirty="0" err="1"/>
              <a:t>phải</a:t>
            </a:r>
            <a:r>
              <a:rPr lang="en-US" sz="4800" b="1" dirty="0"/>
              <a:t> </a:t>
            </a:r>
            <a:r>
              <a:rPr lang="en-US" sz="4800" b="1" dirty="0" err="1"/>
              <a:t>ký</a:t>
            </a:r>
            <a:r>
              <a:rPr lang="en-US" sz="4800" b="1" dirty="0"/>
              <a:t> </a:t>
            </a:r>
            <a:r>
              <a:rPr lang="en-US" sz="4800" b="1" dirty="0" err="1"/>
              <a:t>hiệp</a:t>
            </a:r>
            <a:r>
              <a:rPr lang="en-US" sz="4800" b="1" dirty="0"/>
              <a:t> </a:t>
            </a:r>
            <a:r>
              <a:rPr lang="en-US" sz="4800" b="1" dirty="0" err="1"/>
              <a:t>định</a:t>
            </a:r>
            <a:r>
              <a:rPr lang="en-US" sz="4800" b="1" dirty="0"/>
              <a:t> Pa-</a:t>
            </a:r>
            <a:r>
              <a:rPr lang="en-US" sz="4800" b="1" dirty="0" err="1"/>
              <a:t>ri</a:t>
            </a:r>
            <a:r>
              <a:rPr lang="en-US" sz="4800" b="1" dirty="0"/>
              <a:t> </a:t>
            </a:r>
            <a:r>
              <a:rPr lang="en-US" sz="4800" b="1" dirty="0" err="1"/>
              <a:t>chấm</a:t>
            </a:r>
            <a:r>
              <a:rPr lang="en-US" sz="4800" b="1" dirty="0"/>
              <a:t> </a:t>
            </a:r>
            <a:r>
              <a:rPr lang="en-US" sz="4800" b="1" dirty="0" err="1"/>
              <a:t>dứt</a:t>
            </a:r>
            <a:r>
              <a:rPr lang="en-US" sz="4800" b="1" dirty="0"/>
              <a:t> </a:t>
            </a:r>
            <a:r>
              <a:rPr lang="en-US" sz="4800" b="1" dirty="0" err="1"/>
              <a:t>chiến</a:t>
            </a:r>
            <a:r>
              <a:rPr lang="en-US" sz="4800" b="1" dirty="0"/>
              <a:t> </a:t>
            </a:r>
            <a:r>
              <a:rPr lang="en-US" sz="4800" b="1" dirty="0" err="1"/>
              <a:t>tranh</a:t>
            </a:r>
            <a:r>
              <a:rPr lang="en-US" sz="4800" b="1" dirty="0"/>
              <a:t>  </a:t>
            </a:r>
            <a:r>
              <a:rPr lang="en-US" sz="4800" b="1" dirty="0" err="1"/>
              <a:t>lập</a:t>
            </a:r>
            <a:r>
              <a:rPr lang="en-US" sz="4800" b="1" dirty="0"/>
              <a:t> </a:t>
            </a:r>
            <a:r>
              <a:rPr lang="en-US" sz="4800" b="1" dirty="0" err="1"/>
              <a:t>lại</a:t>
            </a:r>
            <a:r>
              <a:rPr lang="en-US" sz="4800" b="1" dirty="0"/>
              <a:t> </a:t>
            </a:r>
            <a:r>
              <a:rPr lang="en-US" sz="4800" b="1" dirty="0" err="1"/>
              <a:t>hoà</a:t>
            </a:r>
            <a:r>
              <a:rPr lang="en-US" sz="4800" b="1" dirty="0"/>
              <a:t> </a:t>
            </a:r>
            <a:r>
              <a:rPr lang="en-US" sz="4800" b="1" dirty="0" err="1"/>
              <a:t>bình</a:t>
            </a:r>
            <a:r>
              <a:rPr lang="en-US" sz="4800" b="1" dirty="0"/>
              <a:t> ở </a:t>
            </a:r>
            <a:r>
              <a:rPr lang="en-US" sz="4800" b="1" dirty="0" err="1"/>
              <a:t>Việt</a:t>
            </a:r>
            <a:r>
              <a:rPr lang="en-US" sz="4800" b="1" dirty="0"/>
              <a:t> Nam. </a:t>
            </a:r>
            <a:r>
              <a:rPr lang="en-US" sz="4800" b="1" dirty="0" err="1"/>
              <a:t>Khẳng</a:t>
            </a:r>
            <a:r>
              <a:rPr lang="en-US" sz="4800" b="1" dirty="0"/>
              <a:t> </a:t>
            </a:r>
            <a:r>
              <a:rPr lang="en-US" sz="4800" b="1" dirty="0" err="1"/>
              <a:t>định</a:t>
            </a:r>
            <a:r>
              <a:rPr lang="en-US" sz="4800" b="1" dirty="0"/>
              <a:t> ý </a:t>
            </a:r>
            <a:r>
              <a:rPr lang="en-US" sz="4800" b="1" dirty="0" err="1"/>
              <a:t>chí</a:t>
            </a:r>
            <a:r>
              <a:rPr lang="en-US" sz="4800" b="1" dirty="0"/>
              <a:t> </a:t>
            </a:r>
            <a:r>
              <a:rPr lang="en-US" sz="4800" b="1" dirty="0" err="1"/>
              <a:t>quyết</a:t>
            </a:r>
            <a:r>
              <a:rPr lang="en-US" sz="4800" b="1" dirty="0"/>
              <a:t> </a:t>
            </a:r>
            <a:r>
              <a:rPr lang="en-US" sz="4800" b="1" dirty="0" err="1"/>
              <a:t>chiến</a:t>
            </a:r>
            <a:r>
              <a:rPr lang="en-US" sz="4800" b="1" dirty="0"/>
              <a:t>, </a:t>
            </a:r>
            <a:r>
              <a:rPr lang="en-US" sz="4800" b="1" dirty="0" err="1"/>
              <a:t>quyết</a:t>
            </a:r>
            <a:r>
              <a:rPr lang="en-US" sz="4800" b="1" dirty="0"/>
              <a:t> </a:t>
            </a:r>
            <a:r>
              <a:rPr lang="en-US" sz="4800" b="1" dirty="0" err="1"/>
              <a:t>thắng</a:t>
            </a:r>
            <a:r>
              <a:rPr lang="en-US" sz="4800" b="1" dirty="0"/>
              <a:t> </a:t>
            </a:r>
            <a:r>
              <a:rPr lang="en-US" sz="4800" b="1" dirty="0" err="1"/>
              <a:t>của</a:t>
            </a:r>
            <a:r>
              <a:rPr lang="en-US" sz="4800" b="1" dirty="0"/>
              <a:t> </a:t>
            </a:r>
            <a:r>
              <a:rPr lang="en-US" sz="4800" b="1" dirty="0" err="1"/>
              <a:t>quân</a:t>
            </a:r>
            <a:r>
              <a:rPr lang="en-US" sz="4800" b="1" dirty="0"/>
              <a:t> </a:t>
            </a:r>
            <a:r>
              <a:rPr lang="en-US" sz="4800" b="1" dirty="0" err="1"/>
              <a:t>dân</a:t>
            </a:r>
            <a:r>
              <a:rPr lang="en-US" sz="4800" b="1" dirty="0"/>
              <a:t> ta.</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3"/>
          <p:cNvSpPr>
            <a:spLocks noChangeArrowheads="1"/>
          </p:cNvSpPr>
          <p:nvPr/>
        </p:nvSpPr>
        <p:spPr bwMode="auto">
          <a:xfrm>
            <a:off x="304801" y="231058"/>
            <a:ext cx="1752600" cy="609600"/>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66"/>
                </a:solidFill>
                <a:latin typeface="Arial" panose="020B0604020202020204" pitchFamily="34" charset="0"/>
                <a:cs typeface="Arial" panose="020B0604020202020204" pitchFamily="34" charset="0"/>
              </a:rPr>
              <a:t>Câu</a:t>
            </a:r>
            <a:r>
              <a:rPr lang="en-US" sz="4800" b="1" u="sng" dirty="0">
                <a:solidFill>
                  <a:srgbClr val="000066"/>
                </a:solidFill>
                <a:latin typeface="Arial" panose="020B0604020202020204" pitchFamily="34" charset="0"/>
                <a:cs typeface="Arial" panose="020B0604020202020204" pitchFamily="34" charset="0"/>
              </a:rPr>
              <a:t> 1 </a:t>
            </a:r>
            <a:r>
              <a:rPr lang="en-US" sz="4800" b="1" dirty="0">
                <a:solidFill>
                  <a:srgbClr val="000066"/>
                </a:solidFill>
                <a:latin typeface="Arial" panose="020B0604020202020204" pitchFamily="34" charset="0"/>
                <a:cs typeface="Arial" panose="020B0604020202020204" pitchFamily="34" charset="0"/>
              </a:rPr>
              <a:t>:</a:t>
            </a:r>
          </a:p>
        </p:txBody>
      </p:sp>
      <p:sp>
        <p:nvSpPr>
          <p:cNvPr id="148483" name="Text Box 4"/>
          <p:cNvSpPr txBox="1">
            <a:spLocks noChangeArrowheads="1"/>
          </p:cNvSpPr>
          <p:nvPr/>
        </p:nvSpPr>
        <p:spPr bwMode="auto">
          <a:xfrm>
            <a:off x="2286000" y="228600"/>
            <a:ext cx="9144000" cy="230832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Tại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ngày</a:t>
            </a:r>
            <a:r>
              <a:rPr lang="en-US" sz="4800" b="1" dirty="0">
                <a:solidFill>
                  <a:srgbClr val="FF0000"/>
                </a:solidFill>
                <a:latin typeface="Arial" panose="020B0604020202020204" pitchFamily="34" charset="0"/>
                <a:cs typeface="Arial" panose="020B0604020202020204" pitchFamily="34" charset="0"/>
              </a:rPr>
              <a:t> 30-12-1972, </a:t>
            </a:r>
            <a:r>
              <a:rPr lang="en-US" sz="4800" b="1" dirty="0" err="1">
                <a:solidFill>
                  <a:srgbClr val="FF0000"/>
                </a:solidFill>
                <a:latin typeface="Arial" panose="020B0604020202020204" pitchFamily="34" charset="0"/>
                <a:cs typeface="Arial" panose="020B0604020202020204" pitchFamily="34" charset="0"/>
              </a:rPr>
              <a:t>Tổng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thống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buộc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tuyên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ngừng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miền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Bắc</a:t>
            </a:r>
            <a:r>
              <a:rPr lang="en-US" sz="4800" b="1" dirty="0">
                <a:solidFill>
                  <a:srgbClr val="FF0000"/>
                </a:solidFill>
                <a:latin typeface="Arial" panose="020B0604020202020204" pitchFamily="34" charset="0"/>
                <a:cs typeface="Arial" panose="020B0604020202020204" pitchFamily="34" charset="0"/>
              </a:rPr>
              <a:t>?</a:t>
            </a:r>
          </a:p>
        </p:txBody>
      </p:sp>
      <p:sp>
        <p:nvSpPr>
          <p:cNvPr id="213002" name="Text Box 10"/>
          <p:cNvSpPr txBox="1">
            <a:spLocks noChangeArrowheads="1"/>
          </p:cNvSpPr>
          <p:nvPr/>
        </p:nvSpPr>
        <p:spPr bwMode="auto">
          <a:xfrm>
            <a:off x="4419600" y="5877878"/>
            <a:ext cx="4460488"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:C</a:t>
            </a:r>
          </a:p>
        </p:txBody>
      </p:sp>
      <p:sp>
        <p:nvSpPr>
          <p:cNvPr id="213007" name="Oval 15"/>
          <p:cNvSpPr>
            <a:spLocks noChangeArrowheads="1"/>
          </p:cNvSpPr>
          <p:nvPr/>
        </p:nvSpPr>
        <p:spPr bwMode="auto">
          <a:xfrm>
            <a:off x="145896" y="5042951"/>
            <a:ext cx="1115122"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48486" name="Rectangle 17"/>
          <p:cNvSpPr>
            <a:spLocks noChangeArrowheads="1"/>
          </p:cNvSpPr>
          <p:nvPr/>
        </p:nvSpPr>
        <p:spPr bwMode="auto">
          <a:xfrm>
            <a:off x="304801" y="2830890"/>
            <a:ext cx="110397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9900CC"/>
                </a:solidFill>
                <a:latin typeface="Arial" panose="020B0604020202020204" pitchFamily="34" charset="0"/>
                <a:cs typeface="Arial" panose="020B0604020202020204" pitchFamily="34" charset="0"/>
              </a:rPr>
              <a:t>A.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bị</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bại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quá</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nặng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nề</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B.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biết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không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thể</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khuất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phục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được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nhân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dân</a:t>
            </a:r>
            <a:r>
              <a:rPr lang="en-US" sz="4800" b="1" dirty="0">
                <a:solidFill>
                  <a:srgbClr val="9900CC"/>
                </a:solidFill>
                <a:latin typeface="Arial" panose="020B0604020202020204" pitchFamily="34" charset="0"/>
                <a:cs typeface="Arial" panose="020B0604020202020204" pitchFamily="34" charset="0"/>
              </a:rPr>
              <a:t> ta </a:t>
            </a:r>
            <a:r>
              <a:rPr lang="en-US" sz="4800" b="1" dirty="0" err="1">
                <a:solidFill>
                  <a:srgbClr val="9900CC"/>
                </a:solidFill>
                <a:latin typeface="Arial" panose="020B0604020202020204" pitchFamily="34" charset="0"/>
                <a:cs typeface="Arial" panose="020B0604020202020204" pitchFamily="34" charset="0"/>
              </a:rPr>
              <a:t>bằng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bom</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đạn</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C. </a:t>
            </a:r>
            <a:r>
              <a:rPr lang="en-US" sz="4800" b="1" dirty="0" err="1">
                <a:solidFill>
                  <a:srgbClr val="9900CC"/>
                </a:solidFill>
                <a:latin typeface="Arial" panose="020B0604020202020204" pitchFamily="34" charset="0"/>
                <a:cs typeface="Arial" panose="020B0604020202020204" pitchFamily="34" charset="0"/>
              </a:rPr>
              <a:t>Cả</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hai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đáp</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án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trên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đều</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đúng</a:t>
            </a:r>
            <a:endParaRPr lang="en-US" sz="4800" b="1" dirty="0">
              <a:solidFill>
                <a:srgbClr val="9900CC"/>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 calcmode="lin" valueType="num">
                                      <p:cBhvr additive="base">
                                        <p:cTn id="7" dur="500" fill="hold"/>
                                        <p:tgtEl>
                                          <p:spTgt spid="213002"/>
                                        </p:tgtEl>
                                        <p:attrNameLst>
                                          <p:attrName>ppt_x</p:attrName>
                                        </p:attrNameLst>
                                      </p:cBhvr>
                                      <p:tavLst>
                                        <p:tav tm="0">
                                          <p:val>
                                            <p:strVal val="#ppt_x"/>
                                          </p:val>
                                        </p:tav>
                                        <p:tav tm="100000">
                                          <p:val>
                                            <p:strVal val="#ppt_x"/>
                                          </p:val>
                                        </p:tav>
                                      </p:tavLst>
                                    </p:anim>
                                    <p:anim calcmode="lin" valueType="num">
                                      <p:cBhvr additive="base">
                                        <p:cTn id="8" dur="500" fill="hold"/>
                                        <p:tgtEl>
                                          <p:spTgt spid="213002"/>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3007"/>
                                        </p:tgtEl>
                                        <p:attrNameLst>
                                          <p:attrName>style.visibility</p:attrName>
                                        </p:attrNameLst>
                                      </p:cBhvr>
                                      <p:to>
                                        <p:strVal val="visible"/>
                                      </p:to>
                                    </p:set>
                                    <p:animEffect transition="in" filter="wedge">
                                      <p:cBhvr>
                                        <p:cTn id="11" dur="500"/>
                                        <p:tgtEl>
                                          <p:spTgt spid="213007"/>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nimBg="1"/>
      <p:bldP spid="21300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3"/>
          <p:cNvSpPr>
            <a:spLocks noChangeArrowheads="1"/>
          </p:cNvSpPr>
          <p:nvPr/>
        </p:nvSpPr>
        <p:spPr bwMode="auto">
          <a:xfrm>
            <a:off x="228600" y="228600"/>
            <a:ext cx="2392532"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FF"/>
                </a:solidFill>
                <a:latin typeface="Arial" panose="020B0604020202020204" pitchFamily="34" charset="0"/>
                <a:cs typeface="Arial" panose="020B0604020202020204" pitchFamily="34" charset="0"/>
              </a:rPr>
              <a:t>Câu</a:t>
            </a:r>
            <a:r>
              <a:rPr lang="en-US" sz="4800" b="1" u="sng" dirty="0">
                <a:solidFill>
                  <a:srgbClr val="0000FF"/>
                </a:solidFill>
                <a:latin typeface="Arial" panose="020B0604020202020204" pitchFamily="34" charset="0"/>
                <a:cs typeface="Arial" panose="020B0604020202020204" pitchFamily="34" charset="0"/>
              </a:rPr>
              <a:t> 2 </a:t>
            </a:r>
            <a:r>
              <a:rPr lang="en-US" sz="4800" b="1" dirty="0">
                <a:solidFill>
                  <a:srgbClr val="0000FF"/>
                </a:solidFill>
                <a:latin typeface="Arial" panose="020B0604020202020204" pitchFamily="34" charset="0"/>
                <a:cs typeface="Arial" panose="020B0604020202020204" pitchFamily="34" charset="0"/>
              </a:rPr>
              <a:t>:</a:t>
            </a:r>
          </a:p>
        </p:txBody>
      </p:sp>
      <p:sp>
        <p:nvSpPr>
          <p:cNvPr id="149508" name="AutoShape 14">
            <a:hlinkClick r:id="rId2" action="ppaction://hlinksldjump" highlightClick="1"/>
          </p:cNvPr>
          <p:cNvSpPr>
            <a:spLocks noChangeArrowheads="1"/>
          </p:cNvSpPr>
          <p:nvPr/>
        </p:nvSpPr>
        <p:spPr bwMode="auto">
          <a:xfrm>
            <a:off x="8349449" y="6172200"/>
            <a:ext cx="217502"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2" name="Rectangle 1"/>
          <p:cNvSpPr/>
          <p:nvPr/>
        </p:nvSpPr>
        <p:spPr>
          <a:xfrm>
            <a:off x="152400" y="152972"/>
            <a:ext cx="11521440" cy="3785652"/>
          </a:xfrm>
          <a:prstGeom prst="rect">
            <a:avLst/>
          </a:prstGeom>
        </p:spPr>
        <p:txBody>
          <a:bodyPr wrap="square">
            <a:spAutoFit/>
          </a:bodyPr>
          <a:lstStyle/>
          <a:p>
            <a:pPr eaLnBrk="1" hangingPunct="1">
              <a:spcBef>
                <a:spcPct val="50000"/>
              </a:spcBef>
            </a:pPr>
            <a:r>
              <a:rPr lang="en-US" sz="4800" b="1" dirty="0">
                <a:solidFill>
                  <a:srgbClr val="FF0000"/>
                </a:solidFill>
              </a:rPr>
              <a:t>              </a:t>
            </a:r>
            <a:r>
              <a:rPr lang="en-US" sz="4800" b="1" dirty="0" err="1">
                <a:solidFill>
                  <a:srgbClr val="FF0000"/>
                </a:solidFill>
              </a:rPr>
              <a:t>Vì</a:t>
            </a:r>
            <a:r>
              <a:rPr lang="en-US" sz="4800" b="1" dirty="0">
                <a:solidFill>
                  <a:srgbClr val="FF0000"/>
                </a:solidFill>
              </a:rPr>
              <a:t> </a:t>
            </a:r>
            <a:r>
              <a:rPr lang="en-US" sz="4800" b="1" dirty="0" err="1">
                <a:solidFill>
                  <a:srgbClr val="FF0000"/>
                </a:solidFill>
              </a:rPr>
              <a:t>sao</a:t>
            </a:r>
            <a:r>
              <a:rPr lang="en-US" sz="4800" b="1" dirty="0">
                <a:solidFill>
                  <a:srgbClr val="FF0000"/>
                </a:solidFill>
              </a:rPr>
              <a:t> </a:t>
            </a:r>
            <a:r>
              <a:rPr lang="en-US" sz="4800" b="1" dirty="0" err="1">
                <a:solidFill>
                  <a:srgbClr val="FF0000"/>
                </a:solidFill>
              </a:rPr>
              <a:t>gọi</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12 </a:t>
            </a:r>
            <a:r>
              <a:rPr lang="en-US" sz="4800" b="1" dirty="0" err="1">
                <a:solidFill>
                  <a:srgbClr val="FF0000"/>
                </a:solidFill>
              </a:rPr>
              <a:t>ngày</a:t>
            </a:r>
            <a:r>
              <a:rPr lang="en-US" sz="4800" b="1" dirty="0">
                <a:solidFill>
                  <a:srgbClr val="FF0000"/>
                </a:solidFill>
              </a:rPr>
              <a:t> </a:t>
            </a:r>
            <a:r>
              <a:rPr lang="en-US" sz="4800" b="1" dirty="0" err="1">
                <a:solidFill>
                  <a:srgbClr val="FF0000"/>
                </a:solidFill>
              </a:rPr>
              <a:t>đêm</a:t>
            </a:r>
            <a:r>
              <a:rPr lang="en-US" sz="4800" b="1" dirty="0">
                <a:solidFill>
                  <a:srgbClr val="FF0000"/>
                </a:solidFill>
              </a:rPr>
              <a:t> </a:t>
            </a:r>
            <a:r>
              <a:rPr lang="en-US" sz="4800" b="1" dirty="0" err="1">
                <a:solidFill>
                  <a:srgbClr val="FF0000"/>
                </a:solidFill>
              </a:rPr>
              <a:t>cuối</a:t>
            </a:r>
            <a:r>
              <a:rPr lang="en-US" sz="4800" b="1" dirty="0">
                <a:solidFill>
                  <a:srgbClr val="FF0000"/>
                </a:solidFill>
              </a:rPr>
              <a:t> </a:t>
            </a:r>
            <a:r>
              <a:rPr lang="en-US" sz="4800" b="1" dirty="0" err="1">
                <a:solidFill>
                  <a:srgbClr val="FF0000"/>
                </a:solidFill>
              </a:rPr>
              <a:t>năm</a:t>
            </a:r>
            <a:r>
              <a:rPr lang="en-US" sz="4800" b="1" dirty="0">
                <a:solidFill>
                  <a:srgbClr val="FF0000"/>
                </a:solidFill>
              </a:rPr>
              <a:t> 1972 ở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thành</a:t>
            </a:r>
            <a:r>
              <a:rPr lang="en-US" sz="4800" b="1" dirty="0">
                <a:solidFill>
                  <a:srgbClr val="FF0000"/>
                </a:solidFill>
              </a:rPr>
              <a:t> </a:t>
            </a:r>
            <a:r>
              <a:rPr lang="en-US" sz="4800" b="1" dirty="0" err="1">
                <a:solidFill>
                  <a:srgbClr val="FF0000"/>
                </a:solidFill>
              </a:rPr>
              <a:t>phố</a:t>
            </a:r>
            <a:r>
              <a:rPr lang="en-US" sz="4800" b="1" dirty="0">
                <a:solidFill>
                  <a:srgbClr val="FF0000"/>
                </a:solidFill>
              </a:rPr>
              <a:t> </a:t>
            </a:r>
            <a:r>
              <a:rPr lang="en-US" sz="4800" b="1" dirty="0" err="1">
                <a:solidFill>
                  <a:srgbClr val="FF0000"/>
                </a:solidFill>
              </a:rPr>
              <a:t>khác</a:t>
            </a:r>
            <a:r>
              <a:rPr lang="en-US" sz="4800" b="1" dirty="0">
                <a:solidFill>
                  <a:srgbClr val="FF0000"/>
                </a:solidFill>
              </a:rPr>
              <a:t> ở </a:t>
            </a:r>
            <a:r>
              <a:rPr lang="en-US" sz="4800" b="1" dirty="0" err="1">
                <a:solidFill>
                  <a:srgbClr val="FF0000"/>
                </a:solidFill>
              </a:rPr>
              <a:t>miền</a:t>
            </a:r>
            <a:r>
              <a:rPr lang="en-US" sz="4800" b="1" dirty="0">
                <a:solidFill>
                  <a:srgbClr val="FF0000"/>
                </a:solidFill>
              </a:rPr>
              <a:t> </a:t>
            </a:r>
            <a:r>
              <a:rPr lang="en-US" sz="4800" b="1" dirty="0" err="1">
                <a:solidFill>
                  <a:srgbClr val="FF0000"/>
                </a:solidFill>
              </a:rPr>
              <a:t>Bắc</a:t>
            </a:r>
            <a:r>
              <a:rPr lang="en-US" sz="4800" b="1" dirty="0">
                <a:solidFill>
                  <a:srgbClr val="FF0000"/>
                </a:solidFill>
              </a:rPr>
              <a:t> </a:t>
            </a:r>
            <a:r>
              <a:rPr lang="en-US" sz="4800" b="1" dirty="0" err="1">
                <a:solidFill>
                  <a:srgbClr val="FF0000"/>
                </a:solidFill>
              </a:rPr>
              <a:t>là</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a:t>
            </a:r>
            <a:r>
              <a:rPr lang="en-US" sz="4800" b="1" dirty="0" err="1">
                <a:solidFill>
                  <a:srgbClr val="FF0000"/>
                </a:solidFill>
              </a:rPr>
              <a:t>Điện</a:t>
            </a:r>
            <a:r>
              <a:rPr lang="en-US" sz="4800" b="1" dirty="0">
                <a:solidFill>
                  <a:srgbClr val="FF0000"/>
                </a:solidFill>
              </a:rPr>
              <a:t> </a:t>
            </a:r>
            <a:r>
              <a:rPr lang="en-US" sz="4800" b="1" dirty="0" err="1">
                <a:solidFill>
                  <a:srgbClr val="FF0000"/>
                </a:solidFill>
              </a:rPr>
              <a:t>Biên</a:t>
            </a:r>
            <a:r>
              <a:rPr lang="en-US" sz="4800" b="1" dirty="0">
                <a:solidFill>
                  <a:srgbClr val="FF0000"/>
                </a:solidFill>
              </a:rPr>
              <a:t> </a:t>
            </a:r>
            <a:r>
              <a:rPr lang="en-US" sz="4800" b="1" dirty="0" err="1">
                <a:solidFill>
                  <a:srgbClr val="FF0000"/>
                </a:solidFill>
              </a:rPr>
              <a:t>Phủ</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không</a:t>
            </a:r>
            <a:r>
              <a:rPr lang="en-US" sz="4800" b="1" dirty="0">
                <a:solidFill>
                  <a:srgbClr val="FF0000"/>
                </a:solidFill>
              </a:rPr>
              <a:t>” ?</a:t>
            </a:r>
          </a:p>
        </p:txBody>
      </p:sp>
      <p:sp>
        <p:nvSpPr>
          <p:cNvPr id="6" name="Text Box 10"/>
          <p:cNvSpPr txBox="1">
            <a:spLocks noChangeArrowheads="1"/>
          </p:cNvSpPr>
          <p:nvPr/>
        </p:nvSpPr>
        <p:spPr bwMode="auto">
          <a:xfrm>
            <a:off x="286043" y="3185279"/>
            <a:ext cx="11254154" cy="313932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5400" b="1" dirty="0">
                <a:solidFill>
                  <a:srgbClr val="FF0000"/>
                </a:solidFill>
                <a:latin typeface="Arial" panose="020B0604020202020204" pitchFamily="34" charset="0"/>
                <a:cs typeface="Arial" panose="020B0604020202020204" pitchFamily="34" charset="0"/>
              </a:rPr>
              <a:t>  </a:t>
            </a:r>
            <a:r>
              <a:rPr lang="en-US" sz="5400" b="1" i="1" dirty="0">
                <a:solidFill>
                  <a:srgbClr val="FF0000"/>
                </a:solidFill>
                <a:latin typeface="Arial" panose="020B0604020202020204" pitchFamily="34" charset="0"/>
              </a:rPr>
              <a:t> </a:t>
            </a:r>
            <a:r>
              <a:rPr lang="en-US" sz="4800" b="1" dirty="0">
                <a:solidFill>
                  <a:srgbClr val="0000FF"/>
                </a:solidFill>
                <a:latin typeface="Arial" panose="020B0604020202020204" pitchFamily="34" charset="0"/>
                <a:cs typeface="Arial" panose="020B0604020202020204" pitchFamily="34" charset="0"/>
              </a:rPr>
              <a:t>Do </a:t>
            </a:r>
            <a:r>
              <a:rPr lang="en-US" sz="4800" b="1" dirty="0" err="1">
                <a:solidFill>
                  <a:srgbClr val="0000FF"/>
                </a:solidFill>
                <a:latin typeface="Arial" panose="020B0604020202020204" pitchFamily="34" charset="0"/>
                <a:cs typeface="Arial" panose="020B0604020202020204" pitchFamily="34" charset="0"/>
              </a:rPr>
              <a:t>tầm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vóc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vĩ</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đại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chiến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thắng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oanh</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liệt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này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quân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dân</a:t>
            </a:r>
            <a:r>
              <a:rPr lang="en-US" sz="4800" b="1" dirty="0">
                <a:solidFill>
                  <a:srgbClr val="0000FF"/>
                </a:solidFill>
                <a:latin typeface="Arial" panose="020B0604020202020204" pitchFamily="34" charset="0"/>
                <a:cs typeface="Arial" panose="020B0604020202020204" pitchFamily="34" charset="0"/>
              </a:rPr>
              <a:t> ta </a:t>
            </a:r>
            <a:r>
              <a:rPr lang="en-US" sz="4800" b="1" dirty="0" err="1">
                <a:solidFill>
                  <a:srgbClr val="0000FF"/>
                </a:solidFill>
                <a:latin typeface="Arial" panose="020B0604020202020204" pitchFamily="34" charset="0"/>
                <a:cs typeface="Arial" panose="020B0604020202020204" pitchFamily="34" charset="0"/>
              </a:rPr>
              <a:t>và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dư</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luận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thế</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giới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gọi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đây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Điện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Biên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Phủ</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không</a:t>
            </a:r>
            <a:r>
              <a:rPr lang="en-US" sz="4800" b="1" dirty="0">
                <a:solidFill>
                  <a:srgbClr val="0000FF"/>
                </a:solidFill>
                <a:latin typeface="Arial" panose="020B0604020202020204" pitchFamily="34" charset="0"/>
                <a:cs typeface="Arial" panose="020B0604020202020204" pitchFamily="34" charset="0"/>
              </a:rPr>
              <a:t>”.</a:t>
            </a:r>
            <a:endParaRPr lang="en-US" sz="5400" b="1" i="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3"/>
          <p:cNvSpPr>
            <a:spLocks noChangeArrowheads="1"/>
          </p:cNvSpPr>
          <p:nvPr/>
        </p:nvSpPr>
        <p:spPr bwMode="auto">
          <a:xfrm>
            <a:off x="304799" y="218766"/>
            <a:ext cx="2279931" cy="609600"/>
          </a:xfrm>
          <a:prstGeom prst="roundRect">
            <a:avLst>
              <a:gd name="adj" fmla="val 16667"/>
            </a:avLst>
          </a:prstGeom>
          <a:solidFill>
            <a:schemeClr val="accent6">
              <a:lumMod val="40000"/>
              <a:lumOff val="60000"/>
            </a:schemeClr>
          </a:solidFill>
          <a:ln>
            <a:noFill/>
          </a:ln>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dirty="0" err="1">
                <a:solidFill>
                  <a:schemeClr val="accent6">
                    <a:lumMod val="75000"/>
                  </a:schemeClr>
                </a:solidFill>
                <a:latin typeface="Arial" panose="020B0604020202020204" pitchFamily="34" charset="0"/>
                <a:cs typeface="Arial" panose="020B0604020202020204" pitchFamily="34" charset="0"/>
              </a:rPr>
              <a:t>Câu</a:t>
            </a:r>
            <a:r>
              <a:rPr lang="en-US" sz="4800" dirty="0">
                <a:solidFill>
                  <a:schemeClr val="accent6">
                    <a:lumMod val="75000"/>
                  </a:schemeClr>
                </a:solidFill>
                <a:latin typeface="Arial" panose="020B0604020202020204" pitchFamily="34" charset="0"/>
                <a:cs typeface="Arial" panose="020B0604020202020204" pitchFamily="34" charset="0"/>
              </a:rPr>
              <a:t> 3 :</a:t>
            </a:r>
          </a:p>
        </p:txBody>
      </p:sp>
      <p:sp>
        <p:nvSpPr>
          <p:cNvPr id="151555" name="Text Box 4"/>
          <p:cNvSpPr txBox="1">
            <a:spLocks noChangeArrowheads="1"/>
          </p:cNvSpPr>
          <p:nvPr/>
        </p:nvSpPr>
        <p:spPr bwMode="auto">
          <a:xfrm>
            <a:off x="3121502" y="228599"/>
            <a:ext cx="8326704" cy="1569660"/>
          </a:xfrm>
          <a:prstGeom prst="rect">
            <a:avLst/>
          </a:prstGeom>
          <a:solidFill>
            <a:schemeClr val="bg2">
              <a:lumMod val="90000"/>
            </a:schemeClr>
          </a:solidFill>
          <a:ln>
            <a:noFill/>
          </a:ln>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Vì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đế</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quốc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p>
        </p:txBody>
      </p:sp>
      <p:sp>
        <p:nvSpPr>
          <p:cNvPr id="215050" name="Text Box 10"/>
          <p:cNvSpPr txBox="1">
            <a:spLocks noChangeArrowheads="1"/>
          </p:cNvSpPr>
          <p:nvPr/>
        </p:nvSpPr>
        <p:spPr bwMode="auto">
          <a:xfrm>
            <a:off x="8112940" y="5756700"/>
            <a:ext cx="346946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 B</a:t>
            </a:r>
            <a:endParaRPr lang="en-US" sz="4800" b="1" i="1">
              <a:solidFill>
                <a:srgbClr val="FF0000"/>
              </a:solidFill>
              <a:latin typeface="Arial" panose="020B0604020202020204" pitchFamily="34" charset="0"/>
              <a:cs typeface="Arial" panose="020B0604020202020204" pitchFamily="34" charset="0"/>
            </a:endParaRPr>
          </a:p>
        </p:txBody>
      </p:sp>
      <p:sp>
        <p:nvSpPr>
          <p:cNvPr id="215053" name="Oval 13"/>
          <p:cNvSpPr>
            <a:spLocks noChangeArrowheads="1"/>
          </p:cNvSpPr>
          <p:nvPr/>
        </p:nvSpPr>
        <p:spPr bwMode="auto">
          <a:xfrm>
            <a:off x="247649" y="2590800"/>
            <a:ext cx="991274"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8" name="AutoShape 14">
            <a:hlinkClick r:id="rId3" action="ppaction://hlinksldjump" highlightClick="1"/>
          </p:cNvPr>
          <p:cNvSpPr>
            <a:spLocks noChangeArrowheads="1"/>
          </p:cNvSpPr>
          <p:nvPr/>
        </p:nvSpPr>
        <p:spPr bwMode="auto">
          <a:xfrm>
            <a:off x="7086599" y="6172199"/>
            <a:ext cx="198255"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9" name="Rectangle 18"/>
          <p:cNvSpPr>
            <a:spLocks noChangeArrowheads="1"/>
          </p:cNvSpPr>
          <p:nvPr/>
        </p:nvSpPr>
        <p:spPr bwMode="auto">
          <a:xfrm>
            <a:off x="381000" y="1762431"/>
            <a:ext cx="1120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B: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đầu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não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hòng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buộc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phủ</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phải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hiệp</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định</a:t>
            </a:r>
            <a:r>
              <a:rPr lang="en-US" sz="4800" b="1" dirty="0">
                <a:latin typeface="Arial" panose="020B0604020202020204" pitchFamily="34" charset="0"/>
                <a:cs typeface="Arial" panose="020B0604020202020204" pitchFamily="34" charset="0"/>
              </a:rPr>
              <a:t> Pa </a:t>
            </a:r>
            <a:r>
              <a:rPr lang="en-US" sz="4800" b="1" dirty="0" err="1">
                <a:latin typeface="Arial" panose="020B0604020202020204" pitchFamily="34" charset="0"/>
                <a:cs typeface="Arial" panose="020B0604020202020204" pitchFamily="34" charset="0"/>
              </a:rPr>
              <a:t>ri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có</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kinh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tế</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trị</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 fill="hold"/>
                                        <p:tgtEl>
                                          <p:spTgt spid="215050"/>
                                        </p:tgtEl>
                                        <p:attrNameLst>
                                          <p:attrName>ppt_x</p:attrName>
                                        </p:attrNameLst>
                                      </p:cBhvr>
                                      <p:tavLst>
                                        <p:tav tm="0">
                                          <p:val>
                                            <p:strVal val="#ppt_x"/>
                                          </p:val>
                                        </p:tav>
                                        <p:tav tm="100000">
                                          <p:val>
                                            <p:strVal val="#ppt_x"/>
                                          </p:val>
                                        </p:tav>
                                      </p:tavLst>
                                    </p:anim>
                                    <p:anim calcmode="lin" valueType="num">
                                      <p:cBhvr additive="base">
                                        <p:cTn id="8" dur="500" fill="hold"/>
                                        <p:tgtEl>
                                          <p:spTgt spid="215050"/>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5053"/>
                                        </p:tgtEl>
                                        <p:attrNameLst>
                                          <p:attrName>style.visibility</p:attrName>
                                        </p:attrNameLst>
                                      </p:cBhvr>
                                      <p:to>
                                        <p:strVal val="visible"/>
                                      </p:to>
                                    </p:set>
                                    <p:animEffect transition="in" filter="wedge">
                                      <p:cBhvr>
                                        <p:cTn id="11" dur="500"/>
                                        <p:tgtEl>
                                          <p:spTgt spid="215053"/>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3"/>
          <p:cNvSpPr>
            <a:spLocks noChangeArrowheads="1"/>
          </p:cNvSpPr>
          <p:nvPr/>
        </p:nvSpPr>
        <p:spPr bwMode="auto">
          <a:xfrm>
            <a:off x="1600200" y="228600"/>
            <a:ext cx="1828800"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a:solidFill>
                  <a:srgbClr val="0000FF"/>
                </a:solidFill>
                <a:latin typeface="Arial" panose="020B0604020202020204" pitchFamily="34" charset="0"/>
                <a:cs typeface="Arial" panose="020B0604020202020204" pitchFamily="34" charset="0"/>
              </a:rPr>
              <a:t>Câu 4 </a:t>
            </a:r>
            <a:r>
              <a:rPr lang="en-US" sz="4800" b="1">
                <a:solidFill>
                  <a:srgbClr val="0000FF"/>
                </a:solidFill>
                <a:latin typeface="Arial" panose="020B0604020202020204" pitchFamily="34" charset="0"/>
                <a:cs typeface="Arial" panose="020B0604020202020204" pitchFamily="34" charset="0"/>
              </a:rPr>
              <a:t>:</a:t>
            </a:r>
          </a:p>
        </p:txBody>
      </p:sp>
      <p:sp>
        <p:nvSpPr>
          <p:cNvPr id="152579" name="Text Box 4"/>
          <p:cNvSpPr txBox="1">
            <a:spLocks noChangeArrowheads="1"/>
          </p:cNvSpPr>
          <p:nvPr/>
        </p:nvSpPr>
        <p:spPr bwMode="auto">
          <a:xfrm>
            <a:off x="1676400" y="990601"/>
            <a:ext cx="8534400" cy="1569660"/>
          </a:xfrm>
          <a:prstGeom prst="rect">
            <a:avLst/>
          </a:prstGeom>
          <a:solidFill>
            <a:schemeClr val="accent5">
              <a:lumMod val="40000"/>
              <a:lumOff val="60000"/>
            </a:schemeClr>
          </a:solidFill>
          <a:ln>
            <a:noFill/>
          </a:ln>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B52 </a:t>
            </a:r>
            <a:r>
              <a:rPr lang="en-US" sz="4800" b="1" dirty="0" err="1">
                <a:solidFill>
                  <a:srgbClr val="FF0000"/>
                </a:solidFill>
                <a:latin typeface="Arial" panose="020B0604020202020204" pitchFamily="34" charset="0"/>
                <a:cs typeface="Arial" panose="020B0604020202020204" pitchFamily="34" charset="0"/>
              </a:rPr>
              <a:t>còn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có</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gọi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 ?</a:t>
            </a:r>
          </a:p>
        </p:txBody>
      </p:sp>
      <p:sp>
        <p:nvSpPr>
          <p:cNvPr id="216069" name="Text Box 5"/>
          <p:cNvSpPr txBox="1">
            <a:spLocks noChangeArrowheads="1"/>
          </p:cNvSpPr>
          <p:nvPr/>
        </p:nvSpPr>
        <p:spPr bwMode="auto">
          <a:xfrm>
            <a:off x="89154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1</a:t>
            </a:r>
          </a:p>
        </p:txBody>
      </p:sp>
      <p:sp>
        <p:nvSpPr>
          <p:cNvPr id="216070" name="Text Box 6"/>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2</a:t>
            </a:r>
          </a:p>
        </p:txBody>
      </p:sp>
      <p:sp>
        <p:nvSpPr>
          <p:cNvPr id="216071" name="Text Box 7"/>
          <p:cNvSpPr txBox="1">
            <a:spLocks noChangeArrowheads="1"/>
          </p:cNvSpPr>
          <p:nvPr/>
        </p:nvSpPr>
        <p:spPr bwMode="auto">
          <a:xfrm>
            <a:off x="91440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3</a:t>
            </a:r>
          </a:p>
        </p:txBody>
      </p:sp>
      <p:sp>
        <p:nvSpPr>
          <p:cNvPr id="216072" name="Text Box 8"/>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4</a:t>
            </a:r>
          </a:p>
        </p:txBody>
      </p:sp>
      <p:sp>
        <p:nvSpPr>
          <p:cNvPr id="216073" name="Text Box 9"/>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5</a:t>
            </a:r>
          </a:p>
        </p:txBody>
      </p:sp>
      <p:sp>
        <p:nvSpPr>
          <p:cNvPr id="216074" name="Text Box 10"/>
          <p:cNvSpPr txBox="1">
            <a:spLocks noChangeArrowheads="1"/>
          </p:cNvSpPr>
          <p:nvPr/>
        </p:nvSpPr>
        <p:spPr bwMode="auto">
          <a:xfrm>
            <a:off x="4343400" y="5867400"/>
            <a:ext cx="365760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:A</a:t>
            </a:r>
          </a:p>
        </p:txBody>
      </p:sp>
      <p:sp>
        <p:nvSpPr>
          <p:cNvPr id="216077" name="Oval 13"/>
          <p:cNvSpPr>
            <a:spLocks noChangeArrowheads="1"/>
          </p:cNvSpPr>
          <p:nvPr/>
        </p:nvSpPr>
        <p:spPr bwMode="auto">
          <a:xfrm>
            <a:off x="2438400" y="2667000"/>
            <a:ext cx="838200" cy="8382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7" name="AutoShape 14">
            <a:hlinkClick r:id="rId4" action="ppaction://hlinksldjump" highlightClick="1"/>
          </p:cNvPr>
          <p:cNvSpPr>
            <a:spLocks noChangeArrowheads="1"/>
          </p:cNvSpPr>
          <p:nvPr/>
        </p:nvSpPr>
        <p:spPr bwMode="auto">
          <a:xfrm>
            <a:off x="8382000" y="6172200"/>
            <a:ext cx="152400"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8" name="Rectangle 15"/>
          <p:cNvSpPr>
            <a:spLocks noChangeArrowheads="1"/>
          </p:cNvSpPr>
          <p:nvPr/>
        </p:nvSpPr>
        <p:spPr bwMode="auto">
          <a:xfrm>
            <a:off x="2590800" y="2667000"/>
            <a:ext cx="480933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Pháo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đài</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B: Phi </a:t>
            </a:r>
            <a:r>
              <a:rPr lang="en-US" sz="4800" b="1" dirty="0" err="1">
                <a:latin typeface="Arial" panose="020B0604020202020204" pitchFamily="34" charset="0"/>
                <a:cs typeface="Arial" panose="020B0604020202020204" pitchFamily="34" charset="0"/>
              </a:rPr>
              <a:t>cơ</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Tên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lửa</a:t>
            </a:r>
            <a:endParaRPr lang="en-US" sz="48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6073">
                                            <p:txEl>
                                              <p:pRg st="0" end="0"/>
                                            </p:txEl>
                                          </p:spTgt>
                                        </p:tgtEl>
                                        <p:attrNameLst>
                                          <p:attrName>style.visibility</p:attrName>
                                        </p:attrNameLst>
                                      </p:cBhvr>
                                      <p:to>
                                        <p:strVal val="visible"/>
                                      </p:to>
                                    </p:set>
                                    <p:animEffect transition="in" filter="wheel(4)">
                                      <p:cBhvr>
                                        <p:cTn id="7" dur="1000"/>
                                        <p:tgtEl>
                                          <p:spTgt spid="216073">
                                            <p:txEl>
                                              <p:pRg st="0" end="0"/>
                                            </p:txEl>
                                          </p:spTgt>
                                        </p:tgtEl>
                                      </p:cBhvr>
                                    </p:animEffect>
                                  </p:childTnLst>
                                  <p:subTnLst>
                                    <p:set>
                                      <p:cBhvr override="childStyle">
                                        <p:cTn dur="1" fill="hold" display="0" masterRel="sameClick" afterEffect="1">
                                          <p:stCondLst>
                                            <p:cond evt="end" delay="0">
                                              <p:tn val="5"/>
                                            </p:cond>
                                          </p:stCondLst>
                                        </p:cTn>
                                        <p:tgtEl>
                                          <p:spTgt spid="216073">
                                            <p:txEl>
                                              <p:pRg st="0" end="0"/>
                                            </p:txEl>
                                          </p:spTgt>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16072"/>
                                        </p:tgtEl>
                                        <p:attrNameLst>
                                          <p:attrName>style.visibility</p:attrName>
                                        </p:attrNameLst>
                                      </p:cBhvr>
                                      <p:to>
                                        <p:strVal val="visible"/>
                                      </p:to>
                                    </p:set>
                                    <p:animEffect transition="in" filter="wheel(4)">
                                      <p:cBhvr>
                                        <p:cTn id="11" dur="1000"/>
                                        <p:tgtEl>
                                          <p:spTgt spid="216072"/>
                                        </p:tgtEl>
                                      </p:cBhvr>
                                    </p:animEffect>
                                  </p:childTnLst>
                                  <p:subTnLst>
                                    <p:set>
                                      <p:cBhvr override="childStyle">
                                        <p:cTn dur="1" fill="hold" display="0" masterRel="sameClick" afterEffect="1">
                                          <p:stCondLst>
                                            <p:cond evt="end" delay="0">
                                              <p:tn val="9"/>
                                            </p:cond>
                                          </p:stCondLst>
                                        </p:cTn>
                                        <p:tgtEl>
                                          <p:spTgt spid="216072"/>
                                        </p:tgtEl>
                                        <p:attrNameLst>
                                          <p:attrName>style.visibility</p:attrName>
                                        </p:attrNameLst>
                                      </p:cBhvr>
                                      <p:to>
                                        <p:strVal val="hidden"/>
                                      </p:to>
                                    </p:se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216071">
                                            <p:txEl>
                                              <p:pRg st="0" end="0"/>
                                            </p:txEl>
                                          </p:spTgt>
                                        </p:tgtEl>
                                        <p:attrNameLst>
                                          <p:attrName>style.visibility</p:attrName>
                                        </p:attrNameLst>
                                      </p:cBhvr>
                                      <p:to>
                                        <p:strVal val="visible"/>
                                      </p:to>
                                    </p:set>
                                    <p:animEffect transition="in" filter="wheel(4)">
                                      <p:cBhvr>
                                        <p:cTn id="15" dur="1000"/>
                                        <p:tgtEl>
                                          <p:spTgt spid="216071">
                                            <p:txEl>
                                              <p:pRg st="0" end="0"/>
                                            </p:txEl>
                                          </p:spTgt>
                                        </p:tgtEl>
                                      </p:cBhvr>
                                    </p:animEffect>
                                  </p:childTnLst>
                                  <p:subTnLst>
                                    <p:set>
                                      <p:cBhvr override="childStyle">
                                        <p:cTn dur="1" fill="hold" display="0" masterRel="sameClick" afterEffect="1">
                                          <p:stCondLst>
                                            <p:cond evt="end" delay="0">
                                              <p:tn val="13"/>
                                            </p:cond>
                                          </p:stCondLst>
                                        </p:cTn>
                                        <p:tgtEl>
                                          <p:spTgt spid="216071">
                                            <p:txEl>
                                              <p:pRg st="0" end="0"/>
                                            </p:txEl>
                                          </p:spTgt>
                                        </p:tgtEl>
                                        <p:attrNameLst>
                                          <p:attrName>style.visibility</p:attrName>
                                        </p:attrNameLst>
                                      </p:cBhvr>
                                      <p:to>
                                        <p:strVal val="hidden"/>
                                      </p:to>
                                    </p:se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ntr" presetSubtype="4" fill="hold" grpId="0" nodeType="afterEffect">
                                  <p:stCondLst>
                                    <p:cond delay="0"/>
                                  </p:stCondLst>
                                  <p:childTnLst>
                                    <p:set>
                                      <p:cBhvr>
                                        <p:cTn id="18" dur="1" fill="hold">
                                          <p:stCondLst>
                                            <p:cond delay="0"/>
                                          </p:stCondLst>
                                        </p:cTn>
                                        <p:tgtEl>
                                          <p:spTgt spid="216070"/>
                                        </p:tgtEl>
                                        <p:attrNameLst>
                                          <p:attrName>style.visibility</p:attrName>
                                        </p:attrNameLst>
                                      </p:cBhvr>
                                      <p:to>
                                        <p:strVal val="visible"/>
                                      </p:to>
                                    </p:set>
                                    <p:animEffect transition="in" filter="wheel(4)">
                                      <p:cBhvr>
                                        <p:cTn id="19" dur="1000"/>
                                        <p:tgtEl>
                                          <p:spTgt spid="216070"/>
                                        </p:tgtEl>
                                      </p:cBhvr>
                                    </p:animEffect>
                                  </p:childTnLst>
                                  <p:subTnLst>
                                    <p:set>
                                      <p:cBhvr override="childStyle">
                                        <p:cTn dur="1" fill="hold" display="0" masterRel="sameClick" afterEffect="1">
                                          <p:stCondLst>
                                            <p:cond evt="end" delay="0">
                                              <p:tn val="17"/>
                                            </p:cond>
                                          </p:stCondLst>
                                        </p:cTn>
                                        <p:tgtEl>
                                          <p:spTgt spid="216070"/>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ntr" presetSubtype="4" fill="hold" grpId="0" nodeType="afterEffect">
                                  <p:stCondLst>
                                    <p:cond delay="0"/>
                                  </p:stCondLst>
                                  <p:childTnLst>
                                    <p:set>
                                      <p:cBhvr>
                                        <p:cTn id="22" dur="1" fill="hold">
                                          <p:stCondLst>
                                            <p:cond delay="0"/>
                                          </p:stCondLst>
                                        </p:cTn>
                                        <p:tgtEl>
                                          <p:spTgt spid="216069"/>
                                        </p:tgtEl>
                                        <p:attrNameLst>
                                          <p:attrName>style.visibility</p:attrName>
                                        </p:attrNameLst>
                                      </p:cBhvr>
                                      <p:to>
                                        <p:strVal val="visible"/>
                                      </p:to>
                                    </p:set>
                                    <p:animEffect transition="in" filter="wheel(4)">
                                      <p:cBhvr>
                                        <p:cTn id="23" dur="1000"/>
                                        <p:tgtEl>
                                          <p:spTgt spid="216069"/>
                                        </p:tgtEl>
                                      </p:cBhvr>
                                    </p:animEffect>
                                  </p:childTnLst>
                                  <p:subTnLst>
                                    <p:set>
                                      <p:cBhvr override="childStyle">
                                        <p:cTn dur="1" fill="hold" display="0" masterRel="sameClick" afterEffect="1">
                                          <p:stCondLst>
                                            <p:cond evt="end" delay="0">
                                              <p:tn val="21"/>
                                            </p:cond>
                                          </p:stCondLst>
                                        </p:cTn>
                                        <p:tgtEl>
                                          <p:spTgt spid="216069"/>
                                        </p:tgtEl>
                                        <p:attrNameLst>
                                          <p:attrName>style.visibility</p:attrName>
                                        </p:attrNameLst>
                                      </p:cBhvr>
                                      <p:to>
                                        <p:strVal val="hidden"/>
                                      </p:to>
                                    </p:se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 calcmode="lin" valueType="num">
                                      <p:cBhvr additive="base">
                                        <p:cTn id="28" dur="500" fill="hold"/>
                                        <p:tgtEl>
                                          <p:spTgt spid="216074"/>
                                        </p:tgtEl>
                                        <p:attrNameLst>
                                          <p:attrName>ppt_x</p:attrName>
                                        </p:attrNameLst>
                                      </p:cBhvr>
                                      <p:tavLst>
                                        <p:tav tm="0">
                                          <p:val>
                                            <p:strVal val="#ppt_x"/>
                                          </p:val>
                                        </p:tav>
                                        <p:tav tm="100000">
                                          <p:val>
                                            <p:strVal val="#ppt_x"/>
                                          </p:val>
                                        </p:tav>
                                      </p:tavLst>
                                    </p:anim>
                                    <p:anim calcmode="lin" valueType="num">
                                      <p:cBhvr additive="base">
                                        <p:cTn id="29" dur="500" fill="hold"/>
                                        <p:tgtEl>
                                          <p:spTgt spid="216074"/>
                                        </p:tgtEl>
                                        <p:attrNameLst>
                                          <p:attrName>ppt_y</p:attrName>
                                        </p:attrNameLst>
                                      </p:cBhvr>
                                      <p:tavLst>
                                        <p:tav tm="0">
                                          <p:val>
                                            <p:strVal val="1+#ppt_h/2"/>
                                          </p:val>
                                        </p:tav>
                                        <p:tav tm="100000">
                                          <p:val>
                                            <p:strVal val="#ppt_y"/>
                                          </p:val>
                                        </p:tav>
                                      </p:tavLst>
                                    </p:anim>
                                  </p:childTnLst>
                                </p:cTn>
                              </p:par>
                              <p:par>
                                <p:cTn id="30" presetID="20" presetClass="entr" presetSubtype="0" fill="hold" grpId="0" nodeType="withEffect">
                                  <p:stCondLst>
                                    <p:cond delay="0"/>
                                  </p:stCondLst>
                                  <p:childTnLst>
                                    <p:set>
                                      <p:cBhvr>
                                        <p:cTn id="31" dur="1" fill="hold">
                                          <p:stCondLst>
                                            <p:cond delay="0"/>
                                          </p:stCondLst>
                                        </p:cTn>
                                        <p:tgtEl>
                                          <p:spTgt spid="216077"/>
                                        </p:tgtEl>
                                        <p:attrNameLst>
                                          <p:attrName>style.visibility</p:attrName>
                                        </p:attrNameLst>
                                      </p:cBhvr>
                                      <p:to>
                                        <p:strVal val="visible"/>
                                      </p:to>
                                    </p:set>
                                    <p:animEffect transition="in" filter="wedge">
                                      <p:cBhvr>
                                        <p:cTn id="32" dur="500"/>
                                        <p:tgtEl>
                                          <p:spTgt spid="216077"/>
                                        </p:tgtEl>
                                      </p:cBhvr>
                                    </p:animEffec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P spid="216070" grpId="0"/>
      <p:bldP spid="216072" grpId="0"/>
      <p:bldP spid="216074" grpId="0" animBg="1"/>
      <p:bldP spid="216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4" name="Text Box 10"/>
          <p:cNvSpPr txBox="1">
            <a:spLocks noChangeArrowheads="1"/>
          </p:cNvSpPr>
          <p:nvPr/>
        </p:nvSpPr>
        <p:spPr bwMode="auto">
          <a:xfrm>
            <a:off x="1371600" y="1066800"/>
            <a:ext cx="1074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Nêu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ta </a:t>
            </a:r>
            <a:r>
              <a:rPr lang="en-US" sz="4800" b="1" dirty="0" err="1">
                <a:solidFill>
                  <a:srgbClr val="FF0000"/>
                </a:solidFill>
                <a:latin typeface="Times New Roman" panose="02020603050405020304" pitchFamily="18" charset="0"/>
                <a:cs typeface="Times New Roman" panose="02020603050405020304" pitchFamily="18" charset="0"/>
              </a:rPr>
              <a:t>trên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mặt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trận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chống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sáu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năm</a:t>
            </a:r>
            <a:r>
              <a:rPr lang="en-US" sz="4800" b="1" dirty="0">
                <a:solidFill>
                  <a:srgbClr val="FF0000"/>
                </a:solidFill>
                <a:latin typeface="Times New Roman" panose="02020603050405020304" pitchFamily="18" charset="0"/>
                <a:cs typeface="Times New Roman" panose="02020603050405020304" pitchFamily="18" charset="0"/>
              </a:rPr>
              <a:t> 1972?</a:t>
            </a:r>
          </a:p>
        </p:txBody>
      </p:sp>
      <p:sp>
        <p:nvSpPr>
          <p:cNvPr id="5" name="Text Box 12"/>
          <p:cNvSpPr txBox="1">
            <a:spLocks noChangeArrowheads="1"/>
          </p:cNvSpPr>
          <p:nvPr/>
        </p:nvSpPr>
        <p:spPr bwMode="auto">
          <a:xfrm>
            <a:off x="867697" y="3200400"/>
            <a:ext cx="1104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định</a:t>
            </a:r>
            <a:r>
              <a:rPr lang="en-US" sz="4800" b="1" dirty="0">
                <a:solidFill>
                  <a:srgbClr val="FF0000"/>
                </a:solidFill>
                <a:latin typeface="Times New Roman" panose="02020603050405020304" pitchFamily="18" charset="0"/>
                <a:cs typeface="Times New Roman" panose="02020603050405020304" pitchFamily="18" charset="0"/>
              </a:rPr>
              <a:t> Pa – </a:t>
            </a:r>
            <a:r>
              <a:rPr lang="en-US" sz="4800" b="1" dirty="0" err="1">
                <a:solidFill>
                  <a:srgbClr val="FF0000"/>
                </a:solidFill>
                <a:latin typeface="Times New Roman" panose="02020603050405020304" pitchFamily="18" charset="0"/>
                <a:cs typeface="Times New Roman" panose="02020603050405020304" pitchFamily="18" charset="0"/>
              </a:rPr>
              <a:t>ri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0954"/>
                                        </p:tgtEl>
                                        <p:attrNameLst>
                                          <p:attrName>style.visibility</p:attrName>
                                        </p:attrNameLst>
                                      </p:cBhvr>
                                      <p:to>
                                        <p:strVal val="visible"/>
                                      </p:to>
                                    </p:set>
                                    <p:animEffect transition="in" filter="wedge">
                                      <p:cBhvr>
                                        <p:cTn id="7" dur="750"/>
                                        <p:tgtEl>
                                          <p:spTgt spid="21095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1"/>
            <a:ext cx="75438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Text Box 3"/>
          <p:cNvSpPr txBox="1">
            <a:spLocks noChangeArrowheads="1"/>
          </p:cNvSpPr>
          <p:nvPr/>
        </p:nvSpPr>
        <p:spPr bwMode="auto">
          <a:xfrm>
            <a:off x="3181350" y="5997576"/>
            <a:ext cx="7166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Ních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Xôn</a:t>
            </a:r>
            <a:r>
              <a:rPr lang="en-US" sz="4000" b="1" dirty="0">
                <a:solidFill>
                  <a:srgbClr val="0000FF"/>
                </a:solidFill>
                <a:latin typeface="Times New Roman" panose="02020603050405020304" pitchFamily="18" charset="0"/>
                <a:cs typeface="Times New Roman" panose="02020603050405020304" pitchFamily="18" charset="0"/>
              </a:rPr>
              <a:t> (1913- 1994) </a:t>
            </a:r>
          </a:p>
        </p:txBody>
      </p:sp>
      <p:sp>
        <p:nvSpPr>
          <p:cNvPr id="258052" name="AutoShape 4"/>
          <p:cNvSpPr>
            <a:spLocks noChangeArrowheads="1"/>
          </p:cNvSpPr>
          <p:nvPr/>
        </p:nvSpPr>
        <p:spPr bwMode="auto">
          <a:xfrm rot="9178014">
            <a:off x="7269164" y="1"/>
            <a:ext cx="3703637" cy="1438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solidFill>
                <a:srgbClr val="FFFF99"/>
              </a:solidFill>
            </a:endParaRPr>
          </a:p>
        </p:txBody>
      </p:sp>
      <p:sp>
        <p:nvSpPr>
          <p:cNvPr id="258053" name="Text Box 5"/>
          <p:cNvSpPr txBox="1">
            <a:spLocks noChangeArrowheads="1"/>
          </p:cNvSpPr>
          <p:nvPr/>
        </p:nvSpPr>
        <p:spPr bwMode="auto">
          <a:xfrm rot="-1618466">
            <a:off x="7699375" y="354013"/>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600" b="1">
                <a:solidFill>
                  <a:srgbClr val="080808"/>
                </a:solidFill>
                <a:latin typeface=".VnBodoni" panose="020B7200000000000000" pitchFamily="34" charset="0"/>
              </a:rPr>
              <a:t>LËt läng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wedge">
                                      <p:cBhvr>
                                        <p:cTn id="7" dur="750"/>
                                        <p:tgtEl>
                                          <p:spTgt spid="2580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58051"/>
                                        </p:tgtEl>
                                        <p:attrNameLst>
                                          <p:attrName>style.visibility</p:attrName>
                                        </p:attrNameLst>
                                      </p:cBhvr>
                                      <p:to>
                                        <p:strVal val="visible"/>
                                      </p:to>
                                    </p:set>
                                    <p:animEffect transition="in" filter="wedge">
                                      <p:cBhvr>
                                        <p:cTn id="10" dur="750"/>
                                        <p:tgtEl>
                                          <p:spTgt spid="258051"/>
                                        </p:tgtEl>
                                      </p:cBhvr>
                                    </p:animEffect>
                                  </p:childTnLst>
                                </p:cTn>
                              </p:par>
                              <p:par>
                                <p:cTn id="11" presetID="2" presetClass="entr" presetSubtype="3" fill="hold" grpId="0" nodeType="withEffect">
                                  <p:stCondLst>
                                    <p:cond delay="0"/>
                                  </p:stCondLst>
                                  <p:childTnLst>
                                    <p:set>
                                      <p:cBhvr>
                                        <p:cTn id="12" dur="1" fill="hold">
                                          <p:stCondLst>
                                            <p:cond delay="0"/>
                                          </p:stCondLst>
                                        </p:cTn>
                                        <p:tgtEl>
                                          <p:spTgt spid="258053"/>
                                        </p:tgtEl>
                                        <p:attrNameLst>
                                          <p:attrName>style.visibility</p:attrName>
                                        </p:attrNameLst>
                                      </p:cBhvr>
                                      <p:to>
                                        <p:strVal val="visible"/>
                                      </p:to>
                                    </p:set>
                                    <p:anim calcmode="lin" valueType="num">
                                      <p:cBhvr additive="base">
                                        <p:cTn id="13" dur="750" fill="hold"/>
                                        <p:tgtEl>
                                          <p:spTgt spid="258053"/>
                                        </p:tgtEl>
                                        <p:attrNameLst>
                                          <p:attrName>ppt_x</p:attrName>
                                        </p:attrNameLst>
                                      </p:cBhvr>
                                      <p:tavLst>
                                        <p:tav tm="0">
                                          <p:val>
                                            <p:strVal val="1+#ppt_w/2"/>
                                          </p:val>
                                        </p:tav>
                                        <p:tav tm="100000">
                                          <p:val>
                                            <p:strVal val="#ppt_x"/>
                                          </p:val>
                                        </p:tav>
                                      </p:tavLst>
                                    </p:anim>
                                    <p:anim calcmode="lin" valueType="num">
                                      <p:cBhvr additive="base">
                                        <p:cTn id="14" dur="750" fill="hold"/>
                                        <p:tgtEl>
                                          <p:spTgt spid="258053"/>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58052"/>
                                        </p:tgtEl>
                                        <p:attrNameLst>
                                          <p:attrName>style.visibility</p:attrName>
                                        </p:attrNameLst>
                                      </p:cBhvr>
                                      <p:to>
                                        <p:strVal val="visible"/>
                                      </p:to>
                                    </p:set>
                                    <p:anim calcmode="lin" valueType="num">
                                      <p:cBhvr additive="base">
                                        <p:cTn id="17" dur="750" fill="hold"/>
                                        <p:tgtEl>
                                          <p:spTgt spid="258052"/>
                                        </p:tgtEl>
                                        <p:attrNameLst>
                                          <p:attrName>ppt_x</p:attrName>
                                        </p:attrNameLst>
                                      </p:cBhvr>
                                      <p:tavLst>
                                        <p:tav tm="0">
                                          <p:val>
                                            <p:strVal val="1+#ppt_w/2"/>
                                          </p:val>
                                        </p:tav>
                                        <p:tav tm="100000">
                                          <p:val>
                                            <p:strVal val="#ppt_x"/>
                                          </p:val>
                                        </p:tav>
                                      </p:tavLst>
                                    </p:anim>
                                    <p:anim calcmode="lin" valueType="num">
                                      <p:cBhvr additive="base">
                                        <p:cTn id="18" dur="750" fill="hold"/>
                                        <p:tgtEl>
                                          <p:spTgt spid="258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P spid="258052" grpId="0" animBg="1"/>
      <p:bldP spid="2580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514600" y="19050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Mĩ</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r>
              <a:rPr lang="en-US" sz="4800" b="1" dirty="0" err="1">
                <a:solidFill>
                  <a:srgbClr val="FF0000"/>
                </a:solidFill>
                <a:latin typeface="Times New Roman" panose="02020603050405020304" pitchFamily="18" charset="0"/>
                <a:cs typeface="Times New Roman" panose="02020603050405020304" pitchFamily="18" charset="0"/>
              </a:rPr>
              <a:t>ném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bom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hủy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diệt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nhằm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4294967295"/>
          </p:nvPr>
        </p:nvSpPr>
        <p:spPr>
          <a:xfrm>
            <a:off x="609600" y="685800"/>
            <a:ext cx="11277600" cy="4572000"/>
          </a:xfrm>
        </p:spPr>
        <p:txBody>
          <a:bodyPr/>
          <a:lstStyle/>
          <a:p>
            <a:pPr>
              <a:lnSpc>
                <a:spcPct val="80000"/>
              </a:lnSpc>
              <a:buFontTx/>
              <a:buNone/>
            </a:pPr>
            <a:endParaRPr lang="en-US" sz="4800" i="1" dirty="0">
              <a:solidFill>
                <a:srgbClr val="0000FF"/>
              </a:solidFill>
              <a:latin typeface="Times New Roman" panose="02020603050405020304" pitchFamily="18" charset="0"/>
              <a:cs typeface="Times New Roman" panose="02020603050405020304" pitchFamily="18" charset="0"/>
            </a:endParaRPr>
          </a:p>
          <a:p>
            <a:pPr>
              <a:buFontTx/>
              <a:buChar char="-"/>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Mĩ</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ném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bom</a:t>
            </a:r>
            <a:r>
              <a:rPr lang="en-US" sz="4800" b="1" dirty="0">
                <a:solidFill>
                  <a:srgbClr val="0000FF"/>
                </a:solidFill>
                <a:latin typeface="Times New Roman" panose="02020603050405020304" pitchFamily="18" charset="0"/>
                <a:cs typeface="Times New Roman" panose="02020603050405020304" pitchFamily="18" charset="0"/>
              </a:rPr>
              <a:t> ở </a:t>
            </a:r>
            <a:r>
              <a:rPr lang="en-US" sz="4800" b="1" dirty="0" err="1">
                <a:solidFill>
                  <a:srgbClr val="0000FF"/>
                </a:solidFill>
                <a:latin typeface="Times New Roman" panose="02020603050405020304" pitchFamily="18" charset="0"/>
                <a:cs typeface="Times New Roman" panose="02020603050405020304" pitchFamily="18" charset="0"/>
              </a:rPr>
              <a:t>Hà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Nội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tức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ném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bom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trung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tâm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đầu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não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của</a:t>
            </a:r>
            <a:r>
              <a:rPr lang="en-US" sz="4800" b="1" dirty="0">
                <a:solidFill>
                  <a:srgbClr val="0000FF"/>
                </a:solidFill>
                <a:latin typeface="Times New Roman" panose="02020603050405020304" pitchFamily="18" charset="0"/>
                <a:cs typeface="Times New Roman" panose="02020603050405020304" pitchFamily="18" charset="0"/>
              </a:rPr>
              <a:t> ta, </a:t>
            </a:r>
            <a:r>
              <a:rPr lang="en-US" sz="4800" b="1" dirty="0" err="1">
                <a:solidFill>
                  <a:srgbClr val="0000FF"/>
                </a:solidFill>
                <a:latin typeface="Times New Roman" panose="02020603050405020304" pitchFamily="18" charset="0"/>
                <a:cs typeface="Times New Roman" panose="02020603050405020304" pitchFamily="18" charset="0"/>
              </a:rPr>
              <a:t>hòng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buộc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chính</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phủ</a:t>
            </a:r>
            <a:r>
              <a:rPr lang="en-US" sz="4800" b="1" dirty="0">
                <a:solidFill>
                  <a:srgbClr val="0000FF"/>
                </a:solidFill>
                <a:latin typeface="Times New Roman" panose="02020603050405020304" pitchFamily="18" charset="0"/>
                <a:cs typeface="Times New Roman" panose="02020603050405020304" pitchFamily="18" charset="0"/>
              </a:rPr>
              <a:t> ta </a:t>
            </a:r>
            <a:r>
              <a:rPr lang="en-US" sz="4800" b="1" dirty="0" err="1">
                <a:solidFill>
                  <a:srgbClr val="0000FF"/>
                </a:solidFill>
                <a:latin typeface="Times New Roman" panose="02020603050405020304" pitchFamily="18" charset="0"/>
                <a:cs typeface="Times New Roman" panose="02020603050405020304" pitchFamily="18" charset="0"/>
              </a:rPr>
              <a:t>phải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chấp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nhận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kí</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hiệp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định</a:t>
            </a:r>
            <a:r>
              <a:rPr lang="en-US" sz="4800" b="1" dirty="0">
                <a:solidFill>
                  <a:srgbClr val="0000FF"/>
                </a:solidFill>
                <a:latin typeface="Times New Roman" panose="02020603050405020304" pitchFamily="18" charset="0"/>
                <a:cs typeface="Times New Roman" panose="02020603050405020304" pitchFamily="18" charset="0"/>
              </a:rPr>
              <a:t> Pa </a:t>
            </a:r>
            <a:r>
              <a:rPr lang="en-US" sz="4800" b="1" dirty="0" err="1">
                <a:solidFill>
                  <a:srgbClr val="0000FF"/>
                </a:solidFill>
                <a:latin typeface="Times New Roman" panose="02020603050405020304" pitchFamily="18" charset="0"/>
                <a:cs typeface="Times New Roman" panose="02020603050405020304" pitchFamily="18" charset="0"/>
              </a:rPr>
              <a:t>ri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có</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Mĩ</a:t>
            </a:r>
            <a:r>
              <a:rPr lang="en-US" sz="4800" b="1" dirty="0">
                <a:solidFill>
                  <a:srgbClr val="0000FF"/>
                </a:solidFill>
                <a:latin typeface="Times New Roman" panose="02020603050405020304" pitchFamily="18" charset="0"/>
                <a:cs typeface="Times New Roman" panose="02020603050405020304" pitchFamily="18" charset="0"/>
              </a:rPr>
              <a:t>.</a:t>
            </a:r>
          </a:p>
        </p:txBody>
      </p:sp>
      <p:sp>
        <p:nvSpPr>
          <p:cNvPr id="119811" name="Rectangle 4"/>
          <p:cNvSpPr>
            <a:spLocks noChangeArrowheads="1"/>
          </p:cNvSpPr>
          <p:nvPr/>
        </p:nvSpPr>
        <p:spPr bwMode="auto">
          <a:xfrm>
            <a:off x="1828800" y="1752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800" b="1">
              <a:solidFill>
                <a:srgbClr val="FF0066"/>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304800" y="609600"/>
            <a:ext cx="11125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Tổng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thống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đã</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ra</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lệnh</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sử</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dụng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máy</a:t>
            </a:r>
            <a:r>
              <a:rPr lang="en-US" sz="4800" b="1" dirty="0">
                <a:solidFill>
                  <a:srgbClr val="000099"/>
                </a:solidFill>
                <a:cs typeface="Times New Roman" panose="02020603050405020304" pitchFamily="18" charset="0"/>
              </a:rPr>
              <a:t> bay </a:t>
            </a:r>
            <a:r>
              <a:rPr lang="en-US" sz="4800" b="1" dirty="0" err="1">
                <a:solidFill>
                  <a:srgbClr val="000099"/>
                </a:solidFill>
                <a:cs typeface="Times New Roman" panose="02020603050405020304" pitchFamily="18" charset="0"/>
              </a:rPr>
              <a:t>tối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tân</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nhất</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là</a:t>
            </a:r>
            <a:r>
              <a:rPr lang="en-US" sz="4800" b="1" dirty="0">
                <a:solidFill>
                  <a:srgbClr val="000099"/>
                </a:solidFill>
                <a:cs typeface="Times New Roman" panose="02020603050405020304" pitchFamily="18" charset="0"/>
              </a:rPr>
              <a:t> B52 </a:t>
            </a:r>
            <a:r>
              <a:rPr lang="en-US" sz="4800" b="1" dirty="0" err="1">
                <a:solidFill>
                  <a:srgbClr val="000099"/>
                </a:solidFill>
                <a:cs typeface="Times New Roman" panose="02020603050405020304" pitchFamily="18" charset="0"/>
              </a:rPr>
              <a:t>để</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ném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bom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Nội</a:t>
            </a:r>
            <a:r>
              <a:rPr lang="en-US" sz="4800" b="1" dirty="0">
                <a:solidFill>
                  <a:srgbClr val="000099"/>
                </a:solidFill>
                <a:cs typeface="Times New Roman" panose="02020603050405020304" pitchFamily="18" charset="0"/>
              </a:rPr>
              <a:t>.</a:t>
            </a:r>
          </a:p>
          <a:p>
            <a:pPr eaLnBrk="1" hangingPunct="1"/>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Tổng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thống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tin </a:t>
            </a:r>
            <a:r>
              <a:rPr lang="en-US" sz="4800" b="1" dirty="0" err="1">
                <a:solidFill>
                  <a:srgbClr val="000099"/>
                </a:solidFill>
                <a:cs typeface="Times New Roman" panose="02020603050405020304" pitchFamily="18" charset="0"/>
              </a:rPr>
              <a:t>rằng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cuộc</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rải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thảm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này</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sẽ</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đưa</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Nội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về</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thời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kì</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đồ</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đá</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và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chúng</a:t>
            </a:r>
            <a:r>
              <a:rPr lang="en-US" sz="4800" b="1" dirty="0">
                <a:solidFill>
                  <a:srgbClr val="000099"/>
                </a:solidFill>
                <a:cs typeface="Times New Roman" panose="02020603050405020304" pitchFamily="18" charset="0"/>
              </a:rPr>
              <a:t> ta </a:t>
            </a:r>
            <a:r>
              <a:rPr lang="en-US" sz="4800" b="1" dirty="0" err="1">
                <a:solidFill>
                  <a:srgbClr val="000099"/>
                </a:solidFill>
                <a:cs typeface="Times New Roman" panose="02020603050405020304" pitchFamily="18" charset="0"/>
              </a:rPr>
              <a:t>sẽ</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phải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kí</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hiệp</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định</a:t>
            </a:r>
            <a:r>
              <a:rPr lang="en-US" sz="4800" b="1" dirty="0">
                <a:solidFill>
                  <a:srgbClr val="000099"/>
                </a:solidFill>
                <a:cs typeface="Times New Roman" panose="02020603050405020304" pitchFamily="18" charset="0"/>
              </a:rPr>
              <a:t> Pa </a:t>
            </a:r>
            <a:r>
              <a:rPr lang="en-US" sz="4800" b="1" dirty="0" err="1">
                <a:solidFill>
                  <a:srgbClr val="000099"/>
                </a:solidFill>
                <a:cs typeface="Times New Roman" panose="02020603050405020304" pitchFamily="18" charset="0"/>
              </a:rPr>
              <a:t>ri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theo</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các</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điều</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khoản</a:t>
            </a:r>
            <a:r>
              <a:rPr lang="en-US" sz="4800" b="1" dirty="0">
                <a:solidFill>
                  <a:srgbClr val="000099"/>
                </a:solidFill>
                <a:cs typeface="Times New Roman" panose="02020603050405020304" pitchFamily="18" charset="0"/>
              </a:rPr>
              <a:t> do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đặt</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ra.</a:t>
            </a:r>
            <a:endParaRPr lang="en-US" sz="4800" b="1" dirty="0">
              <a:solidFill>
                <a:srgbClr val="000099"/>
              </a:solidFill>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9FEBC858-A6AB-47DC-B20E-D2878DF5AF6F}"/>
  <p:tag name="ISPRING_RESOURCE_FOLDER" val="D:\ĐIỆN BIÊN PHỦ TRÊN KHÔNG\DIEN BIEN PHU thu\"/>
  <p:tag name="MMPROD_0PHOTO" val=""/>
  <p:tag name="MMPROD_0LOGO" val=""/>
  <p:tag name="MMPROD_18571PHOTO" val=""/>
  <p:tag name="MMPROD_18571LOGO" val=""/>
  <p:tag name="MMPROD_18824PHOTO" val=""/>
  <p:tag name="MMPROD_18824LOGO" val=""/>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VIDEO_FILES_RECORD" val="&lt;Videos&gt;&lt;Video Name=&quot;PHIM 1_356_1_65850.flv&quot; Position=&quot;1&quot; SlideID=&quot;356&quot;/&gt;&lt;Video Name=&quot;3D DIEN BIEN PHU TREN KHONG.mp4 - YouTube_390_1_59759.flv&quot; Position=&quot;1&quot; SlideID=&quot;390&quot;/&gt;&lt;/Videos&gt;&#10;"/>
  <p:tag name="MMPROD_UIDATA" val="&lt;database version=&quot;7.0&quot;&gt;&lt;object type=&quot;1&quot; unique_id=&quot;10001&quot;&gt;&lt;property id=&quot;20141&quot; value=&quot;GIÁO ÁN DỰ THI E-LEARNING&quot;/&gt;&lt;property id=&quot;20142&quot; value=&quot;Nhóm thực hiện: GIÁO VIÊN TỔ 4 - 5 Trường Tiểu học Quảng Thanh Tháng 10/2012&quot;/&gt;&lt;property id=&quot;20144&quot; value=&quot;1&quot;/&gt;&lt;property id=&quot;20146&quot; value=&quot;0&quot;/&gt;&lt;property id=&quot;20147&quot; value=&quot;1&quot;/&gt;&lt;property id=&quot;20148&quot; value=&quot;8&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Admin\Desktop\&quot;/&gt;&lt;property id=&quot;20224&quot; value=&quot;C:\Documents and Settings\Administrator.HCC-72D31860ACE\Desktop\dung thu&quot;/&gt;&lt;property id=&quot;20225&quot; value=&quot;C:\Documents and Settings\Admin\Desktop\&quot;/&gt;&lt;property id=&quot;20226&quot; value=&quot;G:\ĐIỆN BIÊN PHỦ TRÊN KHÔNG\DIEN BIEN PHU NGÂN THI.pp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2&quot;/&gt;&lt;property id=&quot;20303&quot; value=&quot;Đõ Thị Minh Hằng&quot;/&gt;&lt;property id=&quot;20307&quot; value=&quot;354&quot;/&gt;&lt;property id=&quot;20309&quot; value=&quot;-1&quot;/&gt;&lt;/object&gt;&lt;object type=&quot;3&quot; unique_id=&quot;10006&quot;&gt;&lt;property id=&quot;20148&quot; value=&quot;5&quot;/&gt;&lt;property id=&quot;20300&quot; value=&quot;Slide 3&quot;/&gt;&lt;property id=&quot;20303&quot; value=&quot;Đõ Thị Minh Hằng&quot;/&gt;&lt;property id=&quot;20307&quot; value=&quot;323&quot;/&gt;&lt;property id=&quot;20309&quot; value=&quot;-1&quot;/&gt;&lt;/object&gt;&lt;object type=&quot;3&quot; unique_id=&quot;10026&quot;&gt;&lt;property id=&quot;20148&quot; value=&quot;5&quot;/&gt;&lt;property id=&quot;20300&quot; value=&quot;Slide 23&quot;/&gt;&lt;property id=&quot;20303&quot; value=&quot;Đõ Thị Minh Hằng&quot;/&gt;&lt;property id=&quot;20307&quot; value=&quot;317&quot;/&gt;&lt;property id=&quot;20309&quot; value=&quot;-1&quot;/&gt;&lt;/object&gt;&lt;object type=&quot;3&quot; unique_id=&quot;10042&quot;&gt;&lt;property id=&quot;20148&quot; value=&quot;5&quot;/&gt;&lt;property id=&quot;20300&quot; value=&quot;Slide 19&quot;/&gt;&lt;property id=&quot;20303&quot; value=&quot;Đõ Thị Minh Hằng&quot;/&gt;&lt;property id=&quot;20307&quot; value=&quot;332&quot;/&gt;&lt;property id=&quot;20309&quot; value=&quot;-1&quot;/&gt;&lt;/object&gt;&lt;object type=&quot;3&quot; unique_id=&quot;10374&quot;&gt;&lt;property id=&quot;20148&quot; value=&quot;5&quot;/&gt;&lt;property id=&quot;20300&quot; value=&quot;Slide 1&quot;/&gt;&lt;property id=&quot;20303&quot; value=&quot;Đõ Thị Minh Hằng&quot;/&gt;&lt;property id=&quot;20307&quot; value=&quot;355&quot;/&gt;&lt;property id=&quot;20309&quot; value=&quot;-1&quot;/&gt;&lt;/object&gt;&lt;object type=&quot;3&quot; unique_id=&quot;10499&quot;&gt;&lt;property id=&quot;20148&quot; value=&quot;5&quot;/&gt;&lt;property id=&quot;20300&quot; value=&quot;Slide 4&quot;/&gt;&lt;property id=&quot;20303&quot; value=&quot;Đõ Thị Minh Hằng&quot;/&gt;&lt;property id=&quot;20307&quot; value=&quot;357&quot;/&gt;&lt;property id=&quot;20309&quot; value=&quot;-1&quot;/&gt;&lt;/object&gt;&lt;object type=&quot;3&quot; unique_id=&quot;11080&quot;&gt;&lt;property id=&quot;20148&quot; value=&quot;5&quot;/&gt;&lt;property id=&quot;20300&quot; value=&quot;Slide 7&quot;/&gt;&lt;property id=&quot;20303&quot; value=&quot;Đõ Thị Minh Hằng&quot;/&gt;&lt;property id=&quot;20307&quot; value=&quot;360&quot;/&gt;&lt;property id=&quot;20309&quot; value=&quot;-1&quot;/&gt;&lt;/object&gt;&lt;object type=&quot;3&quot; unique_id=&quot;11151&quot;&gt;&lt;property id=&quot;20148&quot; value=&quot;5&quot;/&gt;&lt;property id=&quot;20300&quot; value=&quot;Slide 5&quot;/&gt;&lt;property id=&quot;20303&quot; value=&quot;Đõ Thị Minh Hằng&quot;/&gt;&lt;property id=&quot;20307&quot; value=&quot;363&quot;/&gt;&lt;property id=&quot;20309&quot; value=&quot;-1&quot;/&gt;&lt;/object&gt;&lt;object type=&quot;3&quot; unique_id=&quot;11639&quot;&gt;&lt;property id=&quot;20148&quot; value=&quot;5&quot;/&gt;&lt;property id=&quot;20300&quot; value=&quot;Slide 8&quot;/&gt;&lt;property id=&quot;20303&quot; value=&quot;Đõ Thị Minh Hằng&quot;/&gt;&lt;property id=&quot;20307&quot; value=&quot;364&quot;/&gt;&lt;property id=&quot;20309&quot; value=&quot;-1&quot;/&gt;&lt;/object&gt;&lt;object type=&quot;3&quot; unique_id=&quot;12219&quot;&gt;&lt;property id=&quot;20148&quot; value=&quot;5&quot;/&gt;&lt;property id=&quot;20300&quot; value=&quot;Slide 10&quot;/&gt;&lt;property id=&quot;20303&quot; value=&quot;Đõ Thị Minh Hằng&quot;/&gt;&lt;property id=&quot;20307&quot; value=&quot;369&quot;/&gt;&lt;property id=&quot;20309&quot; value=&quot;-1&quot;/&gt;&lt;/object&gt;&lt;object type=&quot;3&quot; unique_id=&quot;12220&quot;&gt;&lt;property id=&quot;20148&quot; value=&quot;5&quot;/&gt;&lt;property id=&quot;20300&quot; value=&quot;Slide 11&quot;/&gt;&lt;property id=&quot;20303&quot; value=&quot;Đõ Thị Minh Hằng&quot;/&gt;&lt;property id=&quot;20307&quot; value=&quot;368&quot;/&gt;&lt;property id=&quot;20309&quot; value=&quot;-1&quot;/&gt;&lt;/object&gt;&lt;object type=&quot;3&quot; unique_id=&quot;12746&quot;&gt;&lt;property id=&quot;20148&quot; value=&quot;5&quot;/&gt;&lt;property id=&quot;20300&quot; value=&quot;Slide 12&quot;/&gt;&lt;property id=&quot;20303&quot; value=&quot;Đõ Thị Minh Hằng&quot;/&gt;&lt;property id=&quot;20307&quot; value=&quot;370&quot;/&gt;&lt;property id=&quot;20309&quot; value=&quot;-1&quot;/&gt;&lt;/object&gt;&lt;object type=&quot;3&quot; unique_id=&quot;13052&quot;&gt;&lt;property id=&quot;20148&quot; value=&quot;5&quot;/&gt;&lt;property id=&quot;20300&quot; value=&quot;Slide 14&quot;/&gt;&lt;property id=&quot;20303&quot; value=&quot;Đõ Thị Minh Hằng&quot;/&gt;&lt;property id=&quot;20307&quot; value=&quot;372&quot;/&gt;&lt;property id=&quot;20309&quot; value=&quot;-1&quot;/&gt;&lt;/object&gt;&lt;object type=&quot;3&quot; unique_id=&quot;13445&quot;&gt;&lt;property id=&quot;20148&quot; value=&quot;5&quot;/&gt;&lt;property id=&quot;20300&quot; value=&quot;Slide 16&quot;/&gt;&lt;property id=&quot;20303&quot; value=&quot;Đõ Thị Minh Hằng&quot;/&gt;&lt;property id=&quot;20307&quot; value=&quot;375&quot;/&gt;&lt;property id=&quot;20309&quot; value=&quot;-1&quot;/&gt;&lt;/object&gt;&lt;object type=&quot;3&quot; unique_id=&quot;13936&quot;&gt;&lt;property id=&quot;20148&quot; value=&quot;5&quot;/&gt;&lt;property id=&quot;20300&quot; value=&quot;Slide 18&quot;/&gt;&lt;property id=&quot;20303&quot; value=&quot;Đõ Thị Minh Hằng&quot;/&gt;&lt;property id=&quot;20307&quot; value=&quot;377&quot;/&gt;&lt;property id=&quot;20309&quot; value=&quot;-1&quot;/&gt;&lt;/object&gt;&lt;object type=&quot;3&quot; unique_id=&quot;14601&quot;&gt;&lt;property id=&quot;20148&quot; value=&quot;5&quot;/&gt;&lt;property id=&quot;20300&quot; value=&quot;Slide 21&quot;/&gt;&lt;property id=&quot;20303&quot; value=&quot;Đõ Thị Minh Hằng&quot;/&gt;&lt;property id=&quot;20307&quot; value=&quot;378&quot;/&gt;&lt;property id=&quot;20309&quot; value=&quot;-1&quot;/&gt;&lt;/object&gt;&lt;object type=&quot;3&quot; unique_id=&quot;15882&quot;&gt;&lt;property id=&quot;20148&quot; value=&quot;5&quot;/&gt;&lt;property id=&quot;20300&quot; value=&quot;Slide 26&quot;/&gt;&lt;property id=&quot;20303&quot; value=&quot;Đõ Thị Minh Hằng&quot;/&gt;&lt;property id=&quot;20307&quot; value=&quot;381&quot;/&gt;&lt;property id=&quot;20309&quot; value=&quot;-1&quot;/&gt;&lt;/object&gt;&lt;object type=&quot;3&quot; unique_id=&quot;16235&quot;&gt;&lt;property id=&quot;20148&quot; value=&quot;5&quot;/&gt;&lt;property id=&quot;20300&quot; value=&quot;Slide 27&quot;/&gt;&lt;property id=&quot;20303&quot; value=&quot;Đõ Thị Minh Hằng&quot;/&gt;&lt;property id=&quot;20307&quot; value=&quot;383&quot;/&gt;&lt;property id=&quot;20309&quot; value=&quot;-1&quot;/&gt;&lt;/object&gt;&lt;object type=&quot;3&quot; unique_id=&quot;18342&quot;&gt;&lt;property id=&quot;20148&quot; value=&quot;5&quot;/&gt;&lt;property id=&quot;20300&quot; value=&quot;Slide 20&quot;/&gt;&lt;property id=&quot;20303&quot; value=&quot;Đõ Thị Minh Hằng&quot;/&gt;&lt;property id=&quot;20307&quot; value=&quot;392&quot;/&gt;&lt;property id=&quot;20309&quot; value=&quot;-1&quot;/&gt;&lt;/object&gt;&lt;object type=&quot;3&quot; unique_id=&quot;18825&quot;&gt;&lt;property id=&quot;20148&quot; value=&quot;5&quot;/&gt;&lt;property id=&quot;20300&quot; value=&quot;Slide 6&quot;/&gt;&lt;property id=&quot;20307&quot; value=&quot;393&quot;/&gt;&lt;/object&gt;&lt;object type=&quot;3&quot; unique_id=&quot;18826&quot;&gt;&lt;property id=&quot;20148&quot; value=&quot;5&quot;/&gt;&lt;property id=&quot;20300&quot; value=&quot;Slide 9&quot;/&gt;&lt;property id=&quot;20307&quot; value=&quot;394&quot;/&gt;&lt;/object&gt;&lt;object type=&quot;3&quot; unique_id=&quot;18827&quot;&gt;&lt;property id=&quot;20148&quot; value=&quot;5&quot;/&gt;&lt;property id=&quot;20300&quot; value=&quot;Slide 13&quot;/&gt;&lt;property id=&quot;20307&quot; value=&quot;395&quot;/&gt;&lt;/object&gt;&lt;object type=&quot;3&quot; unique_id=&quot;18828&quot;&gt;&lt;property id=&quot;20148&quot; value=&quot;5&quot;/&gt;&lt;property id=&quot;20300&quot; value=&quot;Slide 15&quot;/&gt;&lt;property id=&quot;20307&quot; value=&quot;396&quot;/&gt;&lt;/object&gt;&lt;object type=&quot;3&quot; unique_id=&quot;18829&quot;&gt;&lt;property id=&quot;20148&quot; value=&quot;5&quot;/&gt;&lt;property id=&quot;20300&quot; value=&quot;Slide 17&quot;/&gt;&lt;property id=&quot;20307&quot; value=&quot;397&quot;/&gt;&lt;/object&gt;&lt;object type=&quot;3&quot; unique_id=&quot;18830&quot;&gt;&lt;property id=&quot;20148&quot; value=&quot;5&quot;/&gt;&lt;property id=&quot;20300&quot; value=&quot;Slide 22&quot;/&gt;&lt;property id=&quot;20307&quot; value=&quot;398&quot;/&gt;&lt;/object&gt;&lt;object type=&quot;3&quot; unique_id=&quot;18831&quot;&gt;&lt;property id=&quot;20148&quot; value=&quot;5&quot;/&gt;&lt;property id=&quot;20300&quot; value=&quot;Slide 24&quot;/&gt;&lt;property id=&quot;20307&quot; value=&quot;399&quot;/&gt;&lt;/object&gt;&lt;object type=&quot;3&quot; unique_id=&quot;18832&quot;&gt;&lt;property id=&quot;20148&quot; value=&quot;5&quot;/&gt;&lt;property id=&quot;20300&quot; value=&quot;Slide 25&quot;/&gt;&lt;property id=&quot;20307&quot; value=&quot;400&quot;/&gt;&lt;/object&gt;&lt;/object&gt;&lt;object type=&quot;10&quot; unique_id=&quot;18487&quot;&gt;&lt;object type=&quot;11&quot; unique_id=&quot;18488&quot;&gt;&lt;property id=&quot;20180&quot; value=&quot;1&quot;/&gt;&lt;property id=&quot;20181&quot; value=&quot;1&quot;/&gt;&lt;property id=&quot;20182&quot; value=&quot;0&quot;/&gt;&lt;property id=&quot;20183&quot; value=&quot;1&quot;/&gt;&lt;/object&gt;&lt;object type=&quot;12&quot; unique_id=&quot;18490&quot;&gt;&lt;/object&gt;&lt;object type=&quot;13&quot; unique_id=&quot;18737&quot;&gt;&lt;/object&gt;&lt;/object&gt;&lt;object type=&quot;4&quot; unique_id=&quot;18489&quot;&gt;&lt;object type=&quot;5&quot; unique_id=&quot;18824&quot;&gt;&lt;property id=&quot;20000&quot; value=&quot;0&quot;/&gt;&lt;property id=&quot;20149&quot; value=&quot;Nhóm thực hiện: GIÁO VIÊN TỔ 4 - 5&quot;/&gt;&lt;property id=&quot;20150&quot; value=&quot;Trường Tiểu học Quảng Thanh&quot;/&gt;&lt;property id=&quot;20151&quot; value=&quot;untitled.JPG&quot;/&gt;&lt;property id=&quot;20159&quot; value=&quot;untitled.JPG&quot;/&gt;&lt;/objec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TotalTime>
  <Words>1383</Words>
  <Application>Microsoft Office PowerPoint</Application>
  <PresentationFormat>Custom</PresentationFormat>
  <Paragraphs>117</Paragraphs>
  <Slides>44</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.VnBodoni</vt:lpstr>
      <vt:lpstr>.VnTimeH</vt:lpstr>
      <vt:lpstr>Arial</vt:lpstr>
      <vt:lpstr>Arial Unicode MS</vt:lpstr>
      <vt:lpstr>Century Gothic</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Máy bay Mĩ trên bầu trời miền Bắc</vt:lpstr>
      <vt:lpstr>Pháo đài bay B52 của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Phố Khâm Thiên Hà Nội bị máy bay Mĩ đánh bom </vt:lpstr>
      <vt:lpstr>Trường học (ở Hà Nội) bị bom Mĩ tàn phá năm 1972</vt:lpstr>
      <vt:lpstr>PowerPoint Presentation</vt:lpstr>
      <vt:lpstr>PowerPoint Presentation</vt:lpstr>
      <vt:lpstr>PowerPoint Presentation</vt:lpstr>
      <vt:lpstr>Cô dân quân bên xác máy bay Mĩ bị bắn rơi ở ngoại thành Hà Nội</vt:lpstr>
      <vt:lpstr>Xác máy bay B52 rơi  trên đường phố Hà Nội</vt:lpstr>
      <vt:lpstr>Bộ đội ta bắt sống phi công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ảnh Phố Khâm Thiên (Hà Nội) bị máy bay Mĩ  tàn phá và việc Mĩ ném bom vào trường học, bến xe, khu phố gợi cho em suy nghĩ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sangtao.com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ÍNH CHÀO QUÝ THẦY CÔ GIÁO VỀ DỰ CHUYÊN ĐỀ THAY SÁCH LỚP 5</dc:title>
  <dc:creator>bt1</dc:creator>
  <cp:lastModifiedBy>Administrator</cp:lastModifiedBy>
  <cp:revision>280</cp:revision>
  <dcterms:created xsi:type="dcterms:W3CDTF">2006-09-18T04:57:00Z</dcterms:created>
  <dcterms:modified xsi:type="dcterms:W3CDTF">2024-03-28T08:37:01Z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368B731E8FB0416CB09DFD0F93AD8D5C</vt:lpwstr>
  </property>
  <property fmtid="{D5CDD505-2E9C-101B-9397-08002B2CF9AE}" pid="3" name="KSOProductBuildVer">
    <vt:lpwstr>1033-11.2.0.11486</vt:lpwstr>
  </property>
</Properties>
</file>