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278" r:id="rId3"/>
    <p:sldId id="279" r:id="rId4"/>
    <p:sldId id="260" r:id="rId5"/>
    <p:sldId id="256" r:id="rId6"/>
    <p:sldId id="263" r:id="rId7"/>
    <p:sldId id="262" r:id="rId8"/>
    <p:sldId id="284" r:id="rId9"/>
    <p:sldId id="286" r:id="rId10"/>
    <p:sldId id="303" r:id="rId11"/>
    <p:sldId id="275" r:id="rId12"/>
    <p:sldId id="290" r:id="rId13"/>
    <p:sldId id="300" r:id="rId14"/>
    <p:sldId id="305" r:id="rId15"/>
    <p:sldId id="304" r:id="rId16"/>
    <p:sldId id="301" r:id="rId17"/>
    <p:sldId id="302" r:id="rId18"/>
    <p:sldId id="27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CC"/>
    <a:srgbClr val="00FF00"/>
    <a:srgbClr val="FF9900"/>
    <a:srgbClr val="FF6600"/>
    <a:srgbClr val="660033"/>
    <a:srgbClr val="CC0066"/>
    <a:srgbClr val="FF3399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1F09-93BA-4F96-A220-E490B8EF9084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5EFE-BA5F-4699-99C3-55473EEB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92EC95EB-9BFD-4CC3-9487-C105FD877AE5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97849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11" y="336176"/>
            <a:ext cx="10940453" cy="193899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Một xe buýt chở 29 hành khách. Đến bến đỗ có 5 hành khách xuống xe. Hỏi Trên xe buýt còn lại bao nhiêu hành khách?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1364" y="336176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4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24" y="2485466"/>
            <a:ext cx="8296836" cy="28689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54564" y="5646310"/>
            <a:ext cx="907325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?</a:t>
            </a:r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975594" y="5643868"/>
            <a:ext cx="907325" cy="76780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?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923518" y="5665112"/>
            <a:ext cx="974825" cy="742356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bg1"/>
                </a:solidFill>
              </a:rPr>
              <a:t>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5172" y="5650248"/>
            <a:ext cx="959830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-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900504" y="5653811"/>
            <a:ext cx="959830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=</a:t>
            </a:r>
            <a:endParaRPr lang="en-US" sz="4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992579" y="5665112"/>
            <a:ext cx="873354" cy="750095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5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41234" y="5629837"/>
            <a:ext cx="947128" cy="777631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29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23518" y="5640342"/>
            <a:ext cx="994367" cy="756619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24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1219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2</a:t>
            </a:r>
            <a:endParaRPr lang="vi-VN" sz="6000" b="1" dirty="0">
              <a:solidFill>
                <a:srgbClr val="FF33CC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27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>
            <a:spLocks noChangeArrowheads="1"/>
          </p:cNvSpPr>
          <p:nvPr/>
        </p:nvSpPr>
        <p:spPr bwMode="auto">
          <a:xfrm>
            <a:off x="2110954" y="460717"/>
            <a:ext cx="900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ngày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22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tháng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năm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2022</a:t>
            </a:r>
            <a:r>
              <a:rPr lang="en-US" sz="6000" b="1" u="sng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 </a:t>
            </a:r>
            <a:endParaRPr lang="en-US" sz="5400" b="1" dirty="0">
              <a:solidFill>
                <a:schemeClr val="bg1"/>
              </a:solidFill>
              <a:ea typeface="Chivo Light"/>
              <a:cs typeface="Chivo Light"/>
              <a:sym typeface="Chivo Light"/>
            </a:endParaRPr>
          </a:p>
        </p:txBody>
      </p:sp>
      <p:sp>
        <p:nvSpPr>
          <p:cNvPr id="5" name="Google Shape;461;p28"/>
          <p:cNvSpPr txBox="1">
            <a:spLocks noChangeArrowheads="1"/>
          </p:cNvSpPr>
          <p:nvPr/>
        </p:nvSpPr>
        <p:spPr bwMode="auto">
          <a:xfrm>
            <a:off x="3474583" y="1794460"/>
            <a:ext cx="476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5400" b="1" u="sng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Toán</a:t>
            </a:r>
            <a:endParaRPr lang="en-US" sz="54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6" name="Google Shape;461;p28">
            <a:extLst/>
          </p:cNvPr>
          <p:cNvSpPr txBox="1"/>
          <p:nvPr/>
        </p:nvSpPr>
        <p:spPr>
          <a:xfrm>
            <a:off x="703385" y="3061528"/>
            <a:ext cx="10972800" cy="160789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None/>
              <a:defRPr/>
            </a:pPr>
            <a:r>
              <a:rPr lang="vi-VN" sz="54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vantGarde-Demi" charset="0"/>
              </a:rPr>
              <a:t>   </a:t>
            </a:r>
            <a:r>
              <a:rPr lang="en-US" sz="54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Bài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31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: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Phép trừ số có hai chữ số với số có một chữ số (Tiết 2)</a:t>
            </a:r>
            <a:endParaRPr lang="en-US" sz="5400" b="1" kern="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charset="0"/>
            </a:endParaRPr>
          </a:p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5400" b="1" u="sng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 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" y="0"/>
            <a:ext cx="2492033" cy="10218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018" y="1202145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1</a:t>
            </a:r>
            <a:endParaRPr lang="en-US" sz="3200" b="1" dirty="0"/>
          </a:p>
        </p:txBody>
      </p:sp>
      <p:sp>
        <p:nvSpPr>
          <p:cNvPr id="13" name="Oval 12"/>
          <p:cNvSpPr/>
          <p:nvPr/>
        </p:nvSpPr>
        <p:spPr>
          <a:xfrm>
            <a:off x="1963266" y="3797454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35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98078" y="1213158"/>
            <a:ext cx="6803094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Tìm số thích hợp (theo mẫu).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2789" y="2246786"/>
            <a:ext cx="324074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a</a:t>
            </a:r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35 – 2 = ?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40815" y="3810902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8118364" y="3797454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346486" y="4420051"/>
            <a:ext cx="162709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04778" y="4433499"/>
            <a:ext cx="162709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00088" y="3534693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7182" y="4154559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34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24762" y="3534692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0685" y="4114215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33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66187" y="5582759"/>
            <a:ext cx="292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35 – 2 = </a:t>
            </a:r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33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  <p:bldP spid="3" grpId="0" animBg="1"/>
      <p:bldP spid="31" grpId="0" animBg="1"/>
      <p:bldP spid="32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7542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18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82789" y="1103791"/>
            <a:ext cx="324074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b, 18 – 3 = ?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5091" y="2667907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6652640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80762" y="3277056"/>
            <a:ext cx="162709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39054" y="3290504"/>
            <a:ext cx="162709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364" y="2391698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1458" y="3011564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17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9038" y="2391697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4961" y="2971220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16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6332" y="2459653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016603" y="3303951"/>
            <a:ext cx="1627094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742119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25359" y="2971220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15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2738" y="4480824"/>
            <a:ext cx="32407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b, 18 – 3 = </a:t>
            </a:r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15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5" grpId="0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94132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16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82789" y="1103791"/>
            <a:ext cx="324074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c, 16 – 4 = ?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74142" y="2667907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5240705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477352" y="3290504"/>
            <a:ext cx="113137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38105" y="3290504"/>
            <a:ext cx="1125566" cy="13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5027" y="2463387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0509" y="3011564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15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2520" y="2456443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13026" y="2971220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14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8220" y="2463387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04668" y="3303952"/>
            <a:ext cx="1128635" cy="13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846092" y="2654459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332" y="2971220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13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2738" y="4480824"/>
            <a:ext cx="32407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c, 16 – 4 = </a:t>
            </a:r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12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61251" y="2503732"/>
            <a:ext cx="65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-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226387" y="3303952"/>
            <a:ext cx="1128635" cy="13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441109" y="2708250"/>
            <a:ext cx="1277471" cy="1218298"/>
          </a:xfrm>
          <a:prstGeom prst="ellipse">
            <a:avLst/>
          </a:prstGeom>
          <a:solidFill>
            <a:srgbClr val="660033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737210" y="2984668"/>
            <a:ext cx="88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12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7" grpId="0" animBg="1"/>
      <p:bldP spid="28" grpId="0"/>
      <p:bldP spid="29" grpId="0"/>
      <p:bldP spid="33" grpId="0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5834" y="180599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2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23266" y="184866"/>
            <a:ext cx="167542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đ, s ? 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22" y="1673317"/>
            <a:ext cx="1933575" cy="3000375"/>
          </a:xfrm>
          <a:prstGeom prst="ellipse">
            <a:avLst/>
          </a:prstGeom>
          <a:ln w="57150">
            <a:solidFill>
              <a:srgbClr val="FF66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69" y="1310246"/>
            <a:ext cx="6326002" cy="5117447"/>
          </a:xfrm>
          <a:prstGeom prst="flowChartAlternateProcess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322992" y="2618261"/>
            <a:ext cx="638735" cy="709043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96497" y="2618260"/>
            <a:ext cx="638735" cy="709043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s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22991" y="5186648"/>
            <a:ext cx="638735" cy="709043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s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496496" y="5186648"/>
            <a:ext cx="638735" cy="709043"/>
          </a:xfrm>
          <a:prstGeom prst="roundRect">
            <a:avLst/>
          </a:prstGeom>
          <a:solidFill>
            <a:srgbClr val="FF99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7" grpId="0" animBg="1"/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60719" y="128583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3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93670" y="159387"/>
            <a:ext cx="8028609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Hai phép tính nào có cùng kết quả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70" y="1018903"/>
            <a:ext cx="9117874" cy="5695406"/>
          </a:xfrm>
          <a:prstGeom prst="flowChartAlternateProcess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010298" y="2142308"/>
            <a:ext cx="4284618" cy="13193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05795" y="4506685"/>
            <a:ext cx="4036424" cy="1162595"/>
          </a:xfrm>
          <a:prstGeom prst="straightConnector1">
            <a:avLst/>
          </a:prstGeom>
          <a:ln w="571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10298" y="1990678"/>
            <a:ext cx="3931921" cy="400517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107576" y="208369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4</a:t>
            </a:r>
            <a:endParaRPr lang="en-US" sz="32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98315"/>
            <a:ext cx="11155680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Có 18 bạn rùa và thỏ chơi trốn tìm, trong đó có 8 bạn rùa. Hỏi có bao nhiêu bạn thỏ?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56053" y="5495315"/>
            <a:ext cx="907325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?</a:t>
            </a:r>
            <a:endParaRPr lang="en-US" sz="4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643999" y="5494721"/>
            <a:ext cx="907325" cy="76780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?</a:t>
            </a:r>
            <a:endParaRPr lang="en-US" sz="40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7476818" y="5514423"/>
            <a:ext cx="974825" cy="742356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bg1"/>
                </a:solidFill>
              </a:rPr>
              <a:t>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689767" y="5512700"/>
            <a:ext cx="959830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/>
              <a:t>?</a:t>
            </a:r>
            <a:endParaRPr lang="en-US" sz="4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611334" y="5511057"/>
            <a:ext cx="883605" cy="764959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=</a:t>
            </a:r>
            <a:endParaRPr lang="en-US" sz="40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4720516" y="5524454"/>
            <a:ext cx="876473" cy="70668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</a:rPr>
              <a:t>-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756053" y="5532404"/>
            <a:ext cx="886705" cy="706680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18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627738" y="5494721"/>
            <a:ext cx="947353" cy="756619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06" y="1733550"/>
            <a:ext cx="7367451" cy="3390900"/>
          </a:xfrm>
          <a:prstGeom prst="round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513062" y="5532404"/>
            <a:ext cx="947353" cy="756619"/>
          </a:xfrm>
          <a:prstGeom prst="round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00"/>
                </a:solidFill>
              </a:rPr>
              <a:t>10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4" grpId="1" animBg="1"/>
      <p:bldP spid="29" grpId="0" animBg="1"/>
      <p:bldP spid="29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42" grpId="0" animBg="1"/>
      <p:bldP spid="5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971801" y="1143005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Dặn dò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02089" y="3052764"/>
            <a:ext cx="4033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CC"/>
                </a:solidFill>
              </a:rPr>
              <a:t>Nhận xét tiết học </a:t>
            </a:r>
          </a:p>
        </p:txBody>
      </p:sp>
      <p:pic>
        <p:nvPicPr>
          <p:cNvPr id="25605" name="Picture 8" descr="Flash Lang hoa de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96" y="5003074"/>
            <a:ext cx="1237457" cy="173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Flash Buom va hoa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03" y="5094514"/>
            <a:ext cx="1641269" cy="1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Flash Lang hoa de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354" y="4728754"/>
            <a:ext cx="962025" cy="20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B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3" y="3052764"/>
            <a:ext cx="1954800" cy="36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Flash Buom va hoa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8" y="5003074"/>
            <a:ext cx="1366839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j039821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91454" y="1668284"/>
            <a:ext cx="4568825" cy="123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3711"/>
            <a:ext cx="91043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81" y="4073947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" y="4782821"/>
            <a:ext cx="2355851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êu đề 1"/>
          <p:cNvSpPr txBox="1">
            <a:spLocks/>
          </p:cNvSpPr>
          <p:nvPr/>
        </p:nvSpPr>
        <p:spPr>
          <a:xfrm>
            <a:off x="2589851" y="1821391"/>
            <a:ext cx="6934534" cy="2119631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600" b="1" kern="1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655501" y="2266950"/>
            <a:ext cx="2948474" cy="649288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 smtClean="0">
                <a:solidFill>
                  <a:srgbClr val="FF3399"/>
                </a:solidFill>
                <a:latin typeface="+mj-lt"/>
              </a:rPr>
              <a:t>TOÁN LỚP 1</a:t>
            </a:r>
            <a:r>
              <a:rPr lang="en-US" sz="2800" b="1" dirty="0" smtClean="0">
                <a:solidFill>
                  <a:srgbClr val="FF3399"/>
                </a:solidFill>
                <a:latin typeface="+mj-lt"/>
              </a:rPr>
              <a:t>a1</a:t>
            </a:r>
            <a:endParaRPr lang="en-US" sz="28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1626" y="5954714"/>
            <a:ext cx="3890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BÙI THỊ NHÂN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15" y="3300923"/>
            <a:ext cx="165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47" y="4048866"/>
            <a:ext cx="1651000" cy="8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05" y="2702348"/>
            <a:ext cx="1651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266950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70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049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02" y="810500"/>
            <a:ext cx="16510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3" descr="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831" y="147717"/>
            <a:ext cx="638175" cy="43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12" y="2881206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85" y="541766"/>
            <a:ext cx="5889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68" y="34018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06" y="70820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9" descr="450603ss06xdzo9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3" y="0"/>
            <a:ext cx="7835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5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</a:t>
            </a:r>
            <a:r>
              <a:rPr lang="en-US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1</a:t>
            </a:r>
            <a:endParaRPr lang="vi-VN" sz="6000" b="1" dirty="0">
              <a:solidFill>
                <a:srgbClr val="FF33CC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5495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-67733"/>
            <a:ext cx="11974679" cy="559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8688" y="1149533"/>
            <a:ext cx="5995851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>
            <a:spLocks noChangeArrowheads="1"/>
          </p:cNvSpPr>
          <p:nvPr/>
        </p:nvSpPr>
        <p:spPr bwMode="auto">
          <a:xfrm>
            <a:off x="2110954" y="460717"/>
            <a:ext cx="900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ngày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5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tháng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năm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2024</a:t>
            </a:r>
            <a:r>
              <a:rPr lang="en-US" sz="6000" b="1" u="sng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 </a:t>
            </a:r>
            <a:endParaRPr lang="en-US" sz="5400" b="1" dirty="0">
              <a:solidFill>
                <a:schemeClr val="bg1"/>
              </a:solidFill>
              <a:ea typeface="Chivo Light"/>
              <a:cs typeface="Chivo Light"/>
              <a:sym typeface="Chivo Light"/>
            </a:endParaRPr>
          </a:p>
        </p:txBody>
      </p:sp>
      <p:sp>
        <p:nvSpPr>
          <p:cNvPr id="10" name="Google Shape;461;p28"/>
          <p:cNvSpPr txBox="1">
            <a:spLocks noChangeArrowheads="1"/>
          </p:cNvSpPr>
          <p:nvPr/>
        </p:nvSpPr>
        <p:spPr bwMode="auto">
          <a:xfrm>
            <a:off x="3474583" y="1794460"/>
            <a:ext cx="476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5400" b="1" u="sng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Toán</a:t>
            </a:r>
            <a:endParaRPr lang="en-US" sz="54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1" name="Google Shape;461;p28">
            <a:extLst/>
          </p:cNvPr>
          <p:cNvSpPr txBox="1"/>
          <p:nvPr/>
        </p:nvSpPr>
        <p:spPr>
          <a:xfrm>
            <a:off x="1479683" y="3061528"/>
            <a:ext cx="9301908" cy="160789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None/>
              <a:defRPr/>
            </a:pPr>
            <a:r>
              <a:rPr lang="vi-VN" sz="54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vantGarde-Demi" charset="0"/>
              </a:rPr>
              <a:t>   </a:t>
            </a:r>
            <a:r>
              <a:rPr lang="en-US" sz="54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Bài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31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: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Phép trừ số có hai chữ số với số có một chữ số</a:t>
            </a:r>
            <a:endParaRPr lang="en-US" sz="5400" b="1" kern="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charset="0"/>
            </a:endParaRPr>
          </a:p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5400" b="1" u="sng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 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" y="155427"/>
            <a:ext cx="2057400" cy="8953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16961"/>
              </p:ext>
            </p:extLst>
          </p:nvPr>
        </p:nvGraphicFramePr>
        <p:xfrm>
          <a:off x="5459505" y="1397726"/>
          <a:ext cx="2729754" cy="291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77">
                  <a:extLst>
                    <a:ext uri="{9D8B030D-6E8A-4147-A177-3AD203B41FA5}">
                      <a16:colId xmlns:a16="http://schemas.microsoft.com/office/drawing/2014/main" val="3781155063"/>
                    </a:ext>
                  </a:extLst>
                </a:gridCol>
                <a:gridCol w="1364877">
                  <a:extLst>
                    <a:ext uri="{9D8B030D-6E8A-4147-A177-3AD203B41FA5}">
                      <a16:colId xmlns:a16="http://schemas.microsoft.com/office/drawing/2014/main" val="340384959"/>
                    </a:ext>
                  </a:extLst>
                </a:gridCol>
              </a:tblGrid>
              <a:tr h="72657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800701"/>
                  </a:ext>
                </a:extLst>
              </a:tr>
              <a:tr h="726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88567"/>
                  </a:ext>
                </a:extLst>
              </a:tr>
              <a:tr h="726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81602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1040" y="1491856"/>
            <a:ext cx="136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Chục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9023" y="1477642"/>
            <a:ext cx="136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Đơn vị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0495" y="2256748"/>
            <a:ext cx="49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8988" y="2297089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208" y="2537922"/>
            <a:ext cx="4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2350" y="2864996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8988" y="3654951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7389" y="3680690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9637" y="4678678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76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0319" y="5143696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1578" y="4940288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909978" y="5666916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26095" y="4689647"/>
            <a:ext cx="4711841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6 trừ 5 bằng 1, viết 1.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0150" y="5628225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989" y="5396688"/>
            <a:ext cx="4758914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Hạ 7, viết 7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5078" y="5636138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784" y="4710013"/>
            <a:ext cx="248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76 - 5 =  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2408" y="4710014"/>
            <a:ext cx="56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7001" y="4710013"/>
            <a:ext cx="94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71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4" y="1477641"/>
            <a:ext cx="4246964" cy="28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3" grpId="0"/>
      <p:bldP spid="24" grpId="0" animBg="1"/>
      <p:bldP spid="25" grpId="0"/>
      <p:bldP spid="26" grpId="0"/>
      <p:bldP spid="27" grpId="0"/>
      <p:bldP spid="27" grpId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23555"/>
              </p:ext>
            </p:extLst>
          </p:nvPr>
        </p:nvGraphicFramePr>
        <p:xfrm>
          <a:off x="5459505" y="698482"/>
          <a:ext cx="2729754" cy="291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77">
                  <a:extLst>
                    <a:ext uri="{9D8B030D-6E8A-4147-A177-3AD203B41FA5}">
                      <a16:colId xmlns:a16="http://schemas.microsoft.com/office/drawing/2014/main" val="3781155063"/>
                    </a:ext>
                  </a:extLst>
                </a:gridCol>
                <a:gridCol w="1364877">
                  <a:extLst>
                    <a:ext uri="{9D8B030D-6E8A-4147-A177-3AD203B41FA5}">
                      <a16:colId xmlns:a16="http://schemas.microsoft.com/office/drawing/2014/main" val="340384959"/>
                    </a:ext>
                  </a:extLst>
                </a:gridCol>
              </a:tblGrid>
              <a:tr h="72657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800701"/>
                  </a:ext>
                </a:extLst>
              </a:tr>
              <a:tr h="726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088567"/>
                  </a:ext>
                </a:extLst>
              </a:tr>
              <a:tr h="7265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816025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641040" y="792612"/>
            <a:ext cx="136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Chục 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79023" y="778398"/>
            <a:ext cx="136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Đơn vị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70495" y="1557504"/>
            <a:ext cx="49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68988" y="1597845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3208" y="1838678"/>
            <a:ext cx="44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72350" y="2165752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68988" y="2955707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0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97389" y="2981446"/>
            <a:ext cx="443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9637" y="3979434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0319" y="4444452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1578" y="4241044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909978" y="4967672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6095" y="3990403"/>
            <a:ext cx="4711841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4 trừ 4 bằng 0 viết 0.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30150" y="4928981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0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52989" y="4697444"/>
            <a:ext cx="4758914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Hạ 3, viết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25085" y="4913059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85784" y="4010769"/>
            <a:ext cx="248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34 - 4 =   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2408" y="4010770"/>
            <a:ext cx="56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75747" y="4003877"/>
            <a:ext cx="94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30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9" y="698482"/>
            <a:ext cx="4639236" cy="29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 animBg="1"/>
      <p:bldP spid="47" grpId="0"/>
      <p:bldP spid="48" grpId="0" animBg="1"/>
      <p:bldP spid="49" grpId="0"/>
      <p:bldP spid="50" grpId="0"/>
      <p:bldP spid="51" grpId="0"/>
      <p:bldP spid="51" grpId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12123"/>
            <a:ext cx="2403565" cy="990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5835" y="1210235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1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6849" y="1210235"/>
            <a:ext cx="1582564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Tính: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223" y="2056508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19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7905" y="2521526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64" y="2318118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77564" y="3044746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14548" y="3048246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5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146" y="3048246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1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33417" y="2008014"/>
            <a:ext cx="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35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1664" y="2521317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5725" y="2406567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65725" y="2924460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5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3535" y="2379673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09908" y="3048276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05210" y="2934842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77461" y="1972646"/>
            <a:ext cx="7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66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3606" y="2311587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4996" y="3033329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3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9355" y="3034620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3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81940" y="2920512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6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5834" y="3899647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2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23266" y="3903914"/>
            <a:ext cx="459679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Đặt tính rồi tính :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89623" y="4857972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18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0305" y="5322990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31564" y="5119582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229964" y="5846210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66948" y="5849710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3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80204" y="5842711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1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85817" y="4863261"/>
            <a:ext cx="88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46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74064" y="5376564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18125" y="5261814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18125" y="5779707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2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05935" y="5234920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-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462308" y="5903523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257610" y="5790089"/>
            <a:ext cx="53116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129861" y="4827893"/>
            <a:ext cx="78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75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34027" y="5114954"/>
            <a:ext cx="59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-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40843" y="5888576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4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70707" y="5884355"/>
            <a:ext cx="55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2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18657" y="5787025"/>
            <a:ext cx="59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rgbClr val="FF33CC"/>
                </a:solidFill>
                <a:latin typeface="+mj-lt"/>
              </a:rPr>
              <a:t>7</a:t>
            </a:r>
            <a:endParaRPr lang="en-US" sz="3200" b="1" dirty="0">
              <a:solidFill>
                <a:srgbClr val="FF33CC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464" y="3810949"/>
            <a:ext cx="5943751" cy="7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  <p:bldP spid="32" grpId="0"/>
      <p:bldP spid="36" grpId="0" animBg="1"/>
      <p:bldP spid="37" grpId="0" animBg="1"/>
      <p:bldP spid="38" grpId="0"/>
      <p:bldP spid="39" grpId="0"/>
      <p:bldP spid="40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281" y="336176"/>
            <a:ext cx="699247" cy="672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/>
              <a:t>3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8112" y="336176"/>
            <a:ext cx="5306135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Tìm chỡ đỗ cho xe ô tô.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12" y="1342017"/>
            <a:ext cx="10120182" cy="51529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693023" y="2487706"/>
            <a:ext cx="3442447" cy="1430767"/>
          </a:xfrm>
          <a:prstGeom prst="straightConnector1">
            <a:avLst/>
          </a:prstGeom>
          <a:ln w="57150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693023" y="2595283"/>
            <a:ext cx="3442447" cy="2864223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408</Words>
  <Application>Microsoft Office PowerPoint</Application>
  <PresentationFormat>Widescreen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AvantGarde-Demi</vt:lpstr>
      <vt:lpstr>Calibri</vt:lpstr>
      <vt:lpstr>Calibri Light</vt:lpstr>
      <vt:lpstr>Century Gothic</vt:lpstr>
      <vt:lpstr>Chivo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472</cp:revision>
  <dcterms:created xsi:type="dcterms:W3CDTF">2022-02-18T14:26:18Z</dcterms:created>
  <dcterms:modified xsi:type="dcterms:W3CDTF">2024-03-29T01:39:40Z</dcterms:modified>
</cp:coreProperties>
</file>