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oki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470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3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8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469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09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902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92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37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99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44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903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32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22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823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34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97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3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20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24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0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98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26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594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U51CvbZfWI" TargetMode="Externa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926" y="5311235"/>
            <a:ext cx="430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hlinkClick r:id="rId2"/>
              </a:rPr>
              <a:t>https://youtu.be/LU51CvbZfWI</a:t>
            </a:r>
            <a:endParaRPr lang="vi-VN" sz="2400" dirty="0"/>
          </a:p>
          <a:p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2558474" y="2650837"/>
            <a:ext cx="7379855" cy="170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</a:t>
            </a:r>
            <a:r>
              <a:rPr lang="vi-VN" sz="3200" b="1">
                <a:solidFill>
                  <a:srgbClr val="FFFF00"/>
                </a:solidFill>
                <a:latin typeface="+mj-lt"/>
              </a:rPr>
              <a:t>THĂM </a:t>
            </a:r>
            <a:r>
              <a:rPr lang="vi-VN" sz="3200" b="1" smtClean="0">
                <a:solidFill>
                  <a:srgbClr val="FFFF00"/>
                </a:solidFill>
                <a:latin typeface="+mj-lt"/>
              </a:rPr>
              <a:t>LỚP 2a1 – TRƯỜNG TH NGUYỄN VIẾT XUÂN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57" y="775531"/>
            <a:ext cx="2027207" cy="92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LỚP 2A1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4926" y="1086928"/>
            <a:ext cx="7073700" cy="61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 ngày 25 tháng 3 năm 2024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 dirty="0"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53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+mn-lt"/>
                <a:ea typeface="Cookie"/>
                <a:cs typeface="Cookie"/>
                <a:sym typeface="Cookie"/>
              </a:rPr>
              <a:t>ĐỘ DÀI VÀ ĐƠN VỊ ĐO ĐỘ DÀI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711590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55</a:t>
            </a:r>
            <a:r>
              <a:rPr lang="vi-VN" sz="6000" b="1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: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vi-VN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100655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vi-VN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918</Words>
  <Application>Microsoft Office PowerPoint</Application>
  <PresentationFormat>Widescreen</PresentationFormat>
  <Paragraphs>155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Noto Sans Symbols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4</cp:revision>
  <dcterms:created xsi:type="dcterms:W3CDTF">2021-06-02T01:34:28Z</dcterms:created>
  <dcterms:modified xsi:type="dcterms:W3CDTF">2024-03-28T08:15:10Z</dcterms:modified>
</cp:coreProperties>
</file>