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256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28/03/2024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2985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U51CvbZfWI" TargetMode="Externa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926" y="5311235"/>
            <a:ext cx="430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hlinkClick r:id="rId2"/>
              </a:rPr>
              <a:t>https://youtu.be/LU51CvbZfWI</a:t>
            </a:r>
            <a:endParaRPr lang="vi-VN" sz="2400" dirty="0"/>
          </a:p>
          <a:p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2558474" y="2650837"/>
            <a:ext cx="7379855" cy="170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THĂM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LỚP 2a1 – trường TH Nguyễn Viết Xuân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57" y="775531"/>
            <a:ext cx="2027207" cy="92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LỚP 2A1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3758" y="647515"/>
            <a:ext cx="6598730" cy="687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Thứ  4 ngày 31  tháng  </a:t>
            </a:r>
            <a:r>
              <a:rPr lang="vi-VN" smtClean="0"/>
              <a:t>1 năm 2024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818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599681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8241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340997" y="36730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37307" y="2191642"/>
            <a:ext cx="6628225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96691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vi-VN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96691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vi-VN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528</Words>
  <Application>Microsoft Office PowerPoint</Application>
  <PresentationFormat>Widescreen</PresentationFormat>
  <Paragraphs>117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181</cp:revision>
  <dcterms:created xsi:type="dcterms:W3CDTF">2021-06-02T01:34:28Z</dcterms:created>
  <dcterms:modified xsi:type="dcterms:W3CDTF">2024-03-28T08:00:46Z</dcterms:modified>
</cp:coreProperties>
</file>