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6" r:id="rId3"/>
    <p:sldId id="284" r:id="rId4"/>
    <p:sldId id="287" r:id="rId5"/>
    <p:sldId id="294" r:id="rId6"/>
    <p:sldId id="289" r:id="rId7"/>
    <p:sldId id="291" r:id="rId8"/>
    <p:sldId id="295" r:id="rId9"/>
    <p:sldId id="29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1621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</a:t>
            </a:r>
            <a:r>
              <a:rPr lang="vi-VN" sz="3200" b="1">
                <a:solidFill>
                  <a:srgbClr val="FFFF00"/>
                </a:solidFill>
                <a:latin typeface="+mj-lt"/>
              </a:rPr>
              <a:t>THĂM </a:t>
            </a:r>
            <a:r>
              <a:rPr lang="vi-VN" sz="3200" b="1" smtClean="0">
                <a:solidFill>
                  <a:srgbClr val="FFFF00"/>
                </a:solidFill>
                <a:latin typeface="+mj-lt"/>
              </a:rPr>
              <a:t>LỚP 2A1 – TRƯỜNG TH NGUYỄN VIẾT XUÂN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4926" y="1086928"/>
            <a:ext cx="7073700" cy="61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 ngày 29 tháng 1 năm 2024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0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42676" y="280972"/>
            <a:ext cx="2238469" cy="980661"/>
            <a:chOff x="1476280" y="0"/>
            <a:chExt cx="2238469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76280" y="197943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01727" y="2045868"/>
            <a:ext cx="9123011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=""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=""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=""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=""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485</Words>
  <Application>Microsoft Office PowerPoint</Application>
  <PresentationFormat>Widescreen</PresentationFormat>
  <Paragraphs>183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165</cp:revision>
  <dcterms:created xsi:type="dcterms:W3CDTF">2021-06-02T01:34:28Z</dcterms:created>
  <dcterms:modified xsi:type="dcterms:W3CDTF">2024-03-28T08:15:55Z</dcterms:modified>
</cp:coreProperties>
</file>