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  <p:sldId id="290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xmlns="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</a:t>
            </a:r>
            <a:r>
              <a:rPr lang="vi-VN" sz="2800" dirty="0" smtClean="0">
                <a:solidFill>
                  <a:srgbClr val="FF0000"/>
                </a:solidFill>
              </a:rPr>
              <a:t>(túi)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</a:t>
            </a:r>
            <a:r>
              <a:rPr lang="vi-VN" sz="2800">
                <a:solidFill>
                  <a:srgbClr val="FF0000"/>
                </a:solidFill>
              </a:rPr>
              <a:t>4 </a:t>
            </a:r>
            <a:r>
              <a:rPr lang="vi-VN" sz="2800" smtClean="0">
                <a:solidFill>
                  <a:srgbClr val="FF0000"/>
                </a:solidFill>
              </a:rPr>
              <a:t>túi</a:t>
            </a:r>
            <a:r>
              <a:rPr lang="vi-VN" sz="280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xmlns="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xmlns="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xmlns="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xmlns="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xmlns="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xmlns="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700</Words>
  <Application>Microsoft Office PowerPoint</Application>
  <PresentationFormat>Widescreen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NK</cp:lastModifiedBy>
  <cp:revision>158</cp:revision>
  <dcterms:created xsi:type="dcterms:W3CDTF">2021-06-02T01:34:28Z</dcterms:created>
  <dcterms:modified xsi:type="dcterms:W3CDTF">2024-01-24T07:15:08Z</dcterms:modified>
</cp:coreProperties>
</file>