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84" r:id="rId3"/>
    <p:sldId id="325" r:id="rId4"/>
    <p:sldId id="327" r:id="rId5"/>
    <p:sldId id="330" r:id="rId6"/>
    <p:sldId id="331" r:id="rId7"/>
    <p:sldId id="328" r:id="rId8"/>
    <p:sldId id="337" r:id="rId9"/>
    <p:sldId id="338" r:id="rId10"/>
    <p:sldId id="336" r:id="rId11"/>
    <p:sldId id="340" r:id="rId12"/>
    <p:sldId id="341" r:id="rId13"/>
    <p:sldId id="342" r:id="rId14"/>
    <p:sldId id="272" r:id="rId15"/>
    <p:sldId id="273" r:id="rId16"/>
    <p:sldId id="274" r:id="rId17"/>
    <p:sldId id="276" r:id="rId18"/>
    <p:sldId id="344" r:id="rId19"/>
    <p:sldId id="262" r:id="rId20"/>
    <p:sldId id="264" r:id="rId21"/>
    <p:sldId id="345" r:id="rId22"/>
    <p:sldId id="347" r:id="rId23"/>
    <p:sldId id="303" r:id="rId24"/>
    <p:sldId id="289" r:id="rId25"/>
    <p:sldId id="348" r:id="rId26"/>
    <p:sldId id="291" r:id="rId27"/>
    <p:sldId id="302" r:id="rId28"/>
    <p:sldId id="278" r:id="rId29"/>
    <p:sldId id="355" r:id="rId30"/>
    <p:sldId id="312" r:id="rId31"/>
    <p:sldId id="306" r:id="rId32"/>
    <p:sldId id="319" r:id="rId33"/>
    <p:sldId id="313" r:id="rId34"/>
    <p:sldId id="349" r:id="rId35"/>
    <p:sldId id="314" r:id="rId36"/>
    <p:sldId id="321" r:id="rId37"/>
    <p:sldId id="350" r:id="rId38"/>
    <p:sldId id="351" r:id="rId39"/>
    <p:sldId id="352" r:id="rId40"/>
    <p:sldId id="353" r:id="rId41"/>
    <p:sldId id="354" r:id="rId42"/>
    <p:sldId id="361" r:id="rId43"/>
    <p:sldId id="357" r:id="rId44"/>
    <p:sldId id="358" r:id="rId45"/>
    <p:sldId id="362" r:id="rId46"/>
    <p:sldId id="360" r:id="rId47"/>
    <p:sldId id="363" r:id="rId48"/>
    <p:sldId id="364" r:id="rId49"/>
    <p:sldId id="366" r:id="rId50"/>
    <p:sldId id="367" r:id="rId51"/>
    <p:sldId id="368" r:id="rId52"/>
    <p:sldId id="369" r:id="rId53"/>
    <p:sldId id="370" r:id="rId54"/>
    <p:sldId id="371" r:id="rId55"/>
    <p:sldId id="372" r:id="rId56"/>
    <p:sldId id="373" r:id="rId57"/>
    <p:sldId id="374" r:id="rId58"/>
    <p:sldId id="376" r:id="rId59"/>
    <p:sldId id="375" r:id="rId60"/>
    <p:sldId id="377" r:id="rId61"/>
    <p:sldId id="379" r:id="rId62"/>
    <p:sldId id="380" r:id="rId63"/>
    <p:sldId id="378" r:id="rId64"/>
    <p:sldId id="381" r:id="rId65"/>
    <p:sldId id="382"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3" autoAdjust="0"/>
    <p:restoredTop sz="94660"/>
  </p:normalViewPr>
  <p:slideViewPr>
    <p:cSldViewPr>
      <p:cViewPr varScale="1">
        <p:scale>
          <a:sx n="68" d="100"/>
          <a:sy n="68" d="100"/>
        </p:scale>
        <p:origin x="130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2F557C-4963-40D1-81B4-5F28B301E60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63C9BBD-2191-40C8-85CD-F90B4AEA49EC}">
      <dgm:prSet phldrT="[Text]"/>
      <dgm:spPr/>
      <dgm:t>
        <a:bodyPr/>
        <a:lstStyle/>
        <a:p>
          <a:r>
            <a:rPr lang="en-US" b="1" dirty="0"/>
            <a:t>Xâm hại thể chất: Đánh đập, làm đau,…</a:t>
          </a:r>
        </a:p>
      </dgm:t>
    </dgm:pt>
    <dgm:pt modelId="{C29A5B7C-F1B1-4CCF-BB82-E476E72CB3E0}" type="parTrans" cxnId="{181307FB-DEAE-4032-94FF-F4EC0BD4E02F}">
      <dgm:prSet/>
      <dgm:spPr/>
      <dgm:t>
        <a:bodyPr/>
        <a:lstStyle/>
        <a:p>
          <a:endParaRPr lang="en-US"/>
        </a:p>
      </dgm:t>
    </dgm:pt>
    <dgm:pt modelId="{0A90D1FA-772A-4D2A-AB08-E1B9E60D7F1C}" type="sibTrans" cxnId="{181307FB-DEAE-4032-94FF-F4EC0BD4E02F}">
      <dgm:prSet/>
      <dgm:spPr/>
      <dgm:t>
        <a:bodyPr/>
        <a:lstStyle/>
        <a:p>
          <a:endParaRPr lang="en-US"/>
        </a:p>
      </dgm:t>
    </dgm:pt>
    <dgm:pt modelId="{21D55889-1BCB-4C56-B00C-53F33083BD5B}">
      <dgm:prSet phldrT="[Text]"/>
      <dgm:spPr/>
      <dgm:t>
        <a:bodyPr/>
        <a:lstStyle/>
        <a:p>
          <a:r>
            <a:rPr lang="en-US" b="1" dirty="0"/>
            <a:t>Xâm hại tinh thần: Chửi mắng, …</a:t>
          </a:r>
        </a:p>
      </dgm:t>
    </dgm:pt>
    <dgm:pt modelId="{028574D6-F5BD-4787-B2FD-090CD7FE6F4A}" type="parTrans" cxnId="{064D6404-289D-463D-9EE2-0740BAEA1455}">
      <dgm:prSet/>
      <dgm:spPr/>
      <dgm:t>
        <a:bodyPr/>
        <a:lstStyle/>
        <a:p>
          <a:endParaRPr lang="en-US"/>
        </a:p>
      </dgm:t>
    </dgm:pt>
    <dgm:pt modelId="{6E66D3B1-5FA1-4253-8DF7-A90CEC53ACC3}" type="sibTrans" cxnId="{064D6404-289D-463D-9EE2-0740BAEA1455}">
      <dgm:prSet/>
      <dgm:spPr/>
      <dgm:t>
        <a:bodyPr/>
        <a:lstStyle/>
        <a:p>
          <a:endParaRPr lang="en-US"/>
        </a:p>
      </dgm:t>
    </dgm:pt>
    <dgm:pt modelId="{A0A5E194-0BAC-404F-A1BC-9E9D1C3EA52B}">
      <dgm:prSet phldrT="[Text]"/>
      <dgm:spPr/>
      <dgm:t>
        <a:bodyPr/>
        <a:lstStyle/>
        <a:p>
          <a:r>
            <a:rPr lang="en-US" b="1" dirty="0"/>
            <a:t>Bỏ mặc: không cho ăn, mặc, …</a:t>
          </a:r>
        </a:p>
      </dgm:t>
    </dgm:pt>
    <dgm:pt modelId="{6A1C8A0F-8BFE-4944-BF3E-8AEFA8BB05B2}" type="parTrans" cxnId="{F2AF77CD-38F2-4A1D-9E53-FF092F964BBA}">
      <dgm:prSet/>
      <dgm:spPr/>
      <dgm:t>
        <a:bodyPr/>
        <a:lstStyle/>
        <a:p>
          <a:endParaRPr lang="en-US"/>
        </a:p>
      </dgm:t>
    </dgm:pt>
    <dgm:pt modelId="{C646399C-581D-4441-BA8C-B2E91F0FA52A}" type="sibTrans" cxnId="{F2AF77CD-38F2-4A1D-9E53-FF092F964BBA}">
      <dgm:prSet/>
      <dgm:spPr/>
      <dgm:t>
        <a:bodyPr/>
        <a:lstStyle/>
        <a:p>
          <a:endParaRPr lang="en-US"/>
        </a:p>
      </dgm:t>
    </dgm:pt>
    <dgm:pt modelId="{481685DD-D8C4-4F6B-AB01-7B2919DFFF55}">
      <dgm:prSet custT="1"/>
      <dgm:spPr>
        <a:solidFill>
          <a:srgbClr val="FFFF00"/>
        </a:solidFill>
      </dgm:spPr>
      <dgm:t>
        <a:bodyPr/>
        <a:lstStyle/>
        <a:p>
          <a:r>
            <a:rPr lang="en-US" sz="4400" b="1" dirty="0">
              <a:solidFill>
                <a:srgbClr val="FF0000"/>
              </a:solidFill>
            </a:rPr>
            <a:t>Xâm hại </a:t>
          </a:r>
          <a:r>
            <a:rPr lang="en-US" sz="4400" b="1" dirty="0" err="1">
              <a:solidFill>
                <a:srgbClr val="FF0000"/>
              </a:solidFill>
            </a:rPr>
            <a:t>tình</a:t>
          </a:r>
          <a:r>
            <a:rPr lang="en-US" sz="4400" b="1" dirty="0">
              <a:solidFill>
                <a:srgbClr val="FF0000"/>
              </a:solidFill>
            </a:rPr>
            <a:t> </a:t>
          </a:r>
          <a:r>
            <a:rPr lang="en-US" sz="4400" b="1" dirty="0" err="1">
              <a:solidFill>
                <a:srgbClr val="FF0000"/>
              </a:solidFill>
            </a:rPr>
            <a:t>dục</a:t>
          </a:r>
          <a:r>
            <a:rPr lang="en-US" sz="4400" b="1" dirty="0">
              <a:solidFill>
                <a:srgbClr val="FF0000"/>
              </a:solidFill>
            </a:rPr>
            <a:t> (</a:t>
          </a:r>
          <a:r>
            <a:rPr lang="en-US" sz="4400" b="1" dirty="0" err="1">
              <a:solidFill>
                <a:srgbClr val="FF0000"/>
              </a:solidFill>
            </a:rPr>
            <a:t>trẻ</a:t>
          </a:r>
          <a:r>
            <a:rPr lang="en-US" sz="4400" b="1" dirty="0">
              <a:solidFill>
                <a:srgbClr val="FF0000"/>
              </a:solidFill>
            </a:rPr>
            <a:t> </a:t>
          </a:r>
          <a:r>
            <a:rPr lang="en-US" sz="4400" b="1" dirty="0" err="1">
              <a:solidFill>
                <a:srgbClr val="FF0000"/>
              </a:solidFill>
            </a:rPr>
            <a:t>em</a:t>
          </a:r>
          <a:r>
            <a:rPr lang="en-US" sz="4400" b="1" dirty="0">
              <a:solidFill>
                <a:srgbClr val="FF0000"/>
              </a:solidFill>
            </a:rPr>
            <a:t>)</a:t>
          </a:r>
        </a:p>
      </dgm:t>
    </dgm:pt>
    <dgm:pt modelId="{58BA51F3-C81E-464D-86BC-30EF56948556}" type="parTrans" cxnId="{3198B7F3-C2C8-4DEB-99E1-E7E7D3EC63FB}">
      <dgm:prSet/>
      <dgm:spPr/>
      <dgm:t>
        <a:bodyPr/>
        <a:lstStyle/>
        <a:p>
          <a:endParaRPr lang="en-US"/>
        </a:p>
      </dgm:t>
    </dgm:pt>
    <dgm:pt modelId="{1969BCF9-8F07-4F7A-9CC2-358104FE6515}" type="sibTrans" cxnId="{3198B7F3-C2C8-4DEB-99E1-E7E7D3EC63FB}">
      <dgm:prSet/>
      <dgm:spPr/>
      <dgm:t>
        <a:bodyPr/>
        <a:lstStyle/>
        <a:p>
          <a:endParaRPr lang="en-US"/>
        </a:p>
      </dgm:t>
    </dgm:pt>
    <dgm:pt modelId="{6B1DB196-3603-4027-B440-8CF1BD162355}" type="pres">
      <dgm:prSet presAssocID="{492F557C-4963-40D1-81B4-5F28B301E601}" presName="Name0" presStyleCnt="0">
        <dgm:presLayoutVars>
          <dgm:chMax val="7"/>
          <dgm:chPref val="7"/>
          <dgm:dir/>
        </dgm:presLayoutVars>
      </dgm:prSet>
      <dgm:spPr/>
    </dgm:pt>
    <dgm:pt modelId="{C54325DF-4E7E-4562-9890-CB6AAB8CC384}" type="pres">
      <dgm:prSet presAssocID="{492F557C-4963-40D1-81B4-5F28B301E601}" presName="Name1" presStyleCnt="0"/>
      <dgm:spPr/>
    </dgm:pt>
    <dgm:pt modelId="{F56D5883-CF7C-432D-AA0B-1F6EF4350192}" type="pres">
      <dgm:prSet presAssocID="{492F557C-4963-40D1-81B4-5F28B301E601}" presName="cycle" presStyleCnt="0"/>
      <dgm:spPr/>
    </dgm:pt>
    <dgm:pt modelId="{1E165051-0CF2-4DAD-ADBC-7E6BB015B420}" type="pres">
      <dgm:prSet presAssocID="{492F557C-4963-40D1-81B4-5F28B301E601}" presName="srcNode" presStyleLbl="node1" presStyleIdx="0" presStyleCnt="4"/>
      <dgm:spPr/>
    </dgm:pt>
    <dgm:pt modelId="{97BE9D69-E33B-4C57-BF4F-68D29A42341A}" type="pres">
      <dgm:prSet presAssocID="{492F557C-4963-40D1-81B4-5F28B301E601}" presName="conn" presStyleLbl="parChTrans1D2" presStyleIdx="0" presStyleCnt="1"/>
      <dgm:spPr/>
    </dgm:pt>
    <dgm:pt modelId="{3A8D95B2-EC71-4E00-A06A-5FAC320147F6}" type="pres">
      <dgm:prSet presAssocID="{492F557C-4963-40D1-81B4-5F28B301E601}" presName="extraNode" presStyleLbl="node1" presStyleIdx="0" presStyleCnt="4"/>
      <dgm:spPr/>
    </dgm:pt>
    <dgm:pt modelId="{B4BADE5D-82E2-4D72-B3CD-3EFDB9564682}" type="pres">
      <dgm:prSet presAssocID="{492F557C-4963-40D1-81B4-5F28B301E601}" presName="dstNode" presStyleLbl="node1" presStyleIdx="0" presStyleCnt="4"/>
      <dgm:spPr/>
    </dgm:pt>
    <dgm:pt modelId="{470E067F-02B9-4726-8996-4F99AFA87C3D}" type="pres">
      <dgm:prSet presAssocID="{763C9BBD-2191-40C8-85CD-F90B4AEA49EC}" presName="text_1" presStyleLbl="node1" presStyleIdx="0" presStyleCnt="4">
        <dgm:presLayoutVars>
          <dgm:bulletEnabled val="1"/>
        </dgm:presLayoutVars>
      </dgm:prSet>
      <dgm:spPr/>
    </dgm:pt>
    <dgm:pt modelId="{971AEFF4-E6AD-4B53-8303-776CCE0AD0E9}" type="pres">
      <dgm:prSet presAssocID="{763C9BBD-2191-40C8-85CD-F90B4AEA49EC}" presName="accent_1" presStyleCnt="0"/>
      <dgm:spPr/>
    </dgm:pt>
    <dgm:pt modelId="{6861A0F5-87A6-4E03-A52E-65065CB4C8EB}" type="pres">
      <dgm:prSet presAssocID="{763C9BBD-2191-40C8-85CD-F90B4AEA49EC}" presName="accentRepeatNode" presStyleLbl="solidFgAcc1" presStyleIdx="0" presStyleCnt="4" custLinFactNeighborX="12401" custLinFactNeighborY="-6262"/>
      <dgm:spPr/>
    </dgm:pt>
    <dgm:pt modelId="{A9845D8B-E5B5-4A57-8A2F-1CA12B524000}" type="pres">
      <dgm:prSet presAssocID="{21D55889-1BCB-4C56-B00C-53F33083BD5B}" presName="text_2" presStyleLbl="node1" presStyleIdx="1" presStyleCnt="4">
        <dgm:presLayoutVars>
          <dgm:bulletEnabled val="1"/>
        </dgm:presLayoutVars>
      </dgm:prSet>
      <dgm:spPr/>
    </dgm:pt>
    <dgm:pt modelId="{4D1F3871-6C53-43FD-89E1-90A619CD8F6E}" type="pres">
      <dgm:prSet presAssocID="{21D55889-1BCB-4C56-B00C-53F33083BD5B}" presName="accent_2" presStyleCnt="0"/>
      <dgm:spPr/>
    </dgm:pt>
    <dgm:pt modelId="{7B223412-84DF-491F-8320-FB31B407FB91}" type="pres">
      <dgm:prSet presAssocID="{21D55889-1BCB-4C56-B00C-53F33083BD5B}" presName="accentRepeatNode" presStyleLbl="solidFgAcc1" presStyleIdx="1" presStyleCnt="4"/>
      <dgm:spPr/>
    </dgm:pt>
    <dgm:pt modelId="{2108DFE1-9440-478E-BB18-02F98DE9DDA4}" type="pres">
      <dgm:prSet presAssocID="{A0A5E194-0BAC-404F-A1BC-9E9D1C3EA52B}" presName="text_3" presStyleLbl="node1" presStyleIdx="2" presStyleCnt="4">
        <dgm:presLayoutVars>
          <dgm:bulletEnabled val="1"/>
        </dgm:presLayoutVars>
      </dgm:prSet>
      <dgm:spPr/>
    </dgm:pt>
    <dgm:pt modelId="{6E95DF81-6433-423D-94EF-C4E8ABFFAA90}" type="pres">
      <dgm:prSet presAssocID="{A0A5E194-0BAC-404F-A1BC-9E9D1C3EA52B}" presName="accent_3" presStyleCnt="0"/>
      <dgm:spPr/>
    </dgm:pt>
    <dgm:pt modelId="{EFA896D0-11CA-4DC8-A053-6C27745509D5}" type="pres">
      <dgm:prSet presAssocID="{A0A5E194-0BAC-404F-A1BC-9E9D1C3EA52B}" presName="accentRepeatNode" presStyleLbl="solidFgAcc1" presStyleIdx="2" presStyleCnt="4"/>
      <dgm:spPr>
        <a:blipFill rotWithShape="0">
          <a:blip xmlns:r="http://schemas.openxmlformats.org/officeDocument/2006/relationships" r:embed="rId1"/>
          <a:stretch>
            <a:fillRect/>
          </a:stretch>
        </a:blipFill>
      </dgm:spPr>
    </dgm:pt>
    <dgm:pt modelId="{A038A1C3-840C-4D90-A1CF-D4E7FEAABA62}" type="pres">
      <dgm:prSet presAssocID="{481685DD-D8C4-4F6B-AB01-7B2919DFFF55}" presName="text_4" presStyleLbl="node1" presStyleIdx="3" presStyleCnt="4">
        <dgm:presLayoutVars>
          <dgm:bulletEnabled val="1"/>
        </dgm:presLayoutVars>
      </dgm:prSet>
      <dgm:spPr/>
    </dgm:pt>
    <dgm:pt modelId="{3CE3A584-35AC-4A6A-B6AE-B8FE974DC078}" type="pres">
      <dgm:prSet presAssocID="{481685DD-D8C4-4F6B-AB01-7B2919DFFF55}" presName="accent_4" presStyleCnt="0"/>
      <dgm:spPr/>
    </dgm:pt>
    <dgm:pt modelId="{D0F01E1F-71DF-4785-9316-78E7509838DC}" type="pres">
      <dgm:prSet presAssocID="{481685DD-D8C4-4F6B-AB01-7B2919DFFF55}" presName="accentRepeatNode" presStyleLbl="solidFgAcc1" presStyleIdx="3" presStyleCnt="4"/>
      <dgm:spPr/>
    </dgm:pt>
  </dgm:ptLst>
  <dgm:cxnLst>
    <dgm:cxn modelId="{064D6404-289D-463D-9EE2-0740BAEA1455}" srcId="{492F557C-4963-40D1-81B4-5F28B301E601}" destId="{21D55889-1BCB-4C56-B00C-53F33083BD5B}" srcOrd="1" destOrd="0" parTransId="{028574D6-F5BD-4787-B2FD-090CD7FE6F4A}" sibTransId="{6E66D3B1-5FA1-4253-8DF7-A90CEC53ACC3}"/>
    <dgm:cxn modelId="{72DB6626-9097-424F-8BD7-FE3F69E4283D}" type="presOf" srcId="{21D55889-1BCB-4C56-B00C-53F33083BD5B}" destId="{A9845D8B-E5B5-4A57-8A2F-1CA12B524000}" srcOrd="0" destOrd="0" presId="urn:microsoft.com/office/officeart/2008/layout/VerticalCurvedList"/>
    <dgm:cxn modelId="{69F8774A-AE63-4D4B-BAE3-DA67ED76EFFB}" type="presOf" srcId="{481685DD-D8C4-4F6B-AB01-7B2919DFFF55}" destId="{A038A1C3-840C-4D90-A1CF-D4E7FEAABA62}" srcOrd="0" destOrd="0" presId="urn:microsoft.com/office/officeart/2008/layout/VerticalCurvedList"/>
    <dgm:cxn modelId="{2B95417F-F13D-4F70-AFA3-A7F9300A348E}" type="presOf" srcId="{492F557C-4963-40D1-81B4-5F28B301E601}" destId="{6B1DB196-3603-4027-B440-8CF1BD162355}" srcOrd="0" destOrd="0" presId="urn:microsoft.com/office/officeart/2008/layout/VerticalCurvedList"/>
    <dgm:cxn modelId="{B6DEB3AB-753F-40EF-AE29-25F9EB3C36FC}" type="presOf" srcId="{A0A5E194-0BAC-404F-A1BC-9E9D1C3EA52B}" destId="{2108DFE1-9440-478E-BB18-02F98DE9DDA4}" srcOrd="0" destOrd="0" presId="urn:microsoft.com/office/officeart/2008/layout/VerticalCurvedList"/>
    <dgm:cxn modelId="{03D352B3-5FB2-496E-8136-6B473D61F627}" type="presOf" srcId="{0A90D1FA-772A-4D2A-AB08-E1B9E60D7F1C}" destId="{97BE9D69-E33B-4C57-BF4F-68D29A42341A}" srcOrd="0" destOrd="0" presId="urn:microsoft.com/office/officeart/2008/layout/VerticalCurvedList"/>
    <dgm:cxn modelId="{F2AF77CD-38F2-4A1D-9E53-FF092F964BBA}" srcId="{492F557C-4963-40D1-81B4-5F28B301E601}" destId="{A0A5E194-0BAC-404F-A1BC-9E9D1C3EA52B}" srcOrd="2" destOrd="0" parTransId="{6A1C8A0F-8BFE-4944-BF3E-8AEFA8BB05B2}" sibTransId="{C646399C-581D-4441-BA8C-B2E91F0FA52A}"/>
    <dgm:cxn modelId="{6ADEDFEB-C2A7-49AA-8744-CD99B1ED20DD}" type="presOf" srcId="{763C9BBD-2191-40C8-85CD-F90B4AEA49EC}" destId="{470E067F-02B9-4726-8996-4F99AFA87C3D}" srcOrd="0" destOrd="0" presId="urn:microsoft.com/office/officeart/2008/layout/VerticalCurvedList"/>
    <dgm:cxn modelId="{3198B7F3-C2C8-4DEB-99E1-E7E7D3EC63FB}" srcId="{492F557C-4963-40D1-81B4-5F28B301E601}" destId="{481685DD-D8C4-4F6B-AB01-7B2919DFFF55}" srcOrd="3" destOrd="0" parTransId="{58BA51F3-C81E-464D-86BC-30EF56948556}" sibTransId="{1969BCF9-8F07-4F7A-9CC2-358104FE6515}"/>
    <dgm:cxn modelId="{181307FB-DEAE-4032-94FF-F4EC0BD4E02F}" srcId="{492F557C-4963-40D1-81B4-5F28B301E601}" destId="{763C9BBD-2191-40C8-85CD-F90B4AEA49EC}" srcOrd="0" destOrd="0" parTransId="{C29A5B7C-F1B1-4CCF-BB82-E476E72CB3E0}" sibTransId="{0A90D1FA-772A-4D2A-AB08-E1B9E60D7F1C}"/>
    <dgm:cxn modelId="{15457B9C-A1FA-4A9C-8F53-C361EEBA7390}" type="presParOf" srcId="{6B1DB196-3603-4027-B440-8CF1BD162355}" destId="{C54325DF-4E7E-4562-9890-CB6AAB8CC384}" srcOrd="0" destOrd="0" presId="urn:microsoft.com/office/officeart/2008/layout/VerticalCurvedList"/>
    <dgm:cxn modelId="{9FE48832-2C1E-4888-A6E8-9E28D1D64234}" type="presParOf" srcId="{C54325DF-4E7E-4562-9890-CB6AAB8CC384}" destId="{F56D5883-CF7C-432D-AA0B-1F6EF4350192}" srcOrd="0" destOrd="0" presId="urn:microsoft.com/office/officeart/2008/layout/VerticalCurvedList"/>
    <dgm:cxn modelId="{E95FA46D-F538-43A5-979A-8AC82DA98A04}" type="presParOf" srcId="{F56D5883-CF7C-432D-AA0B-1F6EF4350192}" destId="{1E165051-0CF2-4DAD-ADBC-7E6BB015B420}" srcOrd="0" destOrd="0" presId="urn:microsoft.com/office/officeart/2008/layout/VerticalCurvedList"/>
    <dgm:cxn modelId="{217FF34B-D469-45F6-A380-2BF52506ABF2}" type="presParOf" srcId="{F56D5883-CF7C-432D-AA0B-1F6EF4350192}" destId="{97BE9D69-E33B-4C57-BF4F-68D29A42341A}" srcOrd="1" destOrd="0" presId="urn:microsoft.com/office/officeart/2008/layout/VerticalCurvedList"/>
    <dgm:cxn modelId="{8731BD1B-DC30-428E-8845-F14E134A44BD}" type="presParOf" srcId="{F56D5883-CF7C-432D-AA0B-1F6EF4350192}" destId="{3A8D95B2-EC71-4E00-A06A-5FAC320147F6}" srcOrd="2" destOrd="0" presId="urn:microsoft.com/office/officeart/2008/layout/VerticalCurvedList"/>
    <dgm:cxn modelId="{FB5986C9-D676-4942-8763-E2568CC3168A}" type="presParOf" srcId="{F56D5883-CF7C-432D-AA0B-1F6EF4350192}" destId="{B4BADE5D-82E2-4D72-B3CD-3EFDB9564682}" srcOrd="3" destOrd="0" presId="urn:microsoft.com/office/officeart/2008/layout/VerticalCurvedList"/>
    <dgm:cxn modelId="{4B239B70-4096-46EE-B2B7-A020EB425BBE}" type="presParOf" srcId="{C54325DF-4E7E-4562-9890-CB6AAB8CC384}" destId="{470E067F-02B9-4726-8996-4F99AFA87C3D}" srcOrd="1" destOrd="0" presId="urn:microsoft.com/office/officeart/2008/layout/VerticalCurvedList"/>
    <dgm:cxn modelId="{8FAE0638-46B3-4C59-8C81-B8147D2DE08D}" type="presParOf" srcId="{C54325DF-4E7E-4562-9890-CB6AAB8CC384}" destId="{971AEFF4-E6AD-4B53-8303-776CCE0AD0E9}" srcOrd="2" destOrd="0" presId="urn:microsoft.com/office/officeart/2008/layout/VerticalCurvedList"/>
    <dgm:cxn modelId="{3B622C97-FEE2-4CFC-818E-EEE9A880DC2E}" type="presParOf" srcId="{971AEFF4-E6AD-4B53-8303-776CCE0AD0E9}" destId="{6861A0F5-87A6-4E03-A52E-65065CB4C8EB}" srcOrd="0" destOrd="0" presId="urn:microsoft.com/office/officeart/2008/layout/VerticalCurvedList"/>
    <dgm:cxn modelId="{B17C5623-4EC1-40D7-AAC1-AFB3013EE776}" type="presParOf" srcId="{C54325DF-4E7E-4562-9890-CB6AAB8CC384}" destId="{A9845D8B-E5B5-4A57-8A2F-1CA12B524000}" srcOrd="3" destOrd="0" presId="urn:microsoft.com/office/officeart/2008/layout/VerticalCurvedList"/>
    <dgm:cxn modelId="{08EEC0FE-DFF3-46A7-80D7-821A3D92ADA5}" type="presParOf" srcId="{C54325DF-4E7E-4562-9890-CB6AAB8CC384}" destId="{4D1F3871-6C53-43FD-89E1-90A619CD8F6E}" srcOrd="4" destOrd="0" presId="urn:microsoft.com/office/officeart/2008/layout/VerticalCurvedList"/>
    <dgm:cxn modelId="{172173D0-16A9-40EC-AD58-8EE153F18814}" type="presParOf" srcId="{4D1F3871-6C53-43FD-89E1-90A619CD8F6E}" destId="{7B223412-84DF-491F-8320-FB31B407FB91}" srcOrd="0" destOrd="0" presId="urn:microsoft.com/office/officeart/2008/layout/VerticalCurvedList"/>
    <dgm:cxn modelId="{722D47A0-CCB4-4286-A0F6-FDBEEF4B1248}" type="presParOf" srcId="{C54325DF-4E7E-4562-9890-CB6AAB8CC384}" destId="{2108DFE1-9440-478E-BB18-02F98DE9DDA4}" srcOrd="5" destOrd="0" presId="urn:microsoft.com/office/officeart/2008/layout/VerticalCurvedList"/>
    <dgm:cxn modelId="{8B0D5B8A-8F4F-4F19-B863-88A6C471D42A}" type="presParOf" srcId="{C54325DF-4E7E-4562-9890-CB6AAB8CC384}" destId="{6E95DF81-6433-423D-94EF-C4E8ABFFAA90}" srcOrd="6" destOrd="0" presId="urn:microsoft.com/office/officeart/2008/layout/VerticalCurvedList"/>
    <dgm:cxn modelId="{FAB5E8B9-3E07-4CC9-B19B-DCCC022DF5F6}" type="presParOf" srcId="{6E95DF81-6433-423D-94EF-C4E8ABFFAA90}" destId="{EFA896D0-11CA-4DC8-A053-6C27745509D5}" srcOrd="0" destOrd="0" presId="urn:microsoft.com/office/officeart/2008/layout/VerticalCurvedList"/>
    <dgm:cxn modelId="{E175639E-9895-461B-9EDA-988E77D7310B}" type="presParOf" srcId="{C54325DF-4E7E-4562-9890-CB6AAB8CC384}" destId="{A038A1C3-840C-4D90-A1CF-D4E7FEAABA62}" srcOrd="7" destOrd="0" presId="urn:microsoft.com/office/officeart/2008/layout/VerticalCurvedList"/>
    <dgm:cxn modelId="{83482FF7-F4C7-4056-B286-5B3E407DB71C}" type="presParOf" srcId="{C54325DF-4E7E-4562-9890-CB6AAB8CC384}" destId="{3CE3A584-35AC-4A6A-B6AE-B8FE974DC078}" srcOrd="8" destOrd="0" presId="urn:microsoft.com/office/officeart/2008/layout/VerticalCurvedList"/>
    <dgm:cxn modelId="{DCB8DDD9-C9CB-49C2-9E50-23AB1A3A7F8C}" type="presParOf" srcId="{3CE3A584-35AC-4A6A-B6AE-B8FE974DC078}" destId="{D0F01E1F-71DF-4785-9316-78E7509838D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1456B8-2EFB-4A29-B8CF-2B2CA50A4EE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CEF44D6-9D44-4208-BE8C-B9093E9E30C5}">
      <dgm:prSet phldrT="[Text]" custT="1"/>
      <dgm:spPr>
        <a:solidFill>
          <a:srgbClr val="FFFF00"/>
        </a:solidFill>
      </dgm:spPr>
      <dgm:t>
        <a:bodyPr/>
        <a:lstStyle/>
        <a:p>
          <a:pPr algn="ctr"/>
          <a:r>
            <a:rPr lang="en-US" sz="3200" b="1" dirty="0">
              <a:solidFill>
                <a:srgbClr val="0000CC"/>
              </a:solidFill>
            </a:rPr>
            <a:t>Người lớn cưỡng bức, dụ dỗ trẻ</a:t>
          </a:r>
        </a:p>
      </dgm:t>
    </dgm:pt>
    <dgm:pt modelId="{819A554E-645A-480C-852D-D715568BBFB1}" type="parTrans" cxnId="{8662D0DF-A84E-47CA-924F-5BD8AE3B0B55}">
      <dgm:prSet/>
      <dgm:spPr/>
      <dgm:t>
        <a:bodyPr/>
        <a:lstStyle/>
        <a:p>
          <a:endParaRPr lang="en-US"/>
        </a:p>
      </dgm:t>
    </dgm:pt>
    <dgm:pt modelId="{C4ABF041-B1A8-49F4-B044-DA1E49651096}" type="sibTrans" cxnId="{8662D0DF-A84E-47CA-924F-5BD8AE3B0B55}">
      <dgm:prSet/>
      <dgm:spPr/>
      <dgm:t>
        <a:bodyPr/>
        <a:lstStyle/>
        <a:p>
          <a:endParaRPr lang="en-US"/>
        </a:p>
      </dgm:t>
    </dgm:pt>
    <dgm:pt modelId="{2A07B434-602B-4715-B481-9258891978CB}">
      <dgm:prSet phldrT="[Text]" custT="1"/>
      <dgm:spPr>
        <a:solidFill>
          <a:srgbClr val="FFFF00"/>
        </a:solidFill>
      </dgm:spPr>
      <dgm:t>
        <a:bodyPr/>
        <a:lstStyle/>
        <a:p>
          <a:pPr algn="ctr"/>
          <a:r>
            <a:rPr lang="en-US" sz="3200" b="1" dirty="0">
              <a:solidFill>
                <a:srgbClr val="0000CC"/>
              </a:solidFill>
            </a:rPr>
            <a:t>động chạm đến các bộ phận riêng tư   của trẻ</a:t>
          </a:r>
        </a:p>
      </dgm:t>
    </dgm:pt>
    <dgm:pt modelId="{BF659381-7A15-41D1-AEB1-26EA304450F3}" type="parTrans" cxnId="{0F4826C0-9F86-4AFD-983D-7F3811A686A3}">
      <dgm:prSet/>
      <dgm:spPr/>
      <dgm:t>
        <a:bodyPr/>
        <a:lstStyle/>
        <a:p>
          <a:endParaRPr lang="en-US"/>
        </a:p>
      </dgm:t>
    </dgm:pt>
    <dgm:pt modelId="{06B2EBE9-C71A-4D49-8CB0-89B8228DD45B}" type="sibTrans" cxnId="{0F4826C0-9F86-4AFD-983D-7F3811A686A3}">
      <dgm:prSet/>
      <dgm:spPr/>
      <dgm:t>
        <a:bodyPr/>
        <a:lstStyle/>
        <a:p>
          <a:endParaRPr lang="en-US"/>
        </a:p>
      </dgm:t>
    </dgm:pt>
    <dgm:pt modelId="{4715627C-D4D0-49AC-B601-D75EB19492D5}">
      <dgm:prSet phldrT="[Text]" custT="1"/>
      <dgm:spPr>
        <a:solidFill>
          <a:srgbClr val="FFFF00"/>
        </a:solidFill>
      </dgm:spPr>
      <dgm:t>
        <a:bodyPr/>
        <a:lstStyle/>
        <a:p>
          <a:pPr algn="ctr"/>
          <a:r>
            <a:rPr lang="en-US" sz="3200" b="1" dirty="0">
              <a:solidFill>
                <a:srgbClr val="0000CC"/>
              </a:solidFill>
            </a:rPr>
            <a:t>hoặc bảo các em sờ mó, động chạm đến các bộ phận riêng tư của người đó …</a:t>
          </a:r>
        </a:p>
      </dgm:t>
    </dgm:pt>
    <dgm:pt modelId="{8838991A-9FD1-4BC4-890D-C5E9E31B3AA9}" type="parTrans" cxnId="{A2BF8002-6689-41BC-ADE5-43B554F6CA79}">
      <dgm:prSet/>
      <dgm:spPr/>
      <dgm:t>
        <a:bodyPr/>
        <a:lstStyle/>
        <a:p>
          <a:endParaRPr lang="en-US"/>
        </a:p>
      </dgm:t>
    </dgm:pt>
    <dgm:pt modelId="{93E97511-AF8A-4094-BAAE-B8E02538ED1E}" type="sibTrans" cxnId="{A2BF8002-6689-41BC-ADE5-43B554F6CA79}">
      <dgm:prSet/>
      <dgm:spPr/>
      <dgm:t>
        <a:bodyPr/>
        <a:lstStyle/>
        <a:p>
          <a:endParaRPr lang="en-US"/>
        </a:p>
      </dgm:t>
    </dgm:pt>
    <dgm:pt modelId="{9264880B-BB16-4CA5-B0B5-E3AFF42C9E66}" type="pres">
      <dgm:prSet presAssocID="{A21456B8-2EFB-4A29-B8CF-2B2CA50A4EE6}" presName="linear" presStyleCnt="0">
        <dgm:presLayoutVars>
          <dgm:dir/>
          <dgm:animLvl val="lvl"/>
          <dgm:resizeHandles val="exact"/>
        </dgm:presLayoutVars>
      </dgm:prSet>
      <dgm:spPr/>
    </dgm:pt>
    <dgm:pt modelId="{09B16B4A-1D45-4BE6-93D9-9FF476D6ABC6}" type="pres">
      <dgm:prSet presAssocID="{CCEF44D6-9D44-4208-BE8C-B9093E9E30C5}" presName="parentLin" presStyleCnt="0"/>
      <dgm:spPr/>
    </dgm:pt>
    <dgm:pt modelId="{2543A0B3-2BBA-4BF1-B595-2CBC074F3502}" type="pres">
      <dgm:prSet presAssocID="{CCEF44D6-9D44-4208-BE8C-B9093E9E30C5}" presName="parentLeftMargin" presStyleLbl="node1" presStyleIdx="0" presStyleCnt="3"/>
      <dgm:spPr/>
    </dgm:pt>
    <dgm:pt modelId="{027A98B5-7300-4526-8104-48D6BAB7E800}" type="pres">
      <dgm:prSet presAssocID="{CCEF44D6-9D44-4208-BE8C-B9093E9E30C5}" presName="parentText" presStyleLbl="node1" presStyleIdx="0" presStyleCnt="3" custScaleX="126455">
        <dgm:presLayoutVars>
          <dgm:chMax val="0"/>
          <dgm:bulletEnabled val="1"/>
        </dgm:presLayoutVars>
      </dgm:prSet>
      <dgm:spPr/>
    </dgm:pt>
    <dgm:pt modelId="{A899C724-320B-4DCC-8B47-74D772E9F9E0}" type="pres">
      <dgm:prSet presAssocID="{CCEF44D6-9D44-4208-BE8C-B9093E9E30C5}" presName="negativeSpace" presStyleCnt="0"/>
      <dgm:spPr/>
    </dgm:pt>
    <dgm:pt modelId="{6E811ED8-4708-4BEF-884B-DB707914685E}" type="pres">
      <dgm:prSet presAssocID="{CCEF44D6-9D44-4208-BE8C-B9093E9E30C5}" presName="childText" presStyleLbl="conFgAcc1" presStyleIdx="0" presStyleCnt="3" custLinFactY="-13319" custLinFactNeighborY="-100000">
        <dgm:presLayoutVars>
          <dgm:bulletEnabled val="1"/>
        </dgm:presLayoutVars>
      </dgm:prSet>
      <dgm:spPr/>
    </dgm:pt>
    <dgm:pt modelId="{B3956828-6728-430C-A0CD-C05E07E202AF}" type="pres">
      <dgm:prSet presAssocID="{C4ABF041-B1A8-49F4-B044-DA1E49651096}" presName="spaceBetweenRectangles" presStyleCnt="0"/>
      <dgm:spPr/>
    </dgm:pt>
    <dgm:pt modelId="{6269509A-050D-4A79-B6FC-DBCB0CE92377}" type="pres">
      <dgm:prSet presAssocID="{2A07B434-602B-4715-B481-9258891978CB}" presName="parentLin" presStyleCnt="0"/>
      <dgm:spPr/>
    </dgm:pt>
    <dgm:pt modelId="{5CC57D4D-BFEB-4D96-B61F-7ECB234FC4FF}" type="pres">
      <dgm:prSet presAssocID="{2A07B434-602B-4715-B481-9258891978CB}" presName="parentLeftMargin" presStyleLbl="node1" presStyleIdx="0" presStyleCnt="3"/>
      <dgm:spPr/>
    </dgm:pt>
    <dgm:pt modelId="{BAEB3D64-14A1-4CEA-B755-7809410FBBC7}" type="pres">
      <dgm:prSet presAssocID="{2A07B434-602B-4715-B481-9258891978CB}" presName="parentText" presStyleLbl="node1" presStyleIdx="1" presStyleCnt="3" custScaleX="126455">
        <dgm:presLayoutVars>
          <dgm:chMax val="0"/>
          <dgm:bulletEnabled val="1"/>
        </dgm:presLayoutVars>
      </dgm:prSet>
      <dgm:spPr/>
    </dgm:pt>
    <dgm:pt modelId="{FF1147FE-D6E0-446C-8819-6820F8681E35}" type="pres">
      <dgm:prSet presAssocID="{2A07B434-602B-4715-B481-9258891978CB}" presName="negativeSpace" presStyleCnt="0"/>
      <dgm:spPr/>
    </dgm:pt>
    <dgm:pt modelId="{9ED80E27-062B-4A19-865F-3F6AA552F899}" type="pres">
      <dgm:prSet presAssocID="{2A07B434-602B-4715-B481-9258891978CB}" presName="childText" presStyleLbl="conFgAcc1" presStyleIdx="1" presStyleCnt="3">
        <dgm:presLayoutVars>
          <dgm:bulletEnabled val="1"/>
        </dgm:presLayoutVars>
      </dgm:prSet>
      <dgm:spPr/>
    </dgm:pt>
    <dgm:pt modelId="{E8C447D4-049F-4514-AC47-D2889310163C}" type="pres">
      <dgm:prSet presAssocID="{06B2EBE9-C71A-4D49-8CB0-89B8228DD45B}" presName="spaceBetweenRectangles" presStyleCnt="0"/>
      <dgm:spPr/>
    </dgm:pt>
    <dgm:pt modelId="{E49F4630-0FA0-4615-8A73-E19D42233B88}" type="pres">
      <dgm:prSet presAssocID="{4715627C-D4D0-49AC-B601-D75EB19492D5}" presName="parentLin" presStyleCnt="0"/>
      <dgm:spPr/>
    </dgm:pt>
    <dgm:pt modelId="{1218F286-60E5-46B6-886D-6E07F2E5D627}" type="pres">
      <dgm:prSet presAssocID="{4715627C-D4D0-49AC-B601-D75EB19492D5}" presName="parentLeftMargin" presStyleLbl="node1" presStyleIdx="1" presStyleCnt="3"/>
      <dgm:spPr/>
    </dgm:pt>
    <dgm:pt modelId="{75BCE920-491F-4B13-BBE8-85E7FF7D81A4}" type="pres">
      <dgm:prSet presAssocID="{4715627C-D4D0-49AC-B601-D75EB19492D5}" presName="parentText" presStyleLbl="node1" presStyleIdx="2" presStyleCnt="3" custScaleX="126455" custScaleY="142607">
        <dgm:presLayoutVars>
          <dgm:chMax val="0"/>
          <dgm:bulletEnabled val="1"/>
        </dgm:presLayoutVars>
      </dgm:prSet>
      <dgm:spPr/>
    </dgm:pt>
    <dgm:pt modelId="{EE97FF8F-0B86-406B-9B0D-A195E5C0203C}" type="pres">
      <dgm:prSet presAssocID="{4715627C-D4D0-49AC-B601-D75EB19492D5}" presName="negativeSpace" presStyleCnt="0"/>
      <dgm:spPr/>
    </dgm:pt>
    <dgm:pt modelId="{7741E991-607F-4B79-93DC-12D290184C2C}" type="pres">
      <dgm:prSet presAssocID="{4715627C-D4D0-49AC-B601-D75EB19492D5}" presName="childText" presStyleLbl="conFgAcc1" presStyleIdx="2" presStyleCnt="3">
        <dgm:presLayoutVars>
          <dgm:bulletEnabled val="1"/>
        </dgm:presLayoutVars>
      </dgm:prSet>
      <dgm:spPr/>
    </dgm:pt>
  </dgm:ptLst>
  <dgm:cxnLst>
    <dgm:cxn modelId="{A2BF8002-6689-41BC-ADE5-43B554F6CA79}" srcId="{A21456B8-2EFB-4A29-B8CF-2B2CA50A4EE6}" destId="{4715627C-D4D0-49AC-B601-D75EB19492D5}" srcOrd="2" destOrd="0" parTransId="{8838991A-9FD1-4BC4-890D-C5E9E31B3AA9}" sibTransId="{93E97511-AF8A-4094-BAAE-B8E02538ED1E}"/>
    <dgm:cxn modelId="{90D12C0C-D303-48D6-843D-6C259390B46C}" type="presOf" srcId="{A21456B8-2EFB-4A29-B8CF-2B2CA50A4EE6}" destId="{9264880B-BB16-4CA5-B0B5-E3AFF42C9E66}" srcOrd="0" destOrd="0" presId="urn:microsoft.com/office/officeart/2005/8/layout/list1"/>
    <dgm:cxn modelId="{73F2B234-4930-4691-B3E7-6725D2F2F7FC}" type="presOf" srcId="{4715627C-D4D0-49AC-B601-D75EB19492D5}" destId="{1218F286-60E5-46B6-886D-6E07F2E5D627}" srcOrd="0" destOrd="0" presId="urn:microsoft.com/office/officeart/2005/8/layout/list1"/>
    <dgm:cxn modelId="{13B3F594-FF09-4A34-9A63-5D8BCB3271D4}" type="presOf" srcId="{CCEF44D6-9D44-4208-BE8C-B9093E9E30C5}" destId="{027A98B5-7300-4526-8104-48D6BAB7E800}" srcOrd="1" destOrd="0" presId="urn:microsoft.com/office/officeart/2005/8/layout/list1"/>
    <dgm:cxn modelId="{57D018AC-F280-483F-B13E-7FC54A2A5A8E}" type="presOf" srcId="{2A07B434-602B-4715-B481-9258891978CB}" destId="{5CC57D4D-BFEB-4D96-B61F-7ECB234FC4FF}" srcOrd="0" destOrd="0" presId="urn:microsoft.com/office/officeart/2005/8/layout/list1"/>
    <dgm:cxn modelId="{0F4826C0-9F86-4AFD-983D-7F3811A686A3}" srcId="{A21456B8-2EFB-4A29-B8CF-2B2CA50A4EE6}" destId="{2A07B434-602B-4715-B481-9258891978CB}" srcOrd="1" destOrd="0" parTransId="{BF659381-7A15-41D1-AEB1-26EA304450F3}" sibTransId="{06B2EBE9-C71A-4D49-8CB0-89B8228DD45B}"/>
    <dgm:cxn modelId="{590685CE-DB45-4532-8880-A7065712C47E}" type="presOf" srcId="{CCEF44D6-9D44-4208-BE8C-B9093E9E30C5}" destId="{2543A0B3-2BBA-4BF1-B595-2CBC074F3502}" srcOrd="0" destOrd="0" presId="urn:microsoft.com/office/officeart/2005/8/layout/list1"/>
    <dgm:cxn modelId="{8662D0DF-A84E-47CA-924F-5BD8AE3B0B55}" srcId="{A21456B8-2EFB-4A29-B8CF-2B2CA50A4EE6}" destId="{CCEF44D6-9D44-4208-BE8C-B9093E9E30C5}" srcOrd="0" destOrd="0" parTransId="{819A554E-645A-480C-852D-D715568BBFB1}" sibTransId="{C4ABF041-B1A8-49F4-B044-DA1E49651096}"/>
    <dgm:cxn modelId="{0E18E6ED-30E5-4DF4-900C-D33F3AD6C088}" type="presOf" srcId="{4715627C-D4D0-49AC-B601-D75EB19492D5}" destId="{75BCE920-491F-4B13-BBE8-85E7FF7D81A4}" srcOrd="1" destOrd="0" presId="urn:microsoft.com/office/officeart/2005/8/layout/list1"/>
    <dgm:cxn modelId="{3E8B59F5-C1F4-4318-98D2-DD2E9A5E11CA}" type="presOf" srcId="{2A07B434-602B-4715-B481-9258891978CB}" destId="{BAEB3D64-14A1-4CEA-B755-7809410FBBC7}" srcOrd="1" destOrd="0" presId="urn:microsoft.com/office/officeart/2005/8/layout/list1"/>
    <dgm:cxn modelId="{6011E04D-AA19-4F1C-9DAF-2CF48047B8BC}" type="presParOf" srcId="{9264880B-BB16-4CA5-B0B5-E3AFF42C9E66}" destId="{09B16B4A-1D45-4BE6-93D9-9FF476D6ABC6}" srcOrd="0" destOrd="0" presId="urn:microsoft.com/office/officeart/2005/8/layout/list1"/>
    <dgm:cxn modelId="{A1FB35FB-1B90-496B-8747-25D8FA4FA0F5}" type="presParOf" srcId="{09B16B4A-1D45-4BE6-93D9-9FF476D6ABC6}" destId="{2543A0B3-2BBA-4BF1-B595-2CBC074F3502}" srcOrd="0" destOrd="0" presId="urn:microsoft.com/office/officeart/2005/8/layout/list1"/>
    <dgm:cxn modelId="{4EE9C39F-701B-4D0B-9825-657ABD5F4376}" type="presParOf" srcId="{09B16B4A-1D45-4BE6-93D9-9FF476D6ABC6}" destId="{027A98B5-7300-4526-8104-48D6BAB7E800}" srcOrd="1" destOrd="0" presId="urn:microsoft.com/office/officeart/2005/8/layout/list1"/>
    <dgm:cxn modelId="{BA1A264F-8D3D-4B45-8C76-EDC479F0A364}" type="presParOf" srcId="{9264880B-BB16-4CA5-B0B5-E3AFF42C9E66}" destId="{A899C724-320B-4DCC-8B47-74D772E9F9E0}" srcOrd="1" destOrd="0" presId="urn:microsoft.com/office/officeart/2005/8/layout/list1"/>
    <dgm:cxn modelId="{B2E11C3F-728E-44B5-B493-E26E2A8B07F7}" type="presParOf" srcId="{9264880B-BB16-4CA5-B0B5-E3AFF42C9E66}" destId="{6E811ED8-4708-4BEF-884B-DB707914685E}" srcOrd="2" destOrd="0" presId="urn:microsoft.com/office/officeart/2005/8/layout/list1"/>
    <dgm:cxn modelId="{524B037D-835C-449B-990B-D4D0A7A83045}" type="presParOf" srcId="{9264880B-BB16-4CA5-B0B5-E3AFF42C9E66}" destId="{B3956828-6728-430C-A0CD-C05E07E202AF}" srcOrd="3" destOrd="0" presId="urn:microsoft.com/office/officeart/2005/8/layout/list1"/>
    <dgm:cxn modelId="{6F784E12-61ED-4939-9083-AD1685F37BA8}" type="presParOf" srcId="{9264880B-BB16-4CA5-B0B5-E3AFF42C9E66}" destId="{6269509A-050D-4A79-B6FC-DBCB0CE92377}" srcOrd="4" destOrd="0" presId="urn:microsoft.com/office/officeart/2005/8/layout/list1"/>
    <dgm:cxn modelId="{8720C2F5-15F9-4C60-B101-C5306890A0E3}" type="presParOf" srcId="{6269509A-050D-4A79-B6FC-DBCB0CE92377}" destId="{5CC57D4D-BFEB-4D96-B61F-7ECB234FC4FF}" srcOrd="0" destOrd="0" presId="urn:microsoft.com/office/officeart/2005/8/layout/list1"/>
    <dgm:cxn modelId="{74DC38A6-6733-4F33-98C4-C6CC6E02A9D7}" type="presParOf" srcId="{6269509A-050D-4A79-B6FC-DBCB0CE92377}" destId="{BAEB3D64-14A1-4CEA-B755-7809410FBBC7}" srcOrd="1" destOrd="0" presId="urn:microsoft.com/office/officeart/2005/8/layout/list1"/>
    <dgm:cxn modelId="{EF291F74-A150-4E5C-B5FF-EB1E9FD1F7B2}" type="presParOf" srcId="{9264880B-BB16-4CA5-B0B5-E3AFF42C9E66}" destId="{FF1147FE-D6E0-446C-8819-6820F8681E35}" srcOrd="5" destOrd="0" presId="urn:microsoft.com/office/officeart/2005/8/layout/list1"/>
    <dgm:cxn modelId="{E8D980F6-3811-428E-ADE2-8CD4DF27487E}" type="presParOf" srcId="{9264880B-BB16-4CA5-B0B5-E3AFF42C9E66}" destId="{9ED80E27-062B-4A19-865F-3F6AA552F899}" srcOrd="6" destOrd="0" presId="urn:microsoft.com/office/officeart/2005/8/layout/list1"/>
    <dgm:cxn modelId="{F4C82F7C-E7A1-47CA-AD0E-DD3DB144307E}" type="presParOf" srcId="{9264880B-BB16-4CA5-B0B5-E3AFF42C9E66}" destId="{E8C447D4-049F-4514-AC47-D2889310163C}" srcOrd="7" destOrd="0" presId="urn:microsoft.com/office/officeart/2005/8/layout/list1"/>
    <dgm:cxn modelId="{E0B95F0F-F581-48D4-943B-5A592113492A}" type="presParOf" srcId="{9264880B-BB16-4CA5-B0B5-E3AFF42C9E66}" destId="{E49F4630-0FA0-4615-8A73-E19D42233B88}" srcOrd="8" destOrd="0" presId="urn:microsoft.com/office/officeart/2005/8/layout/list1"/>
    <dgm:cxn modelId="{53E37D27-8F00-416D-A6C0-731019EFDBCA}" type="presParOf" srcId="{E49F4630-0FA0-4615-8A73-E19D42233B88}" destId="{1218F286-60E5-46B6-886D-6E07F2E5D627}" srcOrd="0" destOrd="0" presId="urn:microsoft.com/office/officeart/2005/8/layout/list1"/>
    <dgm:cxn modelId="{8506BE0B-8012-46A2-8B17-5C4D7DD9EA26}" type="presParOf" srcId="{E49F4630-0FA0-4615-8A73-E19D42233B88}" destId="{75BCE920-491F-4B13-BBE8-85E7FF7D81A4}" srcOrd="1" destOrd="0" presId="urn:microsoft.com/office/officeart/2005/8/layout/list1"/>
    <dgm:cxn modelId="{09328C00-B7AE-480E-A5A9-1D25A95DCBAF}" type="presParOf" srcId="{9264880B-BB16-4CA5-B0B5-E3AFF42C9E66}" destId="{EE97FF8F-0B86-406B-9B0D-A195E5C0203C}" srcOrd="9" destOrd="0" presId="urn:microsoft.com/office/officeart/2005/8/layout/list1"/>
    <dgm:cxn modelId="{83B46E53-AF64-4F70-B770-01EF5C6999E1}" type="presParOf" srcId="{9264880B-BB16-4CA5-B0B5-E3AFF42C9E66}" destId="{7741E991-607F-4B79-93DC-12D290184C2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F80EF9-4008-4C17-BB20-EA78E2E5F1C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13E50F4D-2D20-43D8-8E78-A8CDD499AB1A}">
      <dgm:prSet custT="1"/>
      <dgm:spPr/>
      <dgm:t>
        <a:bodyPr/>
        <a:lstStyle/>
        <a:p>
          <a:pPr rtl="0"/>
          <a:r>
            <a:rPr lang="en-US" sz="3600" b="1" dirty="0">
              <a:solidFill>
                <a:srgbClr val="C00000"/>
              </a:solidFill>
            </a:rPr>
            <a:t>Là hành vi: </a:t>
          </a:r>
          <a:endParaRPr lang="en-US" sz="3600" dirty="0">
            <a:solidFill>
              <a:srgbClr val="C00000"/>
            </a:solidFill>
          </a:endParaRPr>
        </a:p>
      </dgm:t>
    </dgm:pt>
    <dgm:pt modelId="{79AC438A-034E-4816-A0BF-4128C8BD70E2}" type="parTrans" cxnId="{E08D07A0-2EC2-412C-B930-B42ADE0886C0}">
      <dgm:prSet/>
      <dgm:spPr/>
      <dgm:t>
        <a:bodyPr/>
        <a:lstStyle/>
        <a:p>
          <a:endParaRPr lang="en-US"/>
        </a:p>
      </dgm:t>
    </dgm:pt>
    <dgm:pt modelId="{B8F89AEA-A47F-41EC-AEF9-130EDC456F92}" type="sibTrans" cxnId="{E08D07A0-2EC2-412C-B930-B42ADE0886C0}">
      <dgm:prSet/>
      <dgm:spPr/>
      <dgm:t>
        <a:bodyPr/>
        <a:lstStyle/>
        <a:p>
          <a:endParaRPr lang="en-US"/>
        </a:p>
      </dgm:t>
    </dgm:pt>
    <dgm:pt modelId="{EC2289DC-EEDA-488B-9693-B0C0145AC17D}">
      <dgm:prSet custT="1"/>
      <dgm:spPr/>
      <dgm:t>
        <a:bodyPr/>
        <a:lstStyle/>
        <a:p>
          <a:pPr rtl="0"/>
          <a:r>
            <a:rPr lang="en-US" sz="3600" b="1" dirty="0">
              <a:solidFill>
                <a:schemeClr val="accent6">
                  <a:lumMod val="75000"/>
                </a:schemeClr>
              </a:solidFill>
            </a:rPr>
            <a:t>- Vi phạm pháp luật</a:t>
          </a:r>
          <a:endParaRPr lang="en-US" sz="3600" dirty="0">
            <a:solidFill>
              <a:schemeClr val="accent6">
                <a:lumMod val="75000"/>
              </a:schemeClr>
            </a:solidFill>
          </a:endParaRPr>
        </a:p>
      </dgm:t>
    </dgm:pt>
    <dgm:pt modelId="{98FE516A-C464-4434-84F0-7D6BE05E6C52}" type="parTrans" cxnId="{5F785C03-86AF-442B-A99F-E46BD30DD375}">
      <dgm:prSet/>
      <dgm:spPr/>
      <dgm:t>
        <a:bodyPr/>
        <a:lstStyle/>
        <a:p>
          <a:endParaRPr lang="en-US"/>
        </a:p>
      </dgm:t>
    </dgm:pt>
    <dgm:pt modelId="{90F3EDEF-EDA1-4366-8EFD-E87E589E4C81}" type="sibTrans" cxnId="{5F785C03-86AF-442B-A99F-E46BD30DD375}">
      <dgm:prSet/>
      <dgm:spPr/>
      <dgm:t>
        <a:bodyPr/>
        <a:lstStyle/>
        <a:p>
          <a:endParaRPr lang="en-US"/>
        </a:p>
      </dgm:t>
    </dgm:pt>
    <dgm:pt modelId="{62833238-3B07-41F5-92DE-E76E0BB74FA7}">
      <dgm:prSet custT="1"/>
      <dgm:spPr/>
      <dgm:t>
        <a:bodyPr/>
        <a:lstStyle/>
        <a:p>
          <a:pPr rtl="0"/>
          <a:r>
            <a:rPr lang="en-US" sz="3600" b="1" dirty="0">
              <a:solidFill>
                <a:srgbClr val="FF0000"/>
              </a:solidFill>
            </a:rPr>
            <a:t>- Vi phạm quyền trẻ em</a:t>
          </a:r>
          <a:endParaRPr lang="en-US" sz="3600" dirty="0">
            <a:solidFill>
              <a:srgbClr val="FF0000"/>
            </a:solidFill>
          </a:endParaRPr>
        </a:p>
      </dgm:t>
    </dgm:pt>
    <dgm:pt modelId="{1C304F7B-4275-4ED4-A500-78359EB1E3C3}" type="parTrans" cxnId="{4AF16E72-B249-46F7-A57C-38E8D0290B18}">
      <dgm:prSet/>
      <dgm:spPr/>
      <dgm:t>
        <a:bodyPr/>
        <a:lstStyle/>
        <a:p>
          <a:endParaRPr lang="en-US"/>
        </a:p>
      </dgm:t>
    </dgm:pt>
    <dgm:pt modelId="{68B51D8D-4A6E-410E-9E3A-4B3EF95C1307}" type="sibTrans" cxnId="{4AF16E72-B249-46F7-A57C-38E8D0290B18}">
      <dgm:prSet/>
      <dgm:spPr/>
      <dgm:t>
        <a:bodyPr/>
        <a:lstStyle/>
        <a:p>
          <a:endParaRPr lang="en-US"/>
        </a:p>
      </dgm:t>
    </dgm:pt>
    <dgm:pt modelId="{A2E332C4-421D-43FC-9683-5AAC71B3B521}">
      <dgm:prSet custT="1"/>
      <dgm:spPr>
        <a:solidFill>
          <a:srgbClr val="FFFF00">
            <a:alpha val="90000"/>
          </a:srgbClr>
        </a:solidFill>
      </dgm:spPr>
      <dgm:t>
        <a:bodyPr/>
        <a:lstStyle/>
        <a:p>
          <a:pPr rtl="0"/>
          <a:r>
            <a:rPr lang="en-US" sz="3200" b="1" dirty="0">
              <a:solidFill>
                <a:srgbClr val="0070C0"/>
              </a:solidFill>
            </a:rPr>
            <a:t>=&gt; Khi bị XHTD cần báo ngay cho người khác biết!</a:t>
          </a:r>
          <a:endParaRPr lang="en-US" sz="3200" dirty="0">
            <a:solidFill>
              <a:srgbClr val="0070C0"/>
            </a:solidFill>
          </a:endParaRPr>
        </a:p>
      </dgm:t>
    </dgm:pt>
    <dgm:pt modelId="{61782BEE-75FC-4855-90C7-6297916774C1}" type="parTrans" cxnId="{8996563B-92F4-4DF4-8F38-E91FCAA76499}">
      <dgm:prSet/>
      <dgm:spPr/>
      <dgm:t>
        <a:bodyPr/>
        <a:lstStyle/>
        <a:p>
          <a:endParaRPr lang="en-US"/>
        </a:p>
      </dgm:t>
    </dgm:pt>
    <dgm:pt modelId="{16A1BE29-3102-4F89-B156-273094C741D1}" type="sibTrans" cxnId="{8996563B-92F4-4DF4-8F38-E91FCAA76499}">
      <dgm:prSet/>
      <dgm:spPr/>
      <dgm:t>
        <a:bodyPr/>
        <a:lstStyle/>
        <a:p>
          <a:endParaRPr lang="en-US"/>
        </a:p>
      </dgm:t>
    </dgm:pt>
    <dgm:pt modelId="{45D58796-FC20-4895-B0A6-85DD98D5E385}" type="pres">
      <dgm:prSet presAssocID="{A0F80EF9-4008-4C17-BB20-EA78E2E5F1C4}" presName="Name0" presStyleCnt="0">
        <dgm:presLayoutVars>
          <dgm:chMax val="7"/>
          <dgm:dir/>
          <dgm:animLvl val="lvl"/>
          <dgm:resizeHandles val="exact"/>
        </dgm:presLayoutVars>
      </dgm:prSet>
      <dgm:spPr/>
    </dgm:pt>
    <dgm:pt modelId="{12E288B4-E761-4452-B498-FF35CD752EBE}" type="pres">
      <dgm:prSet presAssocID="{13E50F4D-2D20-43D8-8E78-A8CDD499AB1A}" presName="circle1" presStyleLbl="node1" presStyleIdx="0" presStyleCnt="4"/>
      <dgm:spPr/>
    </dgm:pt>
    <dgm:pt modelId="{040249B4-4CC8-482F-B70B-F4AADACECBA4}" type="pres">
      <dgm:prSet presAssocID="{13E50F4D-2D20-43D8-8E78-A8CDD499AB1A}" presName="space" presStyleCnt="0"/>
      <dgm:spPr/>
    </dgm:pt>
    <dgm:pt modelId="{C2EAE4FB-4C01-40D6-B511-EE23A53BD14E}" type="pres">
      <dgm:prSet presAssocID="{13E50F4D-2D20-43D8-8E78-A8CDD499AB1A}" presName="rect1" presStyleLbl="alignAcc1" presStyleIdx="0" presStyleCnt="4"/>
      <dgm:spPr/>
    </dgm:pt>
    <dgm:pt modelId="{F2BBD135-5ADC-4342-B1DC-EADEC3F9A50A}" type="pres">
      <dgm:prSet presAssocID="{EC2289DC-EEDA-488B-9693-B0C0145AC17D}" presName="vertSpace2" presStyleLbl="node1" presStyleIdx="0" presStyleCnt="4"/>
      <dgm:spPr/>
    </dgm:pt>
    <dgm:pt modelId="{84C41AEE-6A00-4146-9EF1-0847FBF5075B}" type="pres">
      <dgm:prSet presAssocID="{EC2289DC-EEDA-488B-9693-B0C0145AC17D}" presName="circle2" presStyleLbl="node1" presStyleIdx="1" presStyleCnt="4"/>
      <dgm:spPr/>
    </dgm:pt>
    <dgm:pt modelId="{40B9F273-74C9-4FE3-93D5-BE875E673E81}" type="pres">
      <dgm:prSet presAssocID="{EC2289DC-EEDA-488B-9693-B0C0145AC17D}" presName="rect2" presStyleLbl="alignAcc1" presStyleIdx="1" presStyleCnt="4"/>
      <dgm:spPr/>
    </dgm:pt>
    <dgm:pt modelId="{28E3C3AF-160F-4F84-9D78-3FF815A32FE1}" type="pres">
      <dgm:prSet presAssocID="{62833238-3B07-41F5-92DE-E76E0BB74FA7}" presName="vertSpace3" presStyleLbl="node1" presStyleIdx="1" presStyleCnt="4"/>
      <dgm:spPr/>
    </dgm:pt>
    <dgm:pt modelId="{F821DCAF-1F1A-4C3A-B208-D545A3E458F6}" type="pres">
      <dgm:prSet presAssocID="{62833238-3B07-41F5-92DE-E76E0BB74FA7}" presName="circle3" presStyleLbl="node1" presStyleIdx="2" presStyleCnt="4"/>
      <dgm:spPr/>
    </dgm:pt>
    <dgm:pt modelId="{395D0547-0F9E-4B0D-BA74-50BF58BC8308}" type="pres">
      <dgm:prSet presAssocID="{62833238-3B07-41F5-92DE-E76E0BB74FA7}" presName="rect3" presStyleLbl="alignAcc1" presStyleIdx="2" presStyleCnt="4"/>
      <dgm:spPr/>
    </dgm:pt>
    <dgm:pt modelId="{F99A3C94-B54A-4B9E-BA3C-3CBD08363C1A}" type="pres">
      <dgm:prSet presAssocID="{A2E332C4-421D-43FC-9683-5AAC71B3B521}" presName="vertSpace4" presStyleLbl="node1" presStyleIdx="2" presStyleCnt="4"/>
      <dgm:spPr/>
    </dgm:pt>
    <dgm:pt modelId="{01D70C4E-D5E0-4F08-B1A2-9F97E0C925E0}" type="pres">
      <dgm:prSet presAssocID="{A2E332C4-421D-43FC-9683-5AAC71B3B521}" presName="circle4" presStyleLbl="node1" presStyleIdx="3" presStyleCnt="4"/>
      <dgm:spPr/>
    </dgm:pt>
    <dgm:pt modelId="{4B640803-27C4-400E-A14D-0B8BFEE94AF7}" type="pres">
      <dgm:prSet presAssocID="{A2E332C4-421D-43FC-9683-5AAC71B3B521}" presName="rect4" presStyleLbl="alignAcc1" presStyleIdx="3" presStyleCnt="4" custScaleY="125945" custLinFactNeighborX="386" custLinFactNeighborY="41002"/>
      <dgm:spPr/>
    </dgm:pt>
    <dgm:pt modelId="{8303EE79-6178-4C91-AFE2-F465CB7642D7}" type="pres">
      <dgm:prSet presAssocID="{13E50F4D-2D20-43D8-8E78-A8CDD499AB1A}" presName="rect1ParTxNoCh" presStyleLbl="alignAcc1" presStyleIdx="3" presStyleCnt="4">
        <dgm:presLayoutVars>
          <dgm:chMax val="1"/>
          <dgm:bulletEnabled val="1"/>
        </dgm:presLayoutVars>
      </dgm:prSet>
      <dgm:spPr/>
    </dgm:pt>
    <dgm:pt modelId="{9C015194-AF96-4B66-90A6-30E9F60DB3D5}" type="pres">
      <dgm:prSet presAssocID="{EC2289DC-EEDA-488B-9693-B0C0145AC17D}" presName="rect2ParTxNoCh" presStyleLbl="alignAcc1" presStyleIdx="3" presStyleCnt="4">
        <dgm:presLayoutVars>
          <dgm:chMax val="1"/>
          <dgm:bulletEnabled val="1"/>
        </dgm:presLayoutVars>
      </dgm:prSet>
      <dgm:spPr/>
    </dgm:pt>
    <dgm:pt modelId="{B61C88D2-8CCF-4A9E-B00A-600061A822E6}" type="pres">
      <dgm:prSet presAssocID="{62833238-3B07-41F5-92DE-E76E0BB74FA7}" presName="rect3ParTxNoCh" presStyleLbl="alignAcc1" presStyleIdx="3" presStyleCnt="4">
        <dgm:presLayoutVars>
          <dgm:chMax val="1"/>
          <dgm:bulletEnabled val="1"/>
        </dgm:presLayoutVars>
      </dgm:prSet>
      <dgm:spPr/>
    </dgm:pt>
    <dgm:pt modelId="{83CC8930-0879-4879-BD81-E24B910E4B5F}" type="pres">
      <dgm:prSet presAssocID="{A2E332C4-421D-43FC-9683-5AAC71B3B521}" presName="rect4ParTxNoCh" presStyleLbl="alignAcc1" presStyleIdx="3" presStyleCnt="4">
        <dgm:presLayoutVars>
          <dgm:chMax val="1"/>
          <dgm:bulletEnabled val="1"/>
        </dgm:presLayoutVars>
      </dgm:prSet>
      <dgm:spPr/>
    </dgm:pt>
  </dgm:ptLst>
  <dgm:cxnLst>
    <dgm:cxn modelId="{5F785C03-86AF-442B-A99F-E46BD30DD375}" srcId="{A0F80EF9-4008-4C17-BB20-EA78E2E5F1C4}" destId="{EC2289DC-EEDA-488B-9693-B0C0145AC17D}" srcOrd="1" destOrd="0" parTransId="{98FE516A-C464-4434-84F0-7D6BE05E6C52}" sibTransId="{90F3EDEF-EDA1-4366-8EFD-E87E589E4C81}"/>
    <dgm:cxn modelId="{2722450D-228F-4463-9884-9472CEAA3C7A}" type="presOf" srcId="{A2E332C4-421D-43FC-9683-5AAC71B3B521}" destId="{4B640803-27C4-400E-A14D-0B8BFEE94AF7}" srcOrd="0" destOrd="0" presId="urn:microsoft.com/office/officeart/2005/8/layout/target3"/>
    <dgm:cxn modelId="{7A2AA111-8F54-4454-8A62-D371B92445B9}" type="presOf" srcId="{62833238-3B07-41F5-92DE-E76E0BB74FA7}" destId="{395D0547-0F9E-4B0D-BA74-50BF58BC8308}" srcOrd="0" destOrd="0" presId="urn:microsoft.com/office/officeart/2005/8/layout/target3"/>
    <dgm:cxn modelId="{C370DC1F-5751-47C5-8163-4F2FB38338C0}" type="presOf" srcId="{A0F80EF9-4008-4C17-BB20-EA78E2E5F1C4}" destId="{45D58796-FC20-4895-B0A6-85DD98D5E385}" srcOrd="0" destOrd="0" presId="urn:microsoft.com/office/officeart/2005/8/layout/target3"/>
    <dgm:cxn modelId="{E3F23023-997D-4E7A-A952-4452717EFFAE}" type="presOf" srcId="{EC2289DC-EEDA-488B-9693-B0C0145AC17D}" destId="{40B9F273-74C9-4FE3-93D5-BE875E673E81}" srcOrd="0" destOrd="0" presId="urn:microsoft.com/office/officeart/2005/8/layout/target3"/>
    <dgm:cxn modelId="{7B75DE23-C738-4AEC-97E2-70B312CA88C4}" type="presOf" srcId="{13E50F4D-2D20-43D8-8E78-A8CDD499AB1A}" destId="{8303EE79-6178-4C91-AFE2-F465CB7642D7}" srcOrd="1" destOrd="0" presId="urn:microsoft.com/office/officeart/2005/8/layout/target3"/>
    <dgm:cxn modelId="{B3288430-1F00-4D30-87E8-8B5BA45A562C}" type="presOf" srcId="{EC2289DC-EEDA-488B-9693-B0C0145AC17D}" destId="{9C015194-AF96-4B66-90A6-30E9F60DB3D5}" srcOrd="1" destOrd="0" presId="urn:microsoft.com/office/officeart/2005/8/layout/target3"/>
    <dgm:cxn modelId="{8996563B-92F4-4DF4-8F38-E91FCAA76499}" srcId="{A0F80EF9-4008-4C17-BB20-EA78E2E5F1C4}" destId="{A2E332C4-421D-43FC-9683-5AAC71B3B521}" srcOrd="3" destOrd="0" parTransId="{61782BEE-75FC-4855-90C7-6297916774C1}" sibTransId="{16A1BE29-3102-4F89-B156-273094C741D1}"/>
    <dgm:cxn modelId="{4AF16E72-B249-46F7-A57C-38E8D0290B18}" srcId="{A0F80EF9-4008-4C17-BB20-EA78E2E5F1C4}" destId="{62833238-3B07-41F5-92DE-E76E0BB74FA7}" srcOrd="2" destOrd="0" parTransId="{1C304F7B-4275-4ED4-A500-78359EB1E3C3}" sibTransId="{68B51D8D-4A6E-410E-9E3A-4B3EF95C1307}"/>
    <dgm:cxn modelId="{E08D07A0-2EC2-412C-B930-B42ADE0886C0}" srcId="{A0F80EF9-4008-4C17-BB20-EA78E2E5F1C4}" destId="{13E50F4D-2D20-43D8-8E78-A8CDD499AB1A}" srcOrd="0" destOrd="0" parTransId="{79AC438A-034E-4816-A0BF-4128C8BD70E2}" sibTransId="{B8F89AEA-A47F-41EC-AEF9-130EDC456F92}"/>
    <dgm:cxn modelId="{7CF658CB-8C79-4CA1-B2DF-78420FDC661D}" type="presOf" srcId="{A2E332C4-421D-43FC-9683-5AAC71B3B521}" destId="{83CC8930-0879-4879-BD81-E24B910E4B5F}" srcOrd="1" destOrd="0" presId="urn:microsoft.com/office/officeart/2005/8/layout/target3"/>
    <dgm:cxn modelId="{B5B1C6D0-7551-4F8E-8D7C-D01CB31AB7A5}" type="presOf" srcId="{62833238-3B07-41F5-92DE-E76E0BB74FA7}" destId="{B61C88D2-8CCF-4A9E-B00A-600061A822E6}" srcOrd="1" destOrd="0" presId="urn:microsoft.com/office/officeart/2005/8/layout/target3"/>
    <dgm:cxn modelId="{828D39E3-E506-4B1B-838B-BE71548C4D3B}" type="presOf" srcId="{13E50F4D-2D20-43D8-8E78-A8CDD499AB1A}" destId="{C2EAE4FB-4C01-40D6-B511-EE23A53BD14E}" srcOrd="0" destOrd="0" presId="urn:microsoft.com/office/officeart/2005/8/layout/target3"/>
    <dgm:cxn modelId="{FBF04DE4-92F7-4CA4-958B-BD6F379C537F}" type="presParOf" srcId="{45D58796-FC20-4895-B0A6-85DD98D5E385}" destId="{12E288B4-E761-4452-B498-FF35CD752EBE}" srcOrd="0" destOrd="0" presId="urn:microsoft.com/office/officeart/2005/8/layout/target3"/>
    <dgm:cxn modelId="{8F89AF40-F990-4A5C-BE7F-DFAFE68B8936}" type="presParOf" srcId="{45D58796-FC20-4895-B0A6-85DD98D5E385}" destId="{040249B4-4CC8-482F-B70B-F4AADACECBA4}" srcOrd="1" destOrd="0" presId="urn:microsoft.com/office/officeart/2005/8/layout/target3"/>
    <dgm:cxn modelId="{86E59854-ED12-4766-8379-C7E9242BDDBB}" type="presParOf" srcId="{45D58796-FC20-4895-B0A6-85DD98D5E385}" destId="{C2EAE4FB-4C01-40D6-B511-EE23A53BD14E}" srcOrd="2" destOrd="0" presId="urn:microsoft.com/office/officeart/2005/8/layout/target3"/>
    <dgm:cxn modelId="{CDE71FB8-71F8-430E-BEBC-CE193C60EFD2}" type="presParOf" srcId="{45D58796-FC20-4895-B0A6-85DD98D5E385}" destId="{F2BBD135-5ADC-4342-B1DC-EADEC3F9A50A}" srcOrd="3" destOrd="0" presId="urn:microsoft.com/office/officeart/2005/8/layout/target3"/>
    <dgm:cxn modelId="{1B7F3B24-CEAE-45DD-AF1F-415429E62641}" type="presParOf" srcId="{45D58796-FC20-4895-B0A6-85DD98D5E385}" destId="{84C41AEE-6A00-4146-9EF1-0847FBF5075B}" srcOrd="4" destOrd="0" presId="urn:microsoft.com/office/officeart/2005/8/layout/target3"/>
    <dgm:cxn modelId="{09FC6570-46BD-4F71-AC7A-B95F3F84382C}" type="presParOf" srcId="{45D58796-FC20-4895-B0A6-85DD98D5E385}" destId="{40B9F273-74C9-4FE3-93D5-BE875E673E81}" srcOrd="5" destOrd="0" presId="urn:microsoft.com/office/officeart/2005/8/layout/target3"/>
    <dgm:cxn modelId="{B4669CFD-BF25-4240-A609-6D14D07207C6}" type="presParOf" srcId="{45D58796-FC20-4895-B0A6-85DD98D5E385}" destId="{28E3C3AF-160F-4F84-9D78-3FF815A32FE1}" srcOrd="6" destOrd="0" presId="urn:microsoft.com/office/officeart/2005/8/layout/target3"/>
    <dgm:cxn modelId="{A3988740-69CA-4235-B2EF-BD4453CCC0AF}" type="presParOf" srcId="{45D58796-FC20-4895-B0A6-85DD98D5E385}" destId="{F821DCAF-1F1A-4C3A-B208-D545A3E458F6}" srcOrd="7" destOrd="0" presId="urn:microsoft.com/office/officeart/2005/8/layout/target3"/>
    <dgm:cxn modelId="{69989810-81E8-4984-B899-6A97CEEF55C7}" type="presParOf" srcId="{45D58796-FC20-4895-B0A6-85DD98D5E385}" destId="{395D0547-0F9E-4B0D-BA74-50BF58BC8308}" srcOrd="8" destOrd="0" presId="urn:microsoft.com/office/officeart/2005/8/layout/target3"/>
    <dgm:cxn modelId="{8937513E-58DB-4DC8-A9F4-79F86D75FD5B}" type="presParOf" srcId="{45D58796-FC20-4895-B0A6-85DD98D5E385}" destId="{F99A3C94-B54A-4B9E-BA3C-3CBD08363C1A}" srcOrd="9" destOrd="0" presId="urn:microsoft.com/office/officeart/2005/8/layout/target3"/>
    <dgm:cxn modelId="{FB0C7B24-F6E3-4F55-B6F7-29AC7ADACFA3}" type="presParOf" srcId="{45D58796-FC20-4895-B0A6-85DD98D5E385}" destId="{01D70C4E-D5E0-4F08-B1A2-9F97E0C925E0}" srcOrd="10" destOrd="0" presId="urn:microsoft.com/office/officeart/2005/8/layout/target3"/>
    <dgm:cxn modelId="{50172D3F-7E99-4B18-8E72-C84811ABFD94}" type="presParOf" srcId="{45D58796-FC20-4895-B0A6-85DD98D5E385}" destId="{4B640803-27C4-400E-A14D-0B8BFEE94AF7}" srcOrd="11" destOrd="0" presId="urn:microsoft.com/office/officeart/2005/8/layout/target3"/>
    <dgm:cxn modelId="{ABDC64DC-8087-4EBA-82C1-0A9081BE3E0D}" type="presParOf" srcId="{45D58796-FC20-4895-B0A6-85DD98D5E385}" destId="{8303EE79-6178-4C91-AFE2-F465CB7642D7}" srcOrd="12" destOrd="0" presId="urn:microsoft.com/office/officeart/2005/8/layout/target3"/>
    <dgm:cxn modelId="{41B4CD69-B81F-41F5-AD36-60407D9FFABA}" type="presParOf" srcId="{45D58796-FC20-4895-B0A6-85DD98D5E385}" destId="{9C015194-AF96-4B66-90A6-30E9F60DB3D5}" srcOrd="13" destOrd="0" presId="urn:microsoft.com/office/officeart/2005/8/layout/target3"/>
    <dgm:cxn modelId="{43483545-D85C-4F4B-A2A5-81C841262A5D}" type="presParOf" srcId="{45D58796-FC20-4895-B0A6-85DD98D5E385}" destId="{B61C88D2-8CCF-4A9E-B00A-600061A822E6}" srcOrd="14" destOrd="0" presId="urn:microsoft.com/office/officeart/2005/8/layout/target3"/>
    <dgm:cxn modelId="{4A4A0DBD-5F62-45F0-BDF6-2DB0A671414D}" type="presParOf" srcId="{45D58796-FC20-4895-B0A6-85DD98D5E385}" destId="{83CC8930-0879-4879-BD81-E24B910E4B5F}"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2353AF-B757-4796-B972-67785097E465}" type="doc">
      <dgm:prSet loTypeId="urn:microsoft.com/office/officeart/2005/8/layout/pyramid2" loCatId="list" qsTypeId="urn:microsoft.com/office/officeart/2005/8/quickstyle/simple1" qsCatId="simple" csTypeId="urn:microsoft.com/office/officeart/2005/8/colors/accent1_2" csCatId="accent1" phldr="1"/>
      <dgm:spPr/>
    </dgm:pt>
    <dgm:pt modelId="{1F8239B8-3469-46E4-9A85-4C26529C9BB2}">
      <dgm:prSet phldrT="[Text]" custT="1"/>
      <dgm:spPr>
        <a:solidFill>
          <a:srgbClr val="FFFF00">
            <a:alpha val="90000"/>
          </a:srgbClr>
        </a:solidFill>
      </dgm:spPr>
      <dgm:t>
        <a:bodyPr/>
        <a:lstStyle/>
        <a:p>
          <a:r>
            <a:rPr lang="en-US" sz="3200" dirty="0"/>
            <a:t>Được </a:t>
          </a:r>
          <a:r>
            <a:rPr lang="en-US" sz="3200" b="1" dirty="0">
              <a:solidFill>
                <a:srgbClr val="FF0000"/>
              </a:solidFill>
            </a:rPr>
            <a:t>an toàn</a:t>
          </a:r>
          <a:r>
            <a:rPr lang="en-US" sz="3200" dirty="0"/>
            <a:t>, tránh khỏi bị bắt buộc sờ mó, động chạm </a:t>
          </a:r>
        </a:p>
      </dgm:t>
    </dgm:pt>
    <dgm:pt modelId="{3BECB9C4-EB59-461C-8C61-4CFECBBD60DB}" type="parTrans" cxnId="{E86C62BC-C8F4-4FB0-A08D-F44D83E1839E}">
      <dgm:prSet/>
      <dgm:spPr/>
      <dgm:t>
        <a:bodyPr/>
        <a:lstStyle/>
        <a:p>
          <a:endParaRPr lang="en-US"/>
        </a:p>
      </dgm:t>
    </dgm:pt>
    <dgm:pt modelId="{94BAE135-1DDA-4E8C-9960-9761962FFB00}" type="sibTrans" cxnId="{E86C62BC-C8F4-4FB0-A08D-F44D83E1839E}">
      <dgm:prSet/>
      <dgm:spPr/>
      <dgm:t>
        <a:bodyPr/>
        <a:lstStyle/>
        <a:p>
          <a:endParaRPr lang="en-US"/>
        </a:p>
      </dgm:t>
    </dgm:pt>
    <dgm:pt modelId="{1C449B68-6597-4D90-9C48-54BC94C0C903}">
      <dgm:prSet phldrT="[Text]" custT="1"/>
      <dgm:spPr>
        <a:solidFill>
          <a:srgbClr val="FFFF00">
            <a:alpha val="90000"/>
          </a:srgbClr>
        </a:solidFill>
      </dgm:spPr>
      <dgm:t>
        <a:bodyPr/>
        <a:lstStyle/>
        <a:p>
          <a:r>
            <a:rPr lang="en-US" sz="3200" b="0" dirty="0"/>
            <a:t>Được</a:t>
          </a:r>
          <a:r>
            <a:rPr lang="en-US" sz="3200" b="1" dirty="0"/>
            <a:t> </a:t>
          </a:r>
          <a:r>
            <a:rPr lang="en-US" sz="3200" b="1" dirty="0">
              <a:solidFill>
                <a:srgbClr val="FF0000"/>
              </a:solidFill>
            </a:rPr>
            <a:t>hỏi vì sao </a:t>
          </a:r>
          <a:r>
            <a:rPr lang="en-US" sz="3200" dirty="0"/>
            <a:t>khi có ai động chạm vào các bộ phận riêng tư </a:t>
          </a:r>
        </a:p>
      </dgm:t>
    </dgm:pt>
    <dgm:pt modelId="{48F002E4-F504-4FBD-B25A-353EFDE2A6C9}" type="parTrans" cxnId="{34FDD8E6-277C-4868-AB36-3CCB2EB22119}">
      <dgm:prSet/>
      <dgm:spPr/>
      <dgm:t>
        <a:bodyPr/>
        <a:lstStyle/>
        <a:p>
          <a:endParaRPr lang="en-US"/>
        </a:p>
      </dgm:t>
    </dgm:pt>
    <dgm:pt modelId="{1FBE95EF-ED3D-4B87-A600-B6CEA35B73AF}" type="sibTrans" cxnId="{34FDD8E6-277C-4868-AB36-3CCB2EB22119}">
      <dgm:prSet/>
      <dgm:spPr/>
      <dgm:t>
        <a:bodyPr/>
        <a:lstStyle/>
        <a:p>
          <a:endParaRPr lang="en-US"/>
        </a:p>
      </dgm:t>
    </dgm:pt>
    <dgm:pt modelId="{0E8EEDC2-ECDF-4A46-9987-01917CDD3F4F}">
      <dgm:prSet phldrT="[Text]" custT="1"/>
      <dgm:spPr>
        <a:solidFill>
          <a:srgbClr val="FFFF00">
            <a:alpha val="90000"/>
          </a:srgbClr>
        </a:solidFill>
      </dgm:spPr>
      <dgm:t>
        <a:bodyPr/>
        <a:lstStyle/>
        <a:p>
          <a:r>
            <a:rPr lang="en-US" sz="3200" dirty="0"/>
            <a:t>Được </a:t>
          </a:r>
          <a:r>
            <a:rPr lang="en-US" sz="3200" b="1" dirty="0">
              <a:solidFill>
                <a:srgbClr val="FF0000"/>
              </a:solidFill>
            </a:rPr>
            <a:t>nói không </a:t>
          </a:r>
          <a:r>
            <a:rPr lang="en-US" sz="3200" dirty="0"/>
            <a:t>khi ai đó cưỡng bức, bắt buộc chạm vào bộ phận riêng tư</a:t>
          </a:r>
        </a:p>
      </dgm:t>
    </dgm:pt>
    <dgm:pt modelId="{A331BDC5-B930-4BD9-B752-EE878DAD91A2}" type="parTrans" cxnId="{6CF2C358-76DF-4A8F-998E-3ADD2AEC6374}">
      <dgm:prSet/>
      <dgm:spPr/>
      <dgm:t>
        <a:bodyPr/>
        <a:lstStyle/>
        <a:p>
          <a:endParaRPr lang="en-US"/>
        </a:p>
      </dgm:t>
    </dgm:pt>
    <dgm:pt modelId="{BF760509-C1DF-4268-8702-95F4E3CA8CFC}" type="sibTrans" cxnId="{6CF2C358-76DF-4A8F-998E-3ADD2AEC6374}">
      <dgm:prSet/>
      <dgm:spPr/>
      <dgm:t>
        <a:bodyPr/>
        <a:lstStyle/>
        <a:p>
          <a:endParaRPr lang="en-US"/>
        </a:p>
      </dgm:t>
    </dgm:pt>
    <dgm:pt modelId="{86DD7725-E535-4411-81AE-DDD962F24AF4}" type="pres">
      <dgm:prSet presAssocID="{DE2353AF-B757-4796-B972-67785097E465}" presName="compositeShape" presStyleCnt="0">
        <dgm:presLayoutVars>
          <dgm:dir/>
          <dgm:resizeHandles/>
        </dgm:presLayoutVars>
      </dgm:prSet>
      <dgm:spPr/>
    </dgm:pt>
    <dgm:pt modelId="{E9F26195-E23A-4872-95B6-A26AE95EBDD2}" type="pres">
      <dgm:prSet presAssocID="{DE2353AF-B757-4796-B972-67785097E465}" presName="pyramid" presStyleLbl="node1" presStyleIdx="0" presStyleCnt="1" custLinFactNeighborX="-20248" custLinFactNeighborY="1684"/>
      <dgm:spPr/>
    </dgm:pt>
    <dgm:pt modelId="{11FD3622-68A6-409C-B774-28DC595C286B}" type="pres">
      <dgm:prSet presAssocID="{DE2353AF-B757-4796-B972-67785097E465}" presName="theList" presStyleCnt="0"/>
      <dgm:spPr/>
    </dgm:pt>
    <dgm:pt modelId="{0ECDD8BB-11EE-4D34-BC0B-1411BD2AD2B0}" type="pres">
      <dgm:prSet presAssocID="{1F8239B8-3469-46E4-9A85-4C26529C9BB2}" presName="aNode" presStyleLbl="fgAcc1" presStyleIdx="0" presStyleCnt="3" custScaleX="212784" custScaleY="114725" custLinFactY="-8437" custLinFactNeighborX="28781" custLinFactNeighborY="-100000">
        <dgm:presLayoutVars>
          <dgm:bulletEnabled val="1"/>
        </dgm:presLayoutVars>
      </dgm:prSet>
      <dgm:spPr/>
    </dgm:pt>
    <dgm:pt modelId="{90934233-7D9E-4313-A0F1-E05861075078}" type="pres">
      <dgm:prSet presAssocID="{1F8239B8-3469-46E4-9A85-4C26529C9BB2}" presName="aSpace" presStyleCnt="0"/>
      <dgm:spPr/>
    </dgm:pt>
    <dgm:pt modelId="{4B39CA0C-6C95-4DB3-8B5C-AE1815ED5EEF}" type="pres">
      <dgm:prSet presAssocID="{1C449B68-6597-4D90-9C48-54BC94C0C903}" presName="aNode" presStyleLbl="fgAcc1" presStyleIdx="1" presStyleCnt="3" custScaleX="232926" custScaleY="128061" custLinFactNeighborX="22207" custLinFactNeighborY="94111">
        <dgm:presLayoutVars>
          <dgm:bulletEnabled val="1"/>
        </dgm:presLayoutVars>
      </dgm:prSet>
      <dgm:spPr/>
    </dgm:pt>
    <dgm:pt modelId="{280A5887-13E4-4769-916F-6CE6D3AD6E22}" type="pres">
      <dgm:prSet presAssocID="{1C449B68-6597-4D90-9C48-54BC94C0C903}" presName="aSpace" presStyleCnt="0"/>
      <dgm:spPr/>
    </dgm:pt>
    <dgm:pt modelId="{505B1D3B-C5C6-49BE-9FD1-7C2366A8CB7C}" type="pres">
      <dgm:prSet presAssocID="{0E8EEDC2-ECDF-4A46-9987-01917CDD3F4F}" presName="aNode" presStyleLbl="fgAcc1" presStyleIdx="2" presStyleCnt="3" custScaleX="249045" custScaleY="141804" custLinFactY="33064" custLinFactNeighborX="17125" custLinFactNeighborY="100000">
        <dgm:presLayoutVars>
          <dgm:bulletEnabled val="1"/>
        </dgm:presLayoutVars>
      </dgm:prSet>
      <dgm:spPr/>
    </dgm:pt>
    <dgm:pt modelId="{D9001114-611F-4FEC-BCEB-680216372EB9}" type="pres">
      <dgm:prSet presAssocID="{0E8EEDC2-ECDF-4A46-9987-01917CDD3F4F}" presName="aSpace" presStyleCnt="0"/>
      <dgm:spPr/>
    </dgm:pt>
  </dgm:ptLst>
  <dgm:cxnLst>
    <dgm:cxn modelId="{9C5B4437-326F-4520-8588-6F7F36B8B2FB}" type="presOf" srcId="{0E8EEDC2-ECDF-4A46-9987-01917CDD3F4F}" destId="{505B1D3B-C5C6-49BE-9FD1-7C2366A8CB7C}" srcOrd="0" destOrd="0" presId="urn:microsoft.com/office/officeart/2005/8/layout/pyramid2"/>
    <dgm:cxn modelId="{1D7EA84B-97F9-4F4A-97C2-C49BD961312F}" type="presOf" srcId="{DE2353AF-B757-4796-B972-67785097E465}" destId="{86DD7725-E535-4411-81AE-DDD962F24AF4}" srcOrd="0" destOrd="0" presId="urn:microsoft.com/office/officeart/2005/8/layout/pyramid2"/>
    <dgm:cxn modelId="{3E6E2B53-1563-4E63-8376-30B6FFF9876B}" type="presOf" srcId="{1F8239B8-3469-46E4-9A85-4C26529C9BB2}" destId="{0ECDD8BB-11EE-4D34-BC0B-1411BD2AD2B0}" srcOrd="0" destOrd="0" presId="urn:microsoft.com/office/officeart/2005/8/layout/pyramid2"/>
    <dgm:cxn modelId="{6CF2C358-76DF-4A8F-998E-3ADD2AEC6374}" srcId="{DE2353AF-B757-4796-B972-67785097E465}" destId="{0E8EEDC2-ECDF-4A46-9987-01917CDD3F4F}" srcOrd="2" destOrd="0" parTransId="{A331BDC5-B930-4BD9-B752-EE878DAD91A2}" sibTransId="{BF760509-C1DF-4268-8702-95F4E3CA8CFC}"/>
    <dgm:cxn modelId="{489D6695-67AF-488A-98E5-C085FD8F0F46}" type="presOf" srcId="{1C449B68-6597-4D90-9C48-54BC94C0C903}" destId="{4B39CA0C-6C95-4DB3-8B5C-AE1815ED5EEF}" srcOrd="0" destOrd="0" presId="urn:microsoft.com/office/officeart/2005/8/layout/pyramid2"/>
    <dgm:cxn modelId="{E86C62BC-C8F4-4FB0-A08D-F44D83E1839E}" srcId="{DE2353AF-B757-4796-B972-67785097E465}" destId="{1F8239B8-3469-46E4-9A85-4C26529C9BB2}" srcOrd="0" destOrd="0" parTransId="{3BECB9C4-EB59-461C-8C61-4CFECBBD60DB}" sibTransId="{94BAE135-1DDA-4E8C-9960-9761962FFB00}"/>
    <dgm:cxn modelId="{34FDD8E6-277C-4868-AB36-3CCB2EB22119}" srcId="{DE2353AF-B757-4796-B972-67785097E465}" destId="{1C449B68-6597-4D90-9C48-54BC94C0C903}" srcOrd="1" destOrd="0" parTransId="{48F002E4-F504-4FBD-B25A-353EFDE2A6C9}" sibTransId="{1FBE95EF-ED3D-4B87-A600-B6CEA35B73AF}"/>
    <dgm:cxn modelId="{EE33EFDA-178F-4239-8E27-9B51D5736F31}" type="presParOf" srcId="{86DD7725-E535-4411-81AE-DDD962F24AF4}" destId="{E9F26195-E23A-4872-95B6-A26AE95EBDD2}" srcOrd="0" destOrd="0" presId="urn:microsoft.com/office/officeart/2005/8/layout/pyramid2"/>
    <dgm:cxn modelId="{06E20297-CCE1-4970-9255-4EE4D4F79F1A}" type="presParOf" srcId="{86DD7725-E535-4411-81AE-DDD962F24AF4}" destId="{11FD3622-68A6-409C-B774-28DC595C286B}" srcOrd="1" destOrd="0" presId="urn:microsoft.com/office/officeart/2005/8/layout/pyramid2"/>
    <dgm:cxn modelId="{9AC8F53F-741B-4B97-85CF-2A4E427BBADA}" type="presParOf" srcId="{11FD3622-68A6-409C-B774-28DC595C286B}" destId="{0ECDD8BB-11EE-4D34-BC0B-1411BD2AD2B0}" srcOrd="0" destOrd="0" presId="urn:microsoft.com/office/officeart/2005/8/layout/pyramid2"/>
    <dgm:cxn modelId="{18DCDE9E-2838-44A6-8A27-B7DF60ADFB68}" type="presParOf" srcId="{11FD3622-68A6-409C-B774-28DC595C286B}" destId="{90934233-7D9E-4313-A0F1-E05861075078}" srcOrd="1" destOrd="0" presId="urn:microsoft.com/office/officeart/2005/8/layout/pyramid2"/>
    <dgm:cxn modelId="{2A7745CB-6DFB-41B3-BE9F-B3FD89CED527}" type="presParOf" srcId="{11FD3622-68A6-409C-B774-28DC595C286B}" destId="{4B39CA0C-6C95-4DB3-8B5C-AE1815ED5EEF}" srcOrd="2" destOrd="0" presId="urn:microsoft.com/office/officeart/2005/8/layout/pyramid2"/>
    <dgm:cxn modelId="{4CAFD1A4-1FFF-4775-921D-366B8525BC90}" type="presParOf" srcId="{11FD3622-68A6-409C-B774-28DC595C286B}" destId="{280A5887-13E4-4769-916F-6CE6D3AD6E22}" srcOrd="3" destOrd="0" presId="urn:microsoft.com/office/officeart/2005/8/layout/pyramid2"/>
    <dgm:cxn modelId="{CE027066-77A1-4A95-A13F-D5F94E2980EB}" type="presParOf" srcId="{11FD3622-68A6-409C-B774-28DC595C286B}" destId="{505B1D3B-C5C6-49BE-9FD1-7C2366A8CB7C}" srcOrd="4" destOrd="0" presId="urn:microsoft.com/office/officeart/2005/8/layout/pyramid2"/>
    <dgm:cxn modelId="{5869B0B4-0AE3-40B7-8E9F-368D6F066152}" type="presParOf" srcId="{11FD3622-68A6-409C-B774-28DC595C286B}" destId="{D9001114-611F-4FEC-BCEB-680216372EB9}"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91A603-0A92-4C32-8F6F-3B0B6073450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EDEFC0F-A23C-4E44-9DF2-C93F27229325}">
      <dgm:prSet/>
      <dgm:spPr/>
      <dgm:t>
        <a:bodyPr/>
        <a:lstStyle/>
        <a:p>
          <a:pPr rtl="0"/>
          <a:r>
            <a:rPr lang="en-US" b="1" dirty="0">
              <a:solidFill>
                <a:srgbClr val="FFFF00"/>
              </a:solidFill>
            </a:rPr>
            <a:t>LÀM THẾ NÀO ĐỂ PHÒNG CHỐNG XÂM HẠI </a:t>
          </a:r>
        </a:p>
        <a:p>
          <a:pPr rtl="0"/>
          <a:r>
            <a:rPr lang="en-US" b="1" dirty="0">
              <a:solidFill>
                <a:srgbClr val="FFFF00"/>
              </a:solidFill>
            </a:rPr>
            <a:t>TÌNH DỤC TRẺ EM?</a:t>
          </a:r>
          <a:endParaRPr lang="en-US" dirty="0">
            <a:solidFill>
              <a:srgbClr val="FFFF00"/>
            </a:solidFill>
          </a:endParaRPr>
        </a:p>
      </dgm:t>
    </dgm:pt>
    <dgm:pt modelId="{7E4D6A4A-4089-4216-8B88-3F0A98FBF1CA}" type="parTrans" cxnId="{E312061E-CA03-40C9-AFD2-E168BDB18468}">
      <dgm:prSet/>
      <dgm:spPr/>
      <dgm:t>
        <a:bodyPr/>
        <a:lstStyle/>
        <a:p>
          <a:endParaRPr lang="en-US"/>
        </a:p>
      </dgm:t>
    </dgm:pt>
    <dgm:pt modelId="{038C1C01-8279-462A-9073-3361CB223DFA}" type="sibTrans" cxnId="{E312061E-CA03-40C9-AFD2-E168BDB18468}">
      <dgm:prSet/>
      <dgm:spPr/>
      <dgm:t>
        <a:bodyPr/>
        <a:lstStyle/>
        <a:p>
          <a:endParaRPr lang="en-US"/>
        </a:p>
      </dgm:t>
    </dgm:pt>
    <dgm:pt modelId="{47BCA290-FA9F-4CDA-BCCA-FD15CED2C810}" type="pres">
      <dgm:prSet presAssocID="{B491A603-0A92-4C32-8F6F-3B0B6073450A}" presName="Name0" presStyleCnt="0">
        <dgm:presLayoutVars>
          <dgm:chPref val="3"/>
          <dgm:dir/>
          <dgm:animLvl val="lvl"/>
          <dgm:resizeHandles/>
        </dgm:presLayoutVars>
      </dgm:prSet>
      <dgm:spPr/>
    </dgm:pt>
    <dgm:pt modelId="{9F6A5982-1DFC-46AA-B93C-6A187F500A6A}" type="pres">
      <dgm:prSet presAssocID="{BEDEFC0F-A23C-4E44-9DF2-C93F27229325}" presName="horFlow" presStyleCnt="0"/>
      <dgm:spPr/>
    </dgm:pt>
    <dgm:pt modelId="{35584A32-315E-4D20-987F-25CF7171B94F}" type="pres">
      <dgm:prSet presAssocID="{BEDEFC0F-A23C-4E44-9DF2-C93F27229325}" presName="bigChev" presStyleLbl="node1" presStyleIdx="0" presStyleCnt="1" custScaleX="223581" custScaleY="89742" custLinFactNeighborX="-122" custLinFactNeighborY="-34313"/>
      <dgm:spPr/>
    </dgm:pt>
  </dgm:ptLst>
  <dgm:cxnLst>
    <dgm:cxn modelId="{BEA35810-FE05-4D30-9C5D-8457A67C9167}" type="presOf" srcId="{BEDEFC0F-A23C-4E44-9DF2-C93F27229325}" destId="{35584A32-315E-4D20-987F-25CF7171B94F}" srcOrd="0" destOrd="0" presId="urn:microsoft.com/office/officeart/2005/8/layout/lProcess3"/>
    <dgm:cxn modelId="{E312061E-CA03-40C9-AFD2-E168BDB18468}" srcId="{B491A603-0A92-4C32-8F6F-3B0B6073450A}" destId="{BEDEFC0F-A23C-4E44-9DF2-C93F27229325}" srcOrd="0" destOrd="0" parTransId="{7E4D6A4A-4089-4216-8B88-3F0A98FBF1CA}" sibTransId="{038C1C01-8279-462A-9073-3361CB223DFA}"/>
    <dgm:cxn modelId="{5871B9F9-2DDB-495D-9437-E4DFA7F8B163}" type="presOf" srcId="{B491A603-0A92-4C32-8F6F-3B0B6073450A}" destId="{47BCA290-FA9F-4CDA-BCCA-FD15CED2C810}" srcOrd="0" destOrd="0" presId="urn:microsoft.com/office/officeart/2005/8/layout/lProcess3"/>
    <dgm:cxn modelId="{912D9CE0-09DC-490F-8559-71DE5309AEA0}" type="presParOf" srcId="{47BCA290-FA9F-4CDA-BCCA-FD15CED2C810}" destId="{9F6A5982-1DFC-46AA-B93C-6A187F500A6A}" srcOrd="0" destOrd="0" presId="urn:microsoft.com/office/officeart/2005/8/layout/lProcess3"/>
    <dgm:cxn modelId="{45BEAFFE-A94C-4F4F-B79D-AFA780DA9311}" type="presParOf" srcId="{9F6A5982-1DFC-46AA-B93C-6A187F500A6A}" destId="{35584A32-315E-4D20-987F-25CF7171B94F}"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E9D69-E33B-4C57-BF4F-68D29A42341A}">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0E067F-02B9-4726-8996-4F99AFA87C3D}">
      <dsp:nvSpPr>
        <dsp:cNvPr id="0" name=""/>
        <dsp:cNvSpPr/>
      </dsp:nvSpPr>
      <dsp:spPr>
        <a:xfrm>
          <a:off x="511409" y="347956"/>
          <a:ext cx="8481617" cy="696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91440" rIns="91440" bIns="91440" numCol="1" spcCol="1270" anchor="ctr" anchorCtr="0">
          <a:noAutofit/>
        </a:bodyPr>
        <a:lstStyle/>
        <a:p>
          <a:pPr marL="0" lvl="0" indent="0" algn="l" defTabSz="1600200">
            <a:lnSpc>
              <a:spcPct val="90000"/>
            </a:lnSpc>
            <a:spcBef>
              <a:spcPct val="0"/>
            </a:spcBef>
            <a:spcAft>
              <a:spcPct val="35000"/>
            </a:spcAft>
            <a:buNone/>
          </a:pPr>
          <a:r>
            <a:rPr lang="en-US" sz="3600" b="1" kern="1200" dirty="0"/>
            <a:t>Xâm hại thể chất: Đánh đập, làm đau,…</a:t>
          </a:r>
        </a:p>
      </dsp:txBody>
      <dsp:txXfrm>
        <a:off x="511409" y="347956"/>
        <a:ext cx="8481617" cy="696274"/>
      </dsp:txXfrm>
    </dsp:sp>
    <dsp:sp modelId="{6861A0F5-87A6-4E03-A52E-65065CB4C8EB}">
      <dsp:nvSpPr>
        <dsp:cNvPr id="0" name=""/>
        <dsp:cNvSpPr/>
      </dsp:nvSpPr>
      <dsp:spPr>
        <a:xfrm>
          <a:off x="184169" y="206420"/>
          <a:ext cx="870342" cy="87034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845D8B-E5B5-4A57-8A2F-1CA12B524000}">
      <dsp:nvSpPr>
        <dsp:cNvPr id="0" name=""/>
        <dsp:cNvSpPr/>
      </dsp:nvSpPr>
      <dsp:spPr>
        <a:xfrm>
          <a:off x="910599" y="1392548"/>
          <a:ext cx="8082427" cy="696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91440" rIns="91440" bIns="91440" numCol="1" spcCol="1270" anchor="ctr" anchorCtr="0">
          <a:noAutofit/>
        </a:bodyPr>
        <a:lstStyle/>
        <a:p>
          <a:pPr marL="0" lvl="0" indent="0" algn="l" defTabSz="1600200">
            <a:lnSpc>
              <a:spcPct val="90000"/>
            </a:lnSpc>
            <a:spcBef>
              <a:spcPct val="0"/>
            </a:spcBef>
            <a:spcAft>
              <a:spcPct val="35000"/>
            </a:spcAft>
            <a:buNone/>
          </a:pPr>
          <a:r>
            <a:rPr lang="en-US" sz="3600" b="1" kern="1200" dirty="0"/>
            <a:t>Xâm hại tinh thần: Chửi mắng, …</a:t>
          </a:r>
        </a:p>
      </dsp:txBody>
      <dsp:txXfrm>
        <a:off x="910599" y="1392548"/>
        <a:ext cx="8082427" cy="696274"/>
      </dsp:txXfrm>
    </dsp:sp>
    <dsp:sp modelId="{7B223412-84DF-491F-8320-FB31B407FB91}">
      <dsp:nvSpPr>
        <dsp:cNvPr id="0" name=""/>
        <dsp:cNvSpPr/>
      </dsp:nvSpPr>
      <dsp:spPr>
        <a:xfrm>
          <a:off x="475427" y="1305514"/>
          <a:ext cx="870342" cy="87034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08DFE1-9440-478E-BB18-02F98DE9DDA4}">
      <dsp:nvSpPr>
        <dsp:cNvPr id="0" name=""/>
        <dsp:cNvSpPr/>
      </dsp:nvSpPr>
      <dsp:spPr>
        <a:xfrm>
          <a:off x="910599" y="2437140"/>
          <a:ext cx="8082427" cy="696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91440" rIns="91440" bIns="91440" numCol="1" spcCol="1270" anchor="ctr" anchorCtr="0">
          <a:noAutofit/>
        </a:bodyPr>
        <a:lstStyle/>
        <a:p>
          <a:pPr marL="0" lvl="0" indent="0" algn="l" defTabSz="1600200">
            <a:lnSpc>
              <a:spcPct val="90000"/>
            </a:lnSpc>
            <a:spcBef>
              <a:spcPct val="0"/>
            </a:spcBef>
            <a:spcAft>
              <a:spcPct val="35000"/>
            </a:spcAft>
            <a:buNone/>
          </a:pPr>
          <a:r>
            <a:rPr lang="en-US" sz="3600" b="1" kern="1200" dirty="0"/>
            <a:t>Bỏ mặc: không cho ăn, mặc, …</a:t>
          </a:r>
        </a:p>
      </dsp:txBody>
      <dsp:txXfrm>
        <a:off x="910599" y="2437140"/>
        <a:ext cx="8082427" cy="696274"/>
      </dsp:txXfrm>
    </dsp:sp>
    <dsp:sp modelId="{EFA896D0-11CA-4DC8-A053-6C27745509D5}">
      <dsp:nvSpPr>
        <dsp:cNvPr id="0" name=""/>
        <dsp:cNvSpPr/>
      </dsp:nvSpPr>
      <dsp:spPr>
        <a:xfrm>
          <a:off x="475427" y="2350106"/>
          <a:ext cx="870342" cy="870342"/>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38A1C3-840C-4D90-A1CF-D4E7FEAABA62}">
      <dsp:nvSpPr>
        <dsp:cNvPr id="0" name=""/>
        <dsp:cNvSpPr/>
      </dsp:nvSpPr>
      <dsp:spPr>
        <a:xfrm>
          <a:off x="511409" y="3481732"/>
          <a:ext cx="8481617" cy="696274"/>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b="1" kern="1200" dirty="0">
              <a:solidFill>
                <a:srgbClr val="FF0000"/>
              </a:solidFill>
            </a:rPr>
            <a:t>Xâm hại </a:t>
          </a:r>
          <a:r>
            <a:rPr lang="en-US" sz="4400" b="1" kern="1200" dirty="0" err="1">
              <a:solidFill>
                <a:srgbClr val="FF0000"/>
              </a:solidFill>
            </a:rPr>
            <a:t>tình</a:t>
          </a:r>
          <a:r>
            <a:rPr lang="en-US" sz="4400" b="1" kern="1200" dirty="0">
              <a:solidFill>
                <a:srgbClr val="FF0000"/>
              </a:solidFill>
            </a:rPr>
            <a:t> </a:t>
          </a:r>
          <a:r>
            <a:rPr lang="en-US" sz="4400" b="1" kern="1200" dirty="0" err="1">
              <a:solidFill>
                <a:srgbClr val="FF0000"/>
              </a:solidFill>
            </a:rPr>
            <a:t>dục</a:t>
          </a:r>
          <a:r>
            <a:rPr lang="en-US" sz="4400" b="1" kern="1200" dirty="0">
              <a:solidFill>
                <a:srgbClr val="FF0000"/>
              </a:solidFill>
            </a:rPr>
            <a:t> (</a:t>
          </a:r>
          <a:r>
            <a:rPr lang="en-US" sz="4400" b="1" kern="1200" dirty="0" err="1">
              <a:solidFill>
                <a:srgbClr val="FF0000"/>
              </a:solidFill>
            </a:rPr>
            <a:t>trẻ</a:t>
          </a:r>
          <a:r>
            <a:rPr lang="en-US" sz="4400" b="1" kern="1200" dirty="0">
              <a:solidFill>
                <a:srgbClr val="FF0000"/>
              </a:solidFill>
            </a:rPr>
            <a:t> </a:t>
          </a:r>
          <a:r>
            <a:rPr lang="en-US" sz="4400" b="1" kern="1200" dirty="0" err="1">
              <a:solidFill>
                <a:srgbClr val="FF0000"/>
              </a:solidFill>
            </a:rPr>
            <a:t>em</a:t>
          </a:r>
          <a:r>
            <a:rPr lang="en-US" sz="4400" b="1" kern="1200" dirty="0">
              <a:solidFill>
                <a:srgbClr val="FF0000"/>
              </a:solidFill>
            </a:rPr>
            <a:t>)</a:t>
          </a:r>
        </a:p>
      </dsp:txBody>
      <dsp:txXfrm>
        <a:off x="511409" y="3481732"/>
        <a:ext cx="8481617" cy="696274"/>
      </dsp:txXfrm>
    </dsp:sp>
    <dsp:sp modelId="{D0F01E1F-71DF-4785-9316-78E7509838DC}">
      <dsp:nvSpPr>
        <dsp:cNvPr id="0" name=""/>
        <dsp:cNvSpPr/>
      </dsp:nvSpPr>
      <dsp:spPr>
        <a:xfrm>
          <a:off x="76237" y="3394698"/>
          <a:ext cx="870342" cy="87034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11ED8-4708-4BEF-884B-DB707914685E}">
      <dsp:nvSpPr>
        <dsp:cNvPr id="0" name=""/>
        <dsp:cNvSpPr/>
      </dsp:nvSpPr>
      <dsp:spPr>
        <a:xfrm>
          <a:off x="0" y="228600"/>
          <a:ext cx="82296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7A98B5-7300-4526-8104-48D6BAB7E800}">
      <dsp:nvSpPr>
        <dsp:cNvPr id="0" name=""/>
        <dsp:cNvSpPr/>
      </dsp:nvSpPr>
      <dsp:spPr>
        <a:xfrm>
          <a:off x="411480" y="42488"/>
          <a:ext cx="7284718" cy="915120"/>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00CC"/>
              </a:solidFill>
            </a:rPr>
            <a:t>Người lớn cưỡng bức, dụ dỗ trẻ</a:t>
          </a:r>
        </a:p>
      </dsp:txBody>
      <dsp:txXfrm>
        <a:off x="456152" y="87160"/>
        <a:ext cx="7195374" cy="825776"/>
      </dsp:txXfrm>
    </dsp:sp>
    <dsp:sp modelId="{9ED80E27-062B-4A19-865F-3F6AA552F899}">
      <dsp:nvSpPr>
        <dsp:cNvPr id="0" name=""/>
        <dsp:cNvSpPr/>
      </dsp:nvSpPr>
      <dsp:spPr>
        <a:xfrm>
          <a:off x="0" y="1906208"/>
          <a:ext cx="82296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EB3D64-14A1-4CEA-B755-7809410FBBC7}">
      <dsp:nvSpPr>
        <dsp:cNvPr id="0" name=""/>
        <dsp:cNvSpPr/>
      </dsp:nvSpPr>
      <dsp:spPr>
        <a:xfrm>
          <a:off x="411480" y="1448648"/>
          <a:ext cx="7284718" cy="915120"/>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00CC"/>
              </a:solidFill>
            </a:rPr>
            <a:t>động chạm đến các bộ phận riêng tư   của trẻ</a:t>
          </a:r>
        </a:p>
      </dsp:txBody>
      <dsp:txXfrm>
        <a:off x="456152" y="1493320"/>
        <a:ext cx="7195374" cy="825776"/>
      </dsp:txXfrm>
    </dsp:sp>
    <dsp:sp modelId="{7741E991-607F-4B79-93DC-12D290184C2C}">
      <dsp:nvSpPr>
        <dsp:cNvPr id="0" name=""/>
        <dsp:cNvSpPr/>
      </dsp:nvSpPr>
      <dsp:spPr>
        <a:xfrm>
          <a:off x="0" y="3702274"/>
          <a:ext cx="82296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BCE920-491F-4B13-BBE8-85E7FF7D81A4}">
      <dsp:nvSpPr>
        <dsp:cNvPr id="0" name=""/>
        <dsp:cNvSpPr/>
      </dsp:nvSpPr>
      <dsp:spPr>
        <a:xfrm>
          <a:off x="411480" y="2854808"/>
          <a:ext cx="7284718" cy="1305025"/>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00CC"/>
              </a:solidFill>
            </a:rPr>
            <a:t>hoặc bảo các em sờ mó, động chạm đến các bộ phận riêng tư của người đó …</a:t>
          </a:r>
        </a:p>
      </dsp:txBody>
      <dsp:txXfrm>
        <a:off x="475186" y="2918514"/>
        <a:ext cx="7157306" cy="11776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288B4-E761-4452-B498-FF35CD752EBE}">
      <dsp:nvSpPr>
        <dsp:cNvPr id="0" name=""/>
        <dsp:cNvSpPr/>
      </dsp:nvSpPr>
      <dsp:spPr>
        <a:xfrm>
          <a:off x="0" y="0"/>
          <a:ext cx="4525963" cy="452596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EAE4FB-4C01-40D6-B511-EE23A53BD14E}">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solidFill>
                <a:srgbClr val="C00000"/>
              </a:solidFill>
            </a:rPr>
            <a:t>Là hành vi: </a:t>
          </a:r>
          <a:endParaRPr lang="en-US" sz="3600" kern="1200" dirty="0">
            <a:solidFill>
              <a:srgbClr val="C00000"/>
            </a:solidFill>
          </a:endParaRPr>
        </a:p>
      </dsp:txBody>
      <dsp:txXfrm>
        <a:off x="2262981" y="0"/>
        <a:ext cx="5966618" cy="961767"/>
      </dsp:txXfrm>
    </dsp:sp>
    <dsp:sp modelId="{84C41AEE-6A00-4146-9EF1-0847FBF5075B}">
      <dsp:nvSpPr>
        <dsp:cNvPr id="0" name=""/>
        <dsp:cNvSpPr/>
      </dsp:nvSpPr>
      <dsp:spPr>
        <a:xfrm>
          <a:off x="594032" y="961767"/>
          <a:ext cx="3337897" cy="333789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9F273-74C9-4FE3-93D5-BE875E673E81}">
      <dsp:nvSpPr>
        <dsp:cNvPr id="0" name=""/>
        <dsp:cNvSpPr/>
      </dsp:nvSpPr>
      <dsp:spPr>
        <a:xfrm>
          <a:off x="2262981" y="961767"/>
          <a:ext cx="5966618" cy="333789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solidFill>
                <a:schemeClr val="accent6">
                  <a:lumMod val="75000"/>
                </a:schemeClr>
              </a:solidFill>
            </a:rPr>
            <a:t>- Vi phạm pháp luật</a:t>
          </a:r>
          <a:endParaRPr lang="en-US" sz="3600" kern="1200" dirty="0">
            <a:solidFill>
              <a:schemeClr val="accent6">
                <a:lumMod val="75000"/>
              </a:schemeClr>
            </a:solidFill>
          </a:endParaRPr>
        </a:p>
      </dsp:txBody>
      <dsp:txXfrm>
        <a:off x="2262981" y="961767"/>
        <a:ext cx="5966618" cy="961767"/>
      </dsp:txXfrm>
    </dsp:sp>
    <dsp:sp modelId="{F821DCAF-1F1A-4C3A-B208-D545A3E458F6}">
      <dsp:nvSpPr>
        <dsp:cNvPr id="0" name=""/>
        <dsp:cNvSpPr/>
      </dsp:nvSpPr>
      <dsp:spPr>
        <a:xfrm>
          <a:off x="1188065" y="1923534"/>
          <a:ext cx="2149832" cy="214983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5D0547-0F9E-4B0D-BA74-50BF58BC8308}">
      <dsp:nvSpPr>
        <dsp:cNvPr id="0" name=""/>
        <dsp:cNvSpPr/>
      </dsp:nvSpPr>
      <dsp:spPr>
        <a:xfrm>
          <a:off x="2262981" y="1923534"/>
          <a:ext cx="5966618" cy="214983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solidFill>
                <a:srgbClr val="FF0000"/>
              </a:solidFill>
            </a:rPr>
            <a:t>- Vi phạm quyền trẻ em</a:t>
          </a:r>
          <a:endParaRPr lang="en-US" sz="3600" kern="1200" dirty="0">
            <a:solidFill>
              <a:srgbClr val="FF0000"/>
            </a:solidFill>
          </a:endParaRPr>
        </a:p>
      </dsp:txBody>
      <dsp:txXfrm>
        <a:off x="2262981" y="1923534"/>
        <a:ext cx="5966618" cy="961767"/>
      </dsp:txXfrm>
    </dsp:sp>
    <dsp:sp modelId="{01D70C4E-D5E0-4F08-B1A2-9F97E0C925E0}">
      <dsp:nvSpPr>
        <dsp:cNvPr id="0" name=""/>
        <dsp:cNvSpPr/>
      </dsp:nvSpPr>
      <dsp:spPr>
        <a:xfrm>
          <a:off x="1782097" y="2885301"/>
          <a:ext cx="961767" cy="96176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640803-27C4-400E-A14D-0B8BFEE94AF7}">
      <dsp:nvSpPr>
        <dsp:cNvPr id="0" name=""/>
        <dsp:cNvSpPr/>
      </dsp:nvSpPr>
      <dsp:spPr>
        <a:xfrm>
          <a:off x="2262981" y="3154879"/>
          <a:ext cx="5966618" cy="1211297"/>
        </a:xfrm>
        <a:prstGeom prst="rect">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rgbClr val="0070C0"/>
              </a:solidFill>
            </a:rPr>
            <a:t>=&gt; Khi bị XHTD cần báo ngay cho người khác biết!</a:t>
          </a:r>
          <a:endParaRPr lang="en-US" sz="3200" kern="1200" dirty="0">
            <a:solidFill>
              <a:srgbClr val="0070C0"/>
            </a:solidFill>
          </a:endParaRPr>
        </a:p>
      </dsp:txBody>
      <dsp:txXfrm>
        <a:off x="2262981" y="3154879"/>
        <a:ext cx="5966618" cy="12112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26195-E23A-4872-95B6-A26AE95EBDD2}">
      <dsp:nvSpPr>
        <dsp:cNvPr id="0" name=""/>
        <dsp:cNvSpPr/>
      </dsp:nvSpPr>
      <dsp:spPr>
        <a:xfrm>
          <a:off x="0" y="0"/>
          <a:ext cx="4525963"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CDD8BB-11EE-4D34-BC0B-1411BD2AD2B0}">
      <dsp:nvSpPr>
        <dsp:cNvPr id="0" name=""/>
        <dsp:cNvSpPr/>
      </dsp:nvSpPr>
      <dsp:spPr>
        <a:xfrm>
          <a:off x="1866891" y="273833"/>
          <a:ext cx="6259841" cy="983718"/>
        </a:xfrm>
        <a:prstGeom prst="roundRect">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Được </a:t>
          </a:r>
          <a:r>
            <a:rPr lang="en-US" sz="3200" b="1" kern="1200" dirty="0">
              <a:solidFill>
                <a:srgbClr val="FF0000"/>
              </a:solidFill>
            </a:rPr>
            <a:t>an toàn</a:t>
          </a:r>
          <a:r>
            <a:rPr lang="en-US" sz="3200" kern="1200" dirty="0"/>
            <a:t>, tránh khỏi bị bắt buộc sờ mó, động chạm </a:t>
          </a:r>
        </a:p>
      </dsp:txBody>
      <dsp:txXfrm>
        <a:off x="1914912" y="321854"/>
        <a:ext cx="6163799" cy="887676"/>
      </dsp:txXfrm>
    </dsp:sp>
    <dsp:sp modelId="{4B39CA0C-6C95-4DB3-8B5C-AE1815ED5EEF}">
      <dsp:nvSpPr>
        <dsp:cNvPr id="0" name=""/>
        <dsp:cNvSpPr/>
      </dsp:nvSpPr>
      <dsp:spPr>
        <a:xfrm>
          <a:off x="1377206" y="1645130"/>
          <a:ext cx="6852393" cy="1098069"/>
        </a:xfrm>
        <a:prstGeom prst="roundRect">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kern="1200" dirty="0"/>
            <a:t>Được</a:t>
          </a:r>
          <a:r>
            <a:rPr lang="en-US" sz="3200" b="1" kern="1200" dirty="0"/>
            <a:t> </a:t>
          </a:r>
          <a:r>
            <a:rPr lang="en-US" sz="3200" b="1" kern="1200" dirty="0">
              <a:solidFill>
                <a:srgbClr val="FF0000"/>
              </a:solidFill>
            </a:rPr>
            <a:t>hỏi vì sao </a:t>
          </a:r>
          <a:r>
            <a:rPr lang="en-US" sz="3200" kern="1200" dirty="0"/>
            <a:t>khi có ai động chạm vào các bộ phận riêng tư </a:t>
          </a:r>
        </a:p>
      </dsp:txBody>
      <dsp:txXfrm>
        <a:off x="1430809" y="1698733"/>
        <a:ext cx="6745187" cy="990863"/>
      </dsp:txXfrm>
    </dsp:sp>
    <dsp:sp modelId="{505B1D3B-C5C6-49BE-9FD1-7C2366A8CB7C}">
      <dsp:nvSpPr>
        <dsp:cNvPr id="0" name=""/>
        <dsp:cNvSpPr/>
      </dsp:nvSpPr>
      <dsp:spPr>
        <a:xfrm>
          <a:off x="903005" y="3140203"/>
          <a:ext cx="7326594" cy="1215909"/>
        </a:xfrm>
        <a:prstGeom prst="roundRect">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Được </a:t>
          </a:r>
          <a:r>
            <a:rPr lang="en-US" sz="3200" b="1" kern="1200" dirty="0">
              <a:solidFill>
                <a:srgbClr val="FF0000"/>
              </a:solidFill>
            </a:rPr>
            <a:t>nói không </a:t>
          </a:r>
          <a:r>
            <a:rPr lang="en-US" sz="3200" kern="1200" dirty="0"/>
            <a:t>khi ai đó cưỡng bức, bắt buộc chạm vào bộ phận riêng tư</a:t>
          </a:r>
        </a:p>
      </dsp:txBody>
      <dsp:txXfrm>
        <a:off x="962361" y="3199559"/>
        <a:ext cx="7207882" cy="10971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84A32-315E-4D20-987F-25CF7171B94F}">
      <dsp:nvSpPr>
        <dsp:cNvPr id="0" name=""/>
        <dsp:cNvSpPr/>
      </dsp:nvSpPr>
      <dsp:spPr>
        <a:xfrm>
          <a:off x="2" y="457191"/>
          <a:ext cx="8068389" cy="129541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18415" rIns="0" bIns="18415" numCol="1" spcCol="1270" anchor="ctr" anchorCtr="0">
          <a:noAutofit/>
        </a:bodyPr>
        <a:lstStyle/>
        <a:p>
          <a:pPr marL="0" lvl="0" indent="0" algn="ctr" defTabSz="1289050" rtl="0">
            <a:lnSpc>
              <a:spcPct val="90000"/>
            </a:lnSpc>
            <a:spcBef>
              <a:spcPct val="0"/>
            </a:spcBef>
            <a:spcAft>
              <a:spcPct val="35000"/>
            </a:spcAft>
            <a:buNone/>
          </a:pPr>
          <a:r>
            <a:rPr lang="en-US" sz="2900" b="1" kern="1200" dirty="0">
              <a:solidFill>
                <a:srgbClr val="FFFF00"/>
              </a:solidFill>
            </a:rPr>
            <a:t>LÀM THẾ NÀO ĐỂ PHÒNG CHỐNG XÂM HẠI </a:t>
          </a:r>
        </a:p>
        <a:p>
          <a:pPr marL="0" lvl="0" indent="0" algn="ctr" defTabSz="1289050" rtl="0">
            <a:lnSpc>
              <a:spcPct val="90000"/>
            </a:lnSpc>
            <a:spcBef>
              <a:spcPct val="0"/>
            </a:spcBef>
            <a:spcAft>
              <a:spcPct val="35000"/>
            </a:spcAft>
            <a:buNone/>
          </a:pPr>
          <a:r>
            <a:rPr lang="en-US" sz="2900" b="1" kern="1200" dirty="0">
              <a:solidFill>
                <a:srgbClr val="FFFF00"/>
              </a:solidFill>
            </a:rPr>
            <a:t>TÌNH DỤC TRẺ EM?</a:t>
          </a:r>
          <a:endParaRPr lang="en-US" sz="2900" kern="1200" dirty="0">
            <a:solidFill>
              <a:srgbClr val="FFFF00"/>
            </a:solidFill>
          </a:endParaRPr>
        </a:p>
      </dsp:txBody>
      <dsp:txXfrm>
        <a:off x="647708" y="457191"/>
        <a:ext cx="6772978" cy="129541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9C6909-3969-4BCE-807F-89437C03B8FB}" type="datetimeFigureOut">
              <a:rPr lang="en-US" smtClean="0"/>
              <a:pPr/>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13A0B-A537-4363-A58D-B2DF377D17B1}" type="slidenum">
              <a:rPr lang="en-US" smtClean="0"/>
              <a:pPr/>
              <a:t>‹#›</a:t>
            </a:fld>
            <a:endParaRPr lang="en-US"/>
          </a:p>
        </p:txBody>
      </p:sp>
    </p:spTree>
    <p:extLst>
      <p:ext uri="{BB962C8B-B14F-4D97-AF65-F5344CB8AC3E}">
        <p14:creationId xmlns:p14="http://schemas.microsoft.com/office/powerpoint/2010/main" val="1963266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9C6909-3969-4BCE-807F-89437C03B8FB}" type="datetimeFigureOut">
              <a:rPr lang="en-US" smtClean="0"/>
              <a:pPr/>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13A0B-A537-4363-A58D-B2DF377D17B1}" type="slidenum">
              <a:rPr lang="en-US" smtClean="0"/>
              <a:pPr/>
              <a:t>‹#›</a:t>
            </a:fld>
            <a:endParaRPr lang="en-US"/>
          </a:p>
        </p:txBody>
      </p:sp>
    </p:spTree>
    <p:extLst>
      <p:ext uri="{BB962C8B-B14F-4D97-AF65-F5344CB8AC3E}">
        <p14:creationId xmlns:p14="http://schemas.microsoft.com/office/powerpoint/2010/main" val="3642514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9C6909-3969-4BCE-807F-89437C03B8FB}" type="datetimeFigureOut">
              <a:rPr lang="en-US" smtClean="0"/>
              <a:pPr/>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13A0B-A537-4363-A58D-B2DF377D17B1}" type="slidenum">
              <a:rPr lang="en-US" smtClean="0"/>
              <a:pPr/>
              <a:t>‹#›</a:t>
            </a:fld>
            <a:endParaRPr lang="en-US"/>
          </a:p>
        </p:txBody>
      </p:sp>
    </p:spTree>
    <p:extLst>
      <p:ext uri="{BB962C8B-B14F-4D97-AF65-F5344CB8AC3E}">
        <p14:creationId xmlns:p14="http://schemas.microsoft.com/office/powerpoint/2010/main" val="217590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FDFC19E-AF43-4744-85BE-AAEAED4BADF8}" type="datetimeFigureOut">
              <a:rPr lang="en-US" smtClean="0">
                <a:solidFill>
                  <a:prstClr val="black">
                    <a:tint val="75000"/>
                  </a:prstClr>
                </a:solidFill>
              </a:rPr>
              <a:pPr/>
              <a:t>5/18/2024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33F1D8-4537-4613-B562-04E79E1E94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744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FC19E-AF43-4744-85BE-AAEAED4BADF8}" type="datetimeFigureOut">
              <a:rPr lang="en-US" smtClean="0">
                <a:solidFill>
                  <a:prstClr val="black">
                    <a:tint val="75000"/>
                  </a:prstClr>
                </a:solidFill>
              </a:rPr>
              <a:pPr/>
              <a:t>5/18/2024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33F1D8-4537-4613-B562-04E79E1E94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834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DFC19E-AF43-4744-85BE-AAEAED4BADF8}" type="datetimeFigureOut">
              <a:rPr lang="en-US" smtClean="0">
                <a:solidFill>
                  <a:prstClr val="black">
                    <a:tint val="75000"/>
                  </a:prstClr>
                </a:solidFill>
              </a:rPr>
              <a:pPr/>
              <a:t>5/18/2024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33F1D8-4537-4613-B562-04E79E1E94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011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DFC19E-AF43-4744-85BE-AAEAED4BADF8}" type="datetimeFigureOut">
              <a:rPr lang="en-US" smtClean="0">
                <a:solidFill>
                  <a:prstClr val="black">
                    <a:tint val="75000"/>
                  </a:prstClr>
                </a:solidFill>
              </a:rPr>
              <a:pPr/>
              <a:t>5/18/2024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33F1D8-4537-4613-B562-04E79E1E94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205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DFC19E-AF43-4744-85BE-AAEAED4BADF8}" type="datetimeFigureOut">
              <a:rPr lang="en-US" smtClean="0">
                <a:solidFill>
                  <a:prstClr val="black">
                    <a:tint val="75000"/>
                  </a:prstClr>
                </a:solidFill>
              </a:rPr>
              <a:pPr/>
              <a:t>5/18/2024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33F1D8-4537-4613-B562-04E79E1E94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498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DFC19E-AF43-4744-85BE-AAEAED4BADF8}" type="datetimeFigureOut">
              <a:rPr lang="en-US" smtClean="0">
                <a:solidFill>
                  <a:prstClr val="black">
                    <a:tint val="75000"/>
                  </a:prstClr>
                </a:solidFill>
              </a:rPr>
              <a:pPr/>
              <a:t>5/18/2024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33F1D8-4537-4613-B562-04E79E1E94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729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FC19E-AF43-4744-85BE-AAEAED4BADF8}" type="datetimeFigureOut">
              <a:rPr lang="en-US" smtClean="0">
                <a:solidFill>
                  <a:prstClr val="black">
                    <a:tint val="75000"/>
                  </a:prstClr>
                </a:solidFill>
              </a:rPr>
              <a:pPr/>
              <a:t>5/18/2024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33F1D8-4537-4613-B562-04E79E1E94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909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DFC19E-AF43-4744-85BE-AAEAED4BADF8}" type="datetimeFigureOut">
              <a:rPr lang="en-US" smtClean="0">
                <a:solidFill>
                  <a:prstClr val="black">
                    <a:tint val="75000"/>
                  </a:prstClr>
                </a:solidFill>
              </a:rPr>
              <a:pPr/>
              <a:t>5/18/2024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33F1D8-4537-4613-B562-04E79E1E94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393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9C6909-3969-4BCE-807F-89437C03B8FB}" type="datetimeFigureOut">
              <a:rPr lang="en-US" smtClean="0"/>
              <a:pPr/>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13A0B-A537-4363-A58D-B2DF377D17B1}" type="slidenum">
              <a:rPr lang="en-US" smtClean="0"/>
              <a:pPr/>
              <a:t>‹#›</a:t>
            </a:fld>
            <a:endParaRPr lang="en-US"/>
          </a:p>
        </p:txBody>
      </p:sp>
    </p:spTree>
    <p:extLst>
      <p:ext uri="{BB962C8B-B14F-4D97-AF65-F5344CB8AC3E}">
        <p14:creationId xmlns:p14="http://schemas.microsoft.com/office/powerpoint/2010/main" val="2088978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DFC19E-AF43-4744-85BE-AAEAED4BADF8}" type="datetimeFigureOut">
              <a:rPr lang="en-US" smtClean="0">
                <a:solidFill>
                  <a:prstClr val="black">
                    <a:tint val="75000"/>
                  </a:prstClr>
                </a:solidFill>
              </a:rPr>
              <a:pPr/>
              <a:t>5/18/2024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33F1D8-4537-4613-B562-04E79E1E94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287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FC19E-AF43-4744-85BE-AAEAED4BADF8}" type="datetimeFigureOut">
              <a:rPr lang="en-US" smtClean="0">
                <a:solidFill>
                  <a:prstClr val="black">
                    <a:tint val="75000"/>
                  </a:prstClr>
                </a:solidFill>
              </a:rPr>
              <a:pPr/>
              <a:t>5/18/2024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33F1D8-4537-4613-B562-04E79E1E94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853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FC19E-AF43-4744-85BE-AAEAED4BADF8}" type="datetimeFigureOut">
              <a:rPr lang="en-US" smtClean="0">
                <a:solidFill>
                  <a:prstClr val="black">
                    <a:tint val="75000"/>
                  </a:prstClr>
                </a:solidFill>
              </a:rPr>
              <a:pPr/>
              <a:t>5/18/2024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33F1D8-4537-4613-B562-04E79E1E94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63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9C6909-3969-4BCE-807F-89437C03B8FB}" type="datetimeFigureOut">
              <a:rPr lang="en-US" smtClean="0"/>
              <a:pPr/>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13A0B-A537-4363-A58D-B2DF377D17B1}" type="slidenum">
              <a:rPr lang="en-US" smtClean="0"/>
              <a:pPr/>
              <a:t>‹#›</a:t>
            </a:fld>
            <a:endParaRPr lang="en-US"/>
          </a:p>
        </p:txBody>
      </p:sp>
    </p:spTree>
    <p:extLst>
      <p:ext uri="{BB962C8B-B14F-4D97-AF65-F5344CB8AC3E}">
        <p14:creationId xmlns:p14="http://schemas.microsoft.com/office/powerpoint/2010/main" val="273486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9C6909-3969-4BCE-807F-89437C03B8FB}" type="datetimeFigureOut">
              <a:rPr lang="en-US" smtClean="0"/>
              <a:pPr/>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13A0B-A537-4363-A58D-B2DF377D17B1}" type="slidenum">
              <a:rPr lang="en-US" smtClean="0"/>
              <a:pPr/>
              <a:t>‹#›</a:t>
            </a:fld>
            <a:endParaRPr lang="en-US"/>
          </a:p>
        </p:txBody>
      </p:sp>
    </p:spTree>
    <p:extLst>
      <p:ext uri="{BB962C8B-B14F-4D97-AF65-F5344CB8AC3E}">
        <p14:creationId xmlns:p14="http://schemas.microsoft.com/office/powerpoint/2010/main" val="259092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9C6909-3969-4BCE-807F-89437C03B8FB}" type="datetimeFigureOut">
              <a:rPr lang="en-US" smtClean="0"/>
              <a:pPr/>
              <a:t>5/18/2024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E13A0B-A537-4363-A58D-B2DF377D17B1}" type="slidenum">
              <a:rPr lang="en-US" smtClean="0"/>
              <a:pPr/>
              <a:t>‹#›</a:t>
            </a:fld>
            <a:endParaRPr lang="en-US"/>
          </a:p>
        </p:txBody>
      </p:sp>
    </p:spTree>
    <p:extLst>
      <p:ext uri="{BB962C8B-B14F-4D97-AF65-F5344CB8AC3E}">
        <p14:creationId xmlns:p14="http://schemas.microsoft.com/office/powerpoint/2010/main" val="128364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9C6909-3969-4BCE-807F-89437C03B8FB}" type="datetimeFigureOut">
              <a:rPr lang="en-US" smtClean="0"/>
              <a:pPr/>
              <a:t>5/18/2024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E13A0B-A537-4363-A58D-B2DF377D17B1}" type="slidenum">
              <a:rPr lang="en-US" smtClean="0"/>
              <a:pPr/>
              <a:t>‹#›</a:t>
            </a:fld>
            <a:endParaRPr lang="en-US"/>
          </a:p>
        </p:txBody>
      </p:sp>
    </p:spTree>
    <p:extLst>
      <p:ext uri="{BB962C8B-B14F-4D97-AF65-F5344CB8AC3E}">
        <p14:creationId xmlns:p14="http://schemas.microsoft.com/office/powerpoint/2010/main" val="32982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C6909-3969-4BCE-807F-89437C03B8FB}" type="datetimeFigureOut">
              <a:rPr lang="en-US" smtClean="0"/>
              <a:pPr/>
              <a:t>5/18/2024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E13A0B-A537-4363-A58D-B2DF377D17B1}" type="slidenum">
              <a:rPr lang="en-US" smtClean="0"/>
              <a:pPr/>
              <a:t>‹#›</a:t>
            </a:fld>
            <a:endParaRPr lang="en-US"/>
          </a:p>
        </p:txBody>
      </p:sp>
    </p:spTree>
    <p:extLst>
      <p:ext uri="{BB962C8B-B14F-4D97-AF65-F5344CB8AC3E}">
        <p14:creationId xmlns:p14="http://schemas.microsoft.com/office/powerpoint/2010/main" val="206166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9C6909-3969-4BCE-807F-89437C03B8FB}" type="datetimeFigureOut">
              <a:rPr lang="en-US" smtClean="0"/>
              <a:pPr/>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13A0B-A537-4363-A58D-B2DF377D17B1}" type="slidenum">
              <a:rPr lang="en-US" smtClean="0"/>
              <a:pPr/>
              <a:t>‹#›</a:t>
            </a:fld>
            <a:endParaRPr lang="en-US"/>
          </a:p>
        </p:txBody>
      </p:sp>
    </p:spTree>
    <p:extLst>
      <p:ext uri="{BB962C8B-B14F-4D97-AF65-F5344CB8AC3E}">
        <p14:creationId xmlns:p14="http://schemas.microsoft.com/office/powerpoint/2010/main" val="330035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9C6909-3969-4BCE-807F-89437C03B8FB}" type="datetimeFigureOut">
              <a:rPr lang="en-US" smtClean="0"/>
              <a:pPr/>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13A0B-A537-4363-A58D-B2DF377D17B1}" type="slidenum">
              <a:rPr lang="en-US" smtClean="0"/>
              <a:pPr/>
              <a:t>‹#›</a:t>
            </a:fld>
            <a:endParaRPr lang="en-US"/>
          </a:p>
        </p:txBody>
      </p:sp>
    </p:spTree>
    <p:extLst>
      <p:ext uri="{BB962C8B-B14F-4D97-AF65-F5344CB8AC3E}">
        <p14:creationId xmlns:p14="http://schemas.microsoft.com/office/powerpoint/2010/main" val="170963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C6909-3969-4BCE-807F-89437C03B8FB}" type="datetimeFigureOut">
              <a:rPr lang="en-US" smtClean="0"/>
              <a:pPr/>
              <a:t>5/18/2024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13A0B-A537-4363-A58D-B2DF377D17B1}" type="slidenum">
              <a:rPr lang="en-US" smtClean="0"/>
              <a:pPr/>
              <a:t>‹#›</a:t>
            </a:fld>
            <a:endParaRPr lang="en-US"/>
          </a:p>
        </p:txBody>
      </p:sp>
    </p:spTree>
    <p:extLst>
      <p:ext uri="{BB962C8B-B14F-4D97-AF65-F5344CB8AC3E}">
        <p14:creationId xmlns:p14="http://schemas.microsoft.com/office/powerpoint/2010/main" val="1331363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FC19E-AF43-4744-85BE-AAEAED4BADF8}" type="datetimeFigureOut">
              <a:rPr lang="en-US" smtClean="0">
                <a:solidFill>
                  <a:prstClr val="black">
                    <a:tint val="75000"/>
                  </a:prstClr>
                </a:solidFill>
              </a:rPr>
              <a:pPr/>
              <a:t>5/18/2024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3F1D8-4537-4613-B562-04E79E1E94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44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5.xml"/><Relationship Id="rId7" Type="http://schemas.openxmlformats.org/officeDocument/2006/relationships/image" Target="../media/image20.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file:///C:\Documents%20and%20Settings\TRAN%20MINH%20BAO\My%20Documents\My%20Videos\Movie%202.wmv"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763"/>
            <a:ext cx="8153400" cy="6858000"/>
          </a:xfrm>
        </p:spPr>
        <p:txBody>
          <a:bodyPr>
            <a:normAutofit/>
          </a:bodyPr>
          <a:lstStyle/>
          <a:p>
            <a:pPr>
              <a:spcBef>
                <a:spcPts val="0"/>
              </a:spcBef>
            </a:pPr>
            <a:endParaRPr lang="en-US" sz="2100" b="1" dirty="0">
              <a:latin typeface="Times New Roman" pitchFamily="18" charset="0"/>
              <a:cs typeface="Arial" charset="0"/>
            </a:endParaRPr>
          </a:p>
          <a:p>
            <a:pPr algn="ctr"/>
            <a:endParaRPr lang="vi-VN" sz="2100" b="1" dirty="0">
              <a:solidFill>
                <a:srgbClr val="002060"/>
              </a:solidFill>
              <a:latin typeface="Times New Roman" pitchFamily="18" charset="0"/>
              <a:cs typeface="Arial" charset="0"/>
            </a:endParaRPr>
          </a:p>
          <a:p>
            <a:pPr algn="ctr"/>
            <a:endParaRPr lang="vi-VN" sz="2100" b="1" dirty="0">
              <a:solidFill>
                <a:srgbClr val="002060"/>
              </a:solidFill>
              <a:latin typeface="Times New Roman" pitchFamily="18" charset="0"/>
              <a:cs typeface="Arial" charset="0"/>
            </a:endParaRPr>
          </a:p>
          <a:p>
            <a:pPr algn="ctr"/>
            <a:endParaRPr lang="en-US" sz="2000" b="1" dirty="0">
              <a:latin typeface="Times New Roman" pitchFamily="18" charset="0"/>
              <a:cs typeface="Times New Roman" pitchFamily="18" charset="0"/>
            </a:endParaRPr>
          </a:p>
          <a:p>
            <a:pPr algn="ctr"/>
            <a:r>
              <a:rPr lang="en-US" sz="5400" b="1" dirty="0">
                <a:solidFill>
                  <a:srgbClr val="FF0000"/>
                </a:solidFill>
                <a:latin typeface="Times New Roman" pitchFamily="18" charset="0"/>
                <a:cs typeface="Times New Roman" pitchFamily="18" charset="0"/>
              </a:rPr>
              <a:t>TẬP HUẤN</a:t>
            </a:r>
            <a:endParaRPr lang="en-US" sz="5400" b="1" dirty="0">
              <a:solidFill>
                <a:srgbClr val="FFFF00"/>
              </a:solidFill>
              <a:latin typeface="Times New Roman" pitchFamily="18" charset="0"/>
              <a:cs typeface="Times New Roman" pitchFamily="18" charset="0"/>
            </a:endParaRPr>
          </a:p>
          <a:p>
            <a:pPr>
              <a:spcBef>
                <a:spcPts val="0"/>
              </a:spcBef>
            </a:pPr>
            <a:r>
              <a:rPr lang="en-US" sz="3600" b="1" dirty="0">
                <a:latin typeface="Times New Roman" panose="02020603050405020304" pitchFamily="18" charset="0"/>
                <a:ea typeface="Times New Roman" panose="02020603050405020304" pitchFamily="18" charset="0"/>
              </a:rPr>
              <a:t>PHÒNG, CHỐNG ĐUỐI NƯỚC, </a:t>
            </a:r>
          </a:p>
          <a:p>
            <a:pPr>
              <a:spcBef>
                <a:spcPts val="0"/>
              </a:spcBef>
            </a:pPr>
            <a:r>
              <a:rPr lang="en-US" sz="3600" b="1" dirty="0">
                <a:latin typeface="Times New Roman" panose="02020603050405020304" pitchFamily="18" charset="0"/>
                <a:ea typeface="Times New Roman" panose="02020603050405020304" pitchFamily="18" charset="0"/>
              </a:rPr>
              <a:t>TAI NẠN THƯƠNG TÍCH, XÂM HẠI TRẺ EM NĂM HỌC 2022-2023</a:t>
            </a:r>
          </a:p>
          <a:p>
            <a:pPr algn="ctr"/>
            <a:r>
              <a:rPr lang="en-US" sz="2100" b="1" i="1" dirty="0">
                <a:latin typeface="Times New Roman" pitchFamily="18" charset="0"/>
                <a:cs typeface="Arial" charset="0"/>
              </a:rPr>
              <a:t>                                                          C</a:t>
            </a:r>
            <a:r>
              <a:rPr lang="vi-VN" sz="2100" b="1" i="1" dirty="0">
                <a:latin typeface="Times New Roman" pitchFamily="18" charset="0"/>
                <a:cs typeface="Arial" charset="0"/>
              </a:rPr>
              <a:t>ư</a:t>
            </a:r>
            <a:r>
              <a:rPr lang="en-US" sz="2100" b="1" i="1" dirty="0">
                <a:latin typeface="Times New Roman" pitchFamily="18" charset="0"/>
                <a:cs typeface="Arial" charset="0"/>
              </a:rPr>
              <a:t> Bao</a:t>
            </a:r>
            <a:r>
              <a:rPr lang="vi-VN" sz="2100" b="1" i="1" dirty="0">
                <a:latin typeface="Times New Roman" pitchFamily="18" charset="0"/>
                <a:cs typeface="Arial" charset="0"/>
              </a:rPr>
              <a:t>, ngày </a:t>
            </a:r>
            <a:r>
              <a:rPr lang="en-US" sz="2100" b="1" i="1" dirty="0">
                <a:latin typeface="Times New Roman" pitchFamily="18" charset="0"/>
                <a:cs typeface="Arial" charset="0"/>
              </a:rPr>
              <a:t>20</a:t>
            </a:r>
            <a:r>
              <a:rPr lang="vi-VN" sz="2100" b="1" i="1" dirty="0">
                <a:latin typeface="Times New Roman" pitchFamily="18" charset="0"/>
                <a:cs typeface="Arial" charset="0"/>
              </a:rPr>
              <a:t> tháng</a:t>
            </a:r>
            <a:r>
              <a:rPr lang="en-US" sz="2100" b="1" i="1" dirty="0">
                <a:latin typeface="Times New Roman" pitchFamily="18" charset="0"/>
                <a:cs typeface="Arial" charset="0"/>
              </a:rPr>
              <a:t> 4</a:t>
            </a:r>
            <a:r>
              <a:rPr lang="vi-VN" sz="2100" b="1" i="1" dirty="0">
                <a:latin typeface="Times New Roman" pitchFamily="18" charset="0"/>
                <a:cs typeface="Arial" charset="0"/>
              </a:rPr>
              <a:t> năm 202</a:t>
            </a:r>
            <a:r>
              <a:rPr lang="en-US" sz="2100" b="1" i="1" dirty="0">
                <a:latin typeface="Times New Roman" pitchFamily="18" charset="0"/>
                <a:cs typeface="Arial" charset="0"/>
              </a:rPr>
              <a:t>4</a:t>
            </a:r>
          </a:p>
          <a:p>
            <a:pPr algn="ctr"/>
            <a:endParaRPr lang="vi-VN" sz="2100" b="1" dirty="0">
              <a:solidFill>
                <a:srgbClr val="002060"/>
              </a:solidFill>
              <a:latin typeface="Times New Roman" pitchFamily="18" charset="0"/>
              <a:cs typeface="Arial" charset="0"/>
            </a:endParaRPr>
          </a:p>
          <a:p>
            <a:pPr algn="ctr"/>
            <a:r>
              <a:rPr lang="vi-VN" sz="2100" b="1" dirty="0">
                <a:solidFill>
                  <a:srgbClr val="002060"/>
                </a:solidFill>
                <a:latin typeface="Times New Roman" pitchFamily="18" charset="0"/>
                <a:cs typeface="Arial" charset="0"/>
              </a:rPr>
              <a:t> </a:t>
            </a:r>
            <a:endParaRPr lang="en-US" sz="2100" b="1" dirty="0">
              <a:solidFill>
                <a:srgbClr val="002060"/>
              </a:solidFill>
              <a:latin typeface="Times New Roman" pitchFamily="18" charset="0"/>
              <a:cs typeface="Arial" charset="0"/>
            </a:endParaRPr>
          </a:p>
        </p:txBody>
      </p:sp>
      <p:pic>
        <p:nvPicPr>
          <p:cNvPr id="9" name="Picture 8"/>
          <p:cNvPicPr>
            <a:picLocks noChangeAspect="1"/>
          </p:cNvPicPr>
          <p:nvPr/>
        </p:nvPicPr>
        <p:blipFill>
          <a:blip r:embed="rId2"/>
          <a:stretch>
            <a:fillRect/>
          </a:stretch>
        </p:blipFill>
        <p:spPr>
          <a:xfrm>
            <a:off x="3657600" y="304800"/>
            <a:ext cx="1905000" cy="1263998"/>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a:off x="1152168" y="5589243"/>
            <a:ext cx="6858000" cy="1263997"/>
          </a:xfrm>
          <a:prstGeom prst="rect">
            <a:avLst/>
          </a:prstGeom>
        </p:spPr>
      </p:pic>
    </p:spTree>
    <p:extLst>
      <p:ext uri="{BB962C8B-B14F-4D97-AF65-F5344CB8AC3E}">
        <p14:creationId xmlns:p14="http://schemas.microsoft.com/office/powerpoint/2010/main" val="3552898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BỘ PHẬN RIÊNG TƯ LÀ GÌ?</a:t>
            </a:r>
            <a:br>
              <a:rPr lang="en-US" b="1" dirty="0">
                <a:solidFill>
                  <a:srgbClr val="FF0000"/>
                </a:solidFill>
              </a:rPr>
            </a:br>
            <a:r>
              <a:rPr lang="en-US" sz="2700" b="1" dirty="0">
                <a:solidFill>
                  <a:srgbClr val="0000CC"/>
                </a:solidFill>
              </a:rPr>
              <a:t>HÃY CHỈ CÁC VÙNG RIÊNG TƯ TRÊN CƠ THỂ BẠN NAM VÀ NỮ</a:t>
            </a:r>
            <a:endParaRPr lang="en-US" b="1" dirty="0">
              <a:solidFill>
                <a:srgbClr val="0000CC"/>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3304" b="13494"/>
          <a:stretch/>
        </p:blipFill>
        <p:spPr>
          <a:xfrm>
            <a:off x="1066800" y="1676400"/>
            <a:ext cx="4572000" cy="4502631"/>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09800"/>
            <a:ext cx="213360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944858"/>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CC"/>
                </a:solidFill>
              </a:rPr>
              <a:t>Gọi đúng tên các bộ phận riêng tư</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979" y="2209802"/>
            <a:ext cx="7437437"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007442" y="34290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6" name="Rounded Rectangle 5"/>
          <p:cNvSpPr/>
          <p:nvPr/>
        </p:nvSpPr>
        <p:spPr>
          <a:xfrm>
            <a:off x="2740742" y="4861460"/>
            <a:ext cx="1333500" cy="7964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a:t>
            </a:r>
          </a:p>
        </p:txBody>
      </p:sp>
      <p:sp>
        <p:nvSpPr>
          <p:cNvPr id="7" name="Rounded Rectangle 6"/>
          <p:cNvSpPr/>
          <p:nvPr/>
        </p:nvSpPr>
        <p:spPr>
          <a:xfrm>
            <a:off x="7274642" y="4800600"/>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4</a:t>
            </a:r>
          </a:p>
        </p:txBody>
      </p:sp>
      <p:sp>
        <p:nvSpPr>
          <p:cNvPr id="9" name="Rounded Rectangle 8"/>
          <p:cNvSpPr/>
          <p:nvPr/>
        </p:nvSpPr>
        <p:spPr>
          <a:xfrm>
            <a:off x="5293442" y="3900948"/>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a:t>
            </a:r>
          </a:p>
        </p:txBody>
      </p:sp>
      <p:sp>
        <p:nvSpPr>
          <p:cNvPr id="10" name="Rounded Rectangle 9"/>
          <p:cNvSpPr/>
          <p:nvPr/>
        </p:nvSpPr>
        <p:spPr>
          <a:xfrm>
            <a:off x="5252882" y="5259667"/>
            <a:ext cx="838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5</a:t>
            </a:r>
          </a:p>
        </p:txBody>
      </p:sp>
    </p:spTree>
    <p:extLst>
      <p:ext uri="{BB962C8B-B14F-4D97-AF65-F5344CB8AC3E}">
        <p14:creationId xmlns:p14="http://schemas.microsoft.com/office/powerpoint/2010/main" val="210362854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6" presetClass="exit" presetSubtype="21" fill="hold" grpId="0" nodeType="clickEffect">
                                  <p:stCondLst>
                                    <p:cond delay="0"/>
                                  </p:stCondLst>
                                  <p:childTnLst>
                                    <p:animEffect transition="out" filter="barn(inVertical)">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0" nodeType="clickEffect">
                                  <p:stCondLst>
                                    <p:cond delay="0"/>
                                  </p:stCondLst>
                                  <p:childTnLst>
                                    <p:anim calcmode="lin" valueType="num">
                                      <p:cBhvr additive="base">
                                        <p:cTn id="22" dur="500"/>
                                        <p:tgtEl>
                                          <p:spTgt spid="7"/>
                                        </p:tgtEl>
                                        <p:attrNameLst>
                                          <p:attrName>ppt_x</p:attrName>
                                        </p:attrNameLst>
                                      </p:cBhvr>
                                      <p:tavLst>
                                        <p:tav tm="0">
                                          <p:val>
                                            <p:strVal val="ppt_x"/>
                                          </p:val>
                                        </p:tav>
                                        <p:tav tm="100000">
                                          <p:val>
                                            <p:strVal val="ppt_x"/>
                                          </p:val>
                                        </p:tav>
                                      </p:tavLst>
                                    </p:anim>
                                    <p:anim calcmode="lin" valueType="num">
                                      <p:cBhvr additive="base">
                                        <p:cTn id="23" dur="500"/>
                                        <p:tgtEl>
                                          <p:spTgt spid="7"/>
                                        </p:tgtEl>
                                        <p:attrNameLst>
                                          <p:attrName>ppt_y</p:attrName>
                                        </p:attrNameLst>
                                      </p:cBhvr>
                                      <p:tavLst>
                                        <p:tav tm="0">
                                          <p:val>
                                            <p:strVal val="ppt_y"/>
                                          </p:val>
                                        </p:tav>
                                        <p:tav tm="100000">
                                          <p:val>
                                            <p:strVal val="1+ppt_h/2"/>
                                          </p:val>
                                        </p:tav>
                                      </p:tavLst>
                                    </p:anim>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500"/>
                                        <p:tgtEl>
                                          <p:spTgt spid="10"/>
                                        </p:tgtEl>
                                        <p:attrNameLst>
                                          <p:attrName>ppt_x</p:attrName>
                                        </p:attrNameLst>
                                      </p:cBhvr>
                                      <p:tavLst>
                                        <p:tav tm="0">
                                          <p:val>
                                            <p:strVal val="ppt_x"/>
                                          </p:val>
                                        </p:tav>
                                        <p:tav tm="100000">
                                          <p:val>
                                            <p:strVal val="ppt_x"/>
                                          </p:val>
                                        </p:tav>
                                      </p:tavLst>
                                    </p:anim>
                                    <p:anim calcmode="lin" valueType="num">
                                      <p:cBhvr additive="base">
                                        <p:cTn id="29" dur="500"/>
                                        <p:tgtEl>
                                          <p:spTgt spid="10"/>
                                        </p:tgtEl>
                                        <p:attrNameLst>
                                          <p:attrName>ppt_y</p:attrName>
                                        </p:attrNameLst>
                                      </p:cBhvr>
                                      <p:tavLst>
                                        <p:tav tm="0">
                                          <p:val>
                                            <p:strVal val="ppt_y"/>
                                          </p:val>
                                        </p:tav>
                                        <p:tav tm="100000">
                                          <p:val>
                                            <p:strVal val="1+ppt_h/2"/>
                                          </p:val>
                                        </p:tav>
                                      </p:tavLst>
                                    </p:anim>
                                    <p:set>
                                      <p:cBhvr>
                                        <p:cTn id="3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7467600" cy="4147590"/>
          </a:xfrm>
        </p:spPr>
        <p:txBody>
          <a:bodyPr>
            <a:normAutofit/>
          </a:bodyPr>
          <a:lstStyle/>
          <a:p>
            <a:pPr algn="l"/>
            <a:r>
              <a:rPr lang="en-US" b="1" dirty="0">
                <a:solidFill>
                  <a:srgbClr val="FF0000"/>
                </a:solidFill>
              </a:rPr>
              <a:t>Vậy bộ phận riêng tư GỒM:</a:t>
            </a:r>
            <a:r>
              <a:rPr lang="en-US" b="1" dirty="0"/>
              <a:t> </a:t>
            </a:r>
            <a:br>
              <a:rPr lang="en-US" b="1" dirty="0"/>
            </a:br>
            <a:r>
              <a:rPr lang="en-US" b="1" dirty="0">
                <a:solidFill>
                  <a:srgbClr val="0000CC"/>
                </a:solidFill>
              </a:rPr>
              <a:t>1. Miệng</a:t>
            </a:r>
            <a:br>
              <a:rPr lang="en-US" b="1" dirty="0">
                <a:solidFill>
                  <a:srgbClr val="0000CC"/>
                </a:solidFill>
              </a:rPr>
            </a:br>
            <a:r>
              <a:rPr lang="en-US" b="1" dirty="0">
                <a:solidFill>
                  <a:srgbClr val="0000CC"/>
                </a:solidFill>
              </a:rPr>
              <a:t>2. Ngực</a:t>
            </a:r>
            <a:br>
              <a:rPr lang="en-US" b="1" dirty="0">
                <a:solidFill>
                  <a:srgbClr val="0000CC"/>
                </a:solidFill>
              </a:rPr>
            </a:br>
            <a:r>
              <a:rPr lang="en-US" b="1" dirty="0">
                <a:solidFill>
                  <a:srgbClr val="0000CC"/>
                </a:solidFill>
              </a:rPr>
              <a:t>3. Vùng tam giác giữa hai chân </a:t>
            </a:r>
            <a:br>
              <a:rPr lang="en-US" b="1" dirty="0">
                <a:solidFill>
                  <a:srgbClr val="0000CC"/>
                </a:solidFill>
              </a:rPr>
            </a:br>
            <a:r>
              <a:rPr lang="en-US" b="1" dirty="0">
                <a:solidFill>
                  <a:srgbClr val="0000CC"/>
                </a:solidFill>
              </a:rPr>
              <a:t>4. Mông, đùi</a:t>
            </a:r>
          </a:p>
        </p:txBody>
      </p:sp>
      <p:pic>
        <p:nvPicPr>
          <p:cNvPr id="2050" name="Picture 2" descr="Phải dạy con về 4 vùng riêng tư trên cơ thể không ai được phép chạm vào - Ảnh 2."/>
          <p:cNvPicPr>
            <a:picLocks noChangeAspect="1" noChangeArrowheads="1"/>
          </p:cNvPicPr>
          <p:nvPr/>
        </p:nvPicPr>
        <p:blipFill rotWithShape="1">
          <a:blip r:embed="rId2">
            <a:extLst>
              <a:ext uri="{28A0092B-C50C-407E-A947-70E740481C1C}">
                <a14:useLocalDpi xmlns:a14="http://schemas.microsoft.com/office/drawing/2010/main" val="0"/>
              </a:ext>
            </a:extLst>
          </a:blip>
          <a:srcRect r="57403"/>
          <a:stretch/>
        </p:blipFill>
        <p:spPr bwMode="auto">
          <a:xfrm>
            <a:off x="3733801" y="3581400"/>
            <a:ext cx="1799897" cy="28992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hải dạy con về 4 vùng riêng tư trên cơ thể không ai được phép chạm vào - Ảnh 2."/>
          <p:cNvPicPr>
            <a:picLocks noChangeAspect="1" noChangeArrowheads="1"/>
          </p:cNvPicPr>
          <p:nvPr/>
        </p:nvPicPr>
        <p:blipFill rotWithShape="1">
          <a:blip r:embed="rId2">
            <a:extLst>
              <a:ext uri="{28A0092B-C50C-407E-A947-70E740481C1C}">
                <a14:useLocalDpi xmlns:a14="http://schemas.microsoft.com/office/drawing/2010/main" val="0"/>
              </a:ext>
            </a:extLst>
          </a:blip>
          <a:srcRect l="57403"/>
          <a:stretch/>
        </p:blipFill>
        <p:spPr bwMode="auto">
          <a:xfrm>
            <a:off x="6553201" y="3581400"/>
            <a:ext cx="1799897" cy="289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0576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THỰC TRẠNG XÂM HẠI TDTE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6693446"/>
              </p:ext>
            </p:extLst>
          </p:nvPr>
        </p:nvGraphicFramePr>
        <p:xfrm>
          <a:off x="457200" y="1600200"/>
          <a:ext cx="8229600" cy="42062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en-US" sz="3600" b="1" dirty="0">
                          <a:ln>
                            <a:solidFill>
                              <a:srgbClr val="FF0000"/>
                            </a:solidFill>
                          </a:ln>
                        </a:rPr>
                        <a:t>ĐẶC</a:t>
                      </a:r>
                      <a:r>
                        <a:rPr lang="en-US" sz="3600" b="1" baseline="0" dirty="0">
                          <a:ln>
                            <a:solidFill>
                              <a:srgbClr val="FF0000"/>
                            </a:solidFill>
                          </a:ln>
                        </a:rPr>
                        <a:t> ĐIỂM</a:t>
                      </a:r>
                      <a:endParaRPr lang="en-US" sz="3600" b="1" dirty="0">
                        <a:ln>
                          <a:solidFill>
                            <a:srgbClr val="FF0000"/>
                          </a:solidFill>
                        </a:l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b="1" dirty="0"/>
                        <a:t>TRẺ</a:t>
                      </a:r>
                      <a:r>
                        <a:rPr lang="en-US" sz="3600" b="1" baseline="0" dirty="0"/>
                        <a:t> EM GÁI</a:t>
                      </a:r>
                      <a:endParaRPr lang="en-US" sz="3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b="1" dirty="0"/>
                        <a:t>TRẺ</a:t>
                      </a:r>
                      <a:r>
                        <a:rPr lang="en-US" sz="3600" b="1" baseline="0" dirty="0"/>
                        <a:t> EM TRAI</a:t>
                      </a:r>
                      <a:endParaRPr lang="en-US" sz="3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r>
                        <a:rPr lang="en-US" sz="3600" b="1" dirty="0">
                          <a:solidFill>
                            <a:srgbClr val="0000CC"/>
                          </a:solidFill>
                        </a:rPr>
                        <a:t>TỈ</a:t>
                      </a:r>
                      <a:r>
                        <a:rPr lang="en-US" sz="3600" b="1" baseline="0" dirty="0">
                          <a:solidFill>
                            <a:srgbClr val="0000CC"/>
                          </a:solidFill>
                        </a:rPr>
                        <a:t> LỆ  XÂM HẠI</a:t>
                      </a:r>
                      <a:endParaRPr lang="en-US" sz="3600" b="1" dirty="0">
                        <a:solidFill>
                          <a:srgbClr val="0000CC"/>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b="1" dirty="0">
                          <a:solidFill>
                            <a:srgbClr val="0000CC"/>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b="1" dirty="0">
                          <a:solidFill>
                            <a:srgbClr val="0000CC"/>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ctr"/>
                      <a:r>
                        <a:rPr lang="en-US" sz="3600" b="1" dirty="0">
                          <a:solidFill>
                            <a:srgbClr val="C00000"/>
                          </a:solidFill>
                        </a:rPr>
                        <a:t>KẺ</a:t>
                      </a:r>
                      <a:r>
                        <a:rPr lang="en-US" sz="3600" b="1" baseline="0" dirty="0">
                          <a:solidFill>
                            <a:srgbClr val="C00000"/>
                          </a:solidFill>
                        </a:rPr>
                        <a:t> XÂM HẠI</a:t>
                      </a:r>
                      <a:endParaRPr lang="en-US" sz="36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3600" b="1" dirty="0">
                          <a:solidFill>
                            <a:srgbClr val="C00000"/>
                          </a:solidFill>
                        </a:rPr>
                        <a:t>93% LÀ</a:t>
                      </a:r>
                      <a:r>
                        <a:rPr lang="en-US" sz="3600" b="1" baseline="0" dirty="0">
                          <a:solidFill>
                            <a:srgbClr val="C00000"/>
                          </a:solidFill>
                        </a:rPr>
                        <a:t> NGƯỜI QUEN</a:t>
                      </a:r>
                      <a:endParaRPr lang="en-US" sz="36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10002"/>
                  </a:ext>
                </a:extLst>
              </a:tr>
              <a:tr h="370840">
                <a:tc>
                  <a:txBody>
                    <a:bodyPr/>
                    <a:lstStyle/>
                    <a:p>
                      <a:pPr algn="ctr"/>
                      <a:r>
                        <a:rPr lang="en-US" sz="3600" b="1" dirty="0">
                          <a:solidFill>
                            <a:srgbClr val="002060"/>
                          </a:solidFill>
                        </a:rPr>
                        <a:t>MÔI</a:t>
                      </a:r>
                      <a:r>
                        <a:rPr lang="en-US" sz="3600" b="1" baseline="0" dirty="0">
                          <a:solidFill>
                            <a:srgbClr val="002060"/>
                          </a:solidFill>
                        </a:rPr>
                        <a:t> TRƯỜNG PHỔ BIẾN</a:t>
                      </a:r>
                      <a:endParaRPr lang="en-US" sz="36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3600" b="1" dirty="0">
                          <a:solidFill>
                            <a:srgbClr val="002060"/>
                          </a:solidFill>
                        </a:rPr>
                        <a:t>GIA ĐÌNH,</a:t>
                      </a:r>
                      <a:r>
                        <a:rPr lang="en-US" sz="3600" b="1" baseline="0" dirty="0">
                          <a:solidFill>
                            <a:srgbClr val="002060"/>
                          </a:solidFill>
                        </a:rPr>
                        <a:t> NGƯỜI QUEN</a:t>
                      </a:r>
                      <a:endParaRPr lang="en-US" sz="36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52567542"/>
      </p:ext>
    </p:extLst>
  </p:cSld>
  <p:clrMapOvr>
    <a:masterClrMapping/>
  </p:clrMapOvr>
  <p:transition spd="slow">
    <p:plu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05" t="12916" r="27731" b="16668"/>
          <a:stretch/>
        </p:blipFill>
        <p:spPr bwMode="auto">
          <a:xfrm>
            <a:off x="914400" y="152400"/>
            <a:ext cx="7162800" cy="622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066674"/>
      </p:ext>
    </p:extLst>
  </p:cSld>
  <p:clrMapOvr>
    <a:masterClrMapping/>
  </p:clrMapOvr>
  <p:transition spd="slow">
    <p:diamon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057" t="12291" r="28550" b="17708"/>
          <a:stretch/>
        </p:blipFill>
        <p:spPr bwMode="auto">
          <a:xfrm>
            <a:off x="990600" y="304800"/>
            <a:ext cx="721995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487198"/>
      </p:ext>
    </p:extLst>
  </p:cSld>
  <p:clrMapOvr>
    <a:masterClrMapping/>
  </p:clrMapOvr>
  <p:transition spd="slow">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823" t="12708" r="27965" b="15625"/>
          <a:stretch/>
        </p:blipFill>
        <p:spPr bwMode="auto">
          <a:xfrm>
            <a:off x="914400" y="152402"/>
            <a:ext cx="7239000" cy="645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4929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solidFill>
                <a:srgbClr val="FF0000"/>
              </a:solidFill>
            </a:endParaRPr>
          </a:p>
        </p:txBody>
      </p:sp>
      <p:pic>
        <p:nvPicPr>
          <p:cNvPr id="5122" name="Picture 2" descr="C:\Users\Admin\Desktop\hinh-nen-slide-dep-11_023216382.jpg"/>
          <p:cNvPicPr>
            <a:picLocks noGrp="1" noChangeAspect="1" noChangeArrowheads="1"/>
          </p:cNvPicPr>
          <p:nvPr>
            <p:ph idx="1"/>
          </p:nvPr>
        </p:nvPicPr>
        <p:blipFill>
          <a:blip r:embed="rId2"/>
          <a:srcRect/>
          <a:stretch>
            <a:fillRect/>
          </a:stretch>
        </p:blipFill>
        <p:spPr bwMode="auto">
          <a:xfrm>
            <a:off x="1" y="0"/>
            <a:ext cx="9143999" cy="6858000"/>
          </a:xfrm>
          <a:prstGeom prst="rect">
            <a:avLst/>
          </a:prstGeom>
          <a:noFill/>
        </p:spPr>
      </p:pic>
      <p:sp>
        <p:nvSpPr>
          <p:cNvPr id="6" name="Rectangle 5"/>
          <p:cNvSpPr/>
          <p:nvPr/>
        </p:nvSpPr>
        <p:spPr>
          <a:xfrm>
            <a:off x="304800" y="1447800"/>
            <a:ext cx="4572000" cy="369332"/>
          </a:xfrm>
          <a:prstGeom prst="rect">
            <a:avLst/>
          </a:prstGeom>
        </p:spPr>
        <p:txBody>
          <a:bodyPr wrap="square">
            <a:spAutoFit/>
          </a:bodyPr>
          <a:lstStyle/>
          <a:p>
            <a:pPr algn="r"/>
            <a:endParaRPr lang="en-US" dirty="0"/>
          </a:p>
        </p:txBody>
      </p:sp>
      <p:pic>
        <p:nvPicPr>
          <p:cNvPr id="5123" name="Picture 3" descr="C:\Users\Admin\Desktop\hoi-cham-5.jpg"/>
          <p:cNvPicPr>
            <a:picLocks noChangeAspect="1" noChangeArrowheads="1"/>
          </p:cNvPicPr>
          <p:nvPr/>
        </p:nvPicPr>
        <p:blipFill>
          <a:blip r:embed="rId3"/>
          <a:srcRect/>
          <a:stretch>
            <a:fillRect/>
          </a:stretch>
        </p:blipFill>
        <p:spPr bwMode="auto">
          <a:xfrm>
            <a:off x="-609600" y="762000"/>
            <a:ext cx="5638800" cy="4495800"/>
          </a:xfrm>
          <a:prstGeom prst="rect">
            <a:avLst/>
          </a:prstGeom>
          <a:noFill/>
        </p:spPr>
      </p:pic>
      <p:sp>
        <p:nvSpPr>
          <p:cNvPr id="9" name="Cloud Callout 8"/>
          <p:cNvSpPr/>
          <p:nvPr/>
        </p:nvSpPr>
        <p:spPr>
          <a:xfrm>
            <a:off x="3886200" y="0"/>
            <a:ext cx="5105400" cy="4419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Times New Roman" pitchFamily="18" charset="0"/>
                <a:cs typeface="Times New Roman" pitchFamily="18" charset="0"/>
              </a:rPr>
              <a:t>XÂM HẠI TÌNH DỤC TRẺ EM </a:t>
            </a:r>
            <a:r>
              <a:rPr lang="en-US" sz="3600" b="1" dirty="0" err="1">
                <a:solidFill>
                  <a:schemeClr val="bg1"/>
                </a:solidFill>
                <a:latin typeface="Times New Roman" pitchFamily="18" charset="0"/>
                <a:cs typeface="Times New Roman" pitchFamily="18" charset="0"/>
              </a:rPr>
              <a:t>có</a:t>
            </a:r>
            <a:r>
              <a:rPr lang="en-US" sz="3600" b="1" dirty="0">
                <a:solidFill>
                  <a:schemeClr val="bg1"/>
                </a:solidFill>
                <a:latin typeface="Times New Roman" pitchFamily="18" charset="0"/>
                <a:cs typeface="Times New Roman" pitchFamily="18" charset="0"/>
              </a:rPr>
              <a:t> vi </a:t>
            </a:r>
            <a:r>
              <a:rPr lang="en-US" sz="3600" b="1" dirty="0" err="1">
                <a:solidFill>
                  <a:schemeClr val="bg1"/>
                </a:solidFill>
                <a:latin typeface="Times New Roman" pitchFamily="18" charset="0"/>
                <a:cs typeface="Times New Roman" pitchFamily="18" charset="0"/>
              </a:rPr>
              <a:t>phạm</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pháp</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luật</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không</a:t>
            </a:r>
            <a:r>
              <a:rPr lang="en-US" sz="3600" b="1" dirty="0">
                <a:solidFill>
                  <a:schemeClr val="bg1"/>
                </a:solidFill>
                <a:latin typeface="Times New Roman" pitchFamily="18" charset="0"/>
                <a:cs typeface="Times New Roman" pitchFamily="18" charset="0"/>
              </a:rPr>
              <a:t>?</a:t>
            </a:r>
            <a:endParaRPr lang="en-US" sz="3600" dirty="0">
              <a:solidFill>
                <a:schemeClr val="bg1"/>
              </a:solidFill>
            </a:endParaRPr>
          </a:p>
        </p:txBody>
      </p:sp>
    </p:spTree>
    <p:extLst>
      <p:ext uri="{BB962C8B-B14F-4D97-AF65-F5344CB8AC3E}">
        <p14:creationId xmlns:p14="http://schemas.microsoft.com/office/powerpoint/2010/main" val="2073260012"/>
      </p:ext>
    </p:extLst>
  </p:cSld>
  <p:clrMapOvr>
    <a:masterClrMapping/>
  </p:clrMapOvr>
  <p:transition spd="slow">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XÂM HẠI TÌNH DỤC TRẺ EM có vi phạm pháp luật không?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9500991"/>
              </p:ext>
            </p:extLst>
          </p:nvPr>
        </p:nvGraphicFramePr>
        <p:xfrm>
          <a:off x="533400" y="190500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32600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Theo </a:t>
            </a:r>
            <a:r>
              <a:rPr lang="en-US" b="1" dirty="0" err="1">
                <a:solidFill>
                  <a:srgbClr val="FF0000"/>
                </a:solidFill>
              </a:rPr>
              <a:t>quyền</a:t>
            </a:r>
            <a:r>
              <a:rPr lang="en-US" b="1" dirty="0">
                <a:solidFill>
                  <a:srgbClr val="FF0000"/>
                </a:solidFill>
              </a:rPr>
              <a:t> </a:t>
            </a:r>
            <a:r>
              <a:rPr lang="en-US" b="1" dirty="0" err="1">
                <a:solidFill>
                  <a:srgbClr val="FF0000"/>
                </a:solidFill>
              </a:rPr>
              <a:t>của</a:t>
            </a:r>
            <a:r>
              <a:rPr lang="en-US" b="1" dirty="0">
                <a:solidFill>
                  <a:srgbClr val="FF0000"/>
                </a:solidFill>
              </a:rPr>
              <a:t> </a:t>
            </a:r>
            <a:r>
              <a:rPr lang="en-US" b="1" dirty="0" err="1">
                <a:solidFill>
                  <a:srgbClr val="FF0000"/>
                </a:solidFill>
              </a:rPr>
              <a:t>trẻ</a:t>
            </a:r>
            <a:r>
              <a:rPr lang="en-US" b="1" dirty="0">
                <a:solidFill>
                  <a:srgbClr val="FF0000"/>
                </a:solidFill>
              </a:rPr>
              <a:t> </a:t>
            </a:r>
            <a:r>
              <a:rPr lang="en-US" b="1" dirty="0" err="1">
                <a:solidFill>
                  <a:srgbClr val="FF0000"/>
                </a:solidFill>
              </a:rPr>
              <a:t>em</a:t>
            </a:r>
            <a:r>
              <a:rPr lang="en-US" b="1" dirty="0">
                <a:solidFill>
                  <a:srgbClr val="FF0000"/>
                </a:solidFill>
              </a:rPr>
              <a:t> </a:t>
            </a:r>
            <a:r>
              <a:rPr lang="en-US" b="1" dirty="0" err="1">
                <a:solidFill>
                  <a:srgbClr val="FF0000"/>
                </a:solidFill>
              </a:rPr>
              <a:t>thì</a:t>
            </a:r>
            <a:r>
              <a:rPr lang="en-US" b="1" dirty="0">
                <a:solidFill>
                  <a:srgbClr val="FF0000"/>
                </a:solidFill>
              </a:rPr>
              <a:t> </a:t>
            </a:r>
            <a:r>
              <a:rPr lang="en-US" b="1" dirty="0" err="1">
                <a:solidFill>
                  <a:srgbClr val="FF0000"/>
                </a:solidFill>
              </a:rPr>
              <a:t>cơ</a:t>
            </a:r>
            <a:r>
              <a:rPr lang="en-US" b="1" dirty="0">
                <a:solidFill>
                  <a:srgbClr val="FF0000"/>
                </a:solidFill>
              </a:rPr>
              <a:t> </a:t>
            </a:r>
            <a:r>
              <a:rPr lang="en-US" b="1" dirty="0" err="1">
                <a:solidFill>
                  <a:srgbClr val="FF0000"/>
                </a:solidFill>
              </a:rPr>
              <a:t>thể</a:t>
            </a:r>
            <a:r>
              <a:rPr lang="en-US" b="1" dirty="0">
                <a:solidFill>
                  <a:srgbClr val="FF0000"/>
                </a:solidFill>
              </a:rPr>
              <a:t> </a:t>
            </a:r>
            <a:r>
              <a:rPr lang="en-US" b="1" dirty="0" err="1">
                <a:solidFill>
                  <a:srgbClr val="FF0000"/>
                </a:solidFill>
              </a:rPr>
              <a:t>của</a:t>
            </a:r>
            <a:r>
              <a:rPr lang="en-US" b="1" dirty="0">
                <a:solidFill>
                  <a:srgbClr val="FF0000"/>
                </a:solidFill>
              </a:rPr>
              <a:t> </a:t>
            </a:r>
            <a:r>
              <a:rPr lang="en-US" b="1" dirty="0" err="1">
                <a:solidFill>
                  <a:srgbClr val="FF0000"/>
                </a:solidFill>
              </a:rPr>
              <a:t>trẻ</a:t>
            </a:r>
            <a:r>
              <a:rPr lang="en-US" b="1" dirty="0">
                <a:solidFill>
                  <a:srgbClr val="FF0000"/>
                </a:solidFill>
              </a:rPr>
              <a:t> </a:t>
            </a:r>
            <a:r>
              <a:rPr lang="en-US" b="1" dirty="0" err="1">
                <a:solidFill>
                  <a:srgbClr val="FF0000"/>
                </a:solidFill>
              </a:rPr>
              <a:t>em</a:t>
            </a:r>
            <a:endParaRPr lang="en-US"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7962630"/>
              </p:ext>
            </p:extLst>
          </p:nvPr>
        </p:nvGraphicFramePr>
        <p:xfrm>
          <a:off x="457200" y="160020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86510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itchFamily="18" charset="0"/>
                <a:cs typeface="Times New Roman" pitchFamily="18" charset="0"/>
              </a:rPr>
              <a:t>KHỞI ĐỘNG</a:t>
            </a:r>
          </a:p>
        </p:txBody>
      </p:sp>
      <p:pic>
        <p:nvPicPr>
          <p:cNvPr id="1026" name="Picture 2" descr="C:\Users\Admin\Desktop\maxresdefault (3)(15).jpg"/>
          <p:cNvPicPr>
            <a:picLocks noGrp="1" noChangeAspect="1" noChangeArrowheads="1"/>
          </p:cNvPicPr>
          <p:nvPr>
            <p:ph idx="1"/>
          </p:nvPr>
        </p:nvPicPr>
        <p:blipFill>
          <a:blip r:embed="rId2"/>
          <a:srcRect/>
          <a:stretch>
            <a:fillRect/>
          </a:stretch>
        </p:blipFill>
        <p:spPr bwMode="auto">
          <a:xfrm>
            <a:off x="0" y="1600200"/>
            <a:ext cx="9144000" cy="5105400"/>
          </a:xfrm>
          <a:prstGeom prst="rect">
            <a:avLst/>
          </a:prstGeom>
          <a:noFill/>
        </p:spPr>
      </p:pic>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1200"/>
            <a:ext cx="5791200" cy="1143000"/>
          </a:xfrm>
        </p:spPr>
        <p:txBody>
          <a:bodyPr>
            <a:normAutofit fontScale="90000"/>
          </a:bodyPr>
          <a:lstStyle/>
          <a:p>
            <a:pPr>
              <a:lnSpc>
                <a:spcPct val="150000"/>
              </a:lnSpc>
            </a:pPr>
            <a:br>
              <a:rPr lang="en-US" b="1" dirty="0">
                <a:solidFill>
                  <a:srgbClr val="FF0000"/>
                </a:solidFill>
              </a:rPr>
            </a:br>
            <a:br>
              <a:rPr lang="en-US" b="1" dirty="0">
                <a:solidFill>
                  <a:srgbClr val="FF0000"/>
                </a:solidFill>
              </a:rPr>
            </a:br>
            <a:r>
              <a:rPr lang="en-US" b="1" dirty="0">
                <a:solidFill>
                  <a:srgbClr val="FF0000"/>
                </a:solidFill>
              </a:rPr>
              <a:t>HẬU QUẢ </a:t>
            </a:r>
            <a:br>
              <a:rPr lang="en-US" b="1" dirty="0">
                <a:solidFill>
                  <a:srgbClr val="FF0000"/>
                </a:solidFill>
              </a:rPr>
            </a:br>
            <a:r>
              <a:rPr lang="en-US" b="1" dirty="0">
                <a:solidFill>
                  <a:srgbClr val="FF0000"/>
                </a:solidFill>
              </a:rPr>
              <a:t>CỦA</a:t>
            </a:r>
            <a:br>
              <a:rPr lang="en-US" b="1" dirty="0">
                <a:solidFill>
                  <a:srgbClr val="FF0000"/>
                </a:solidFill>
              </a:rPr>
            </a:br>
            <a:r>
              <a:rPr lang="en-US" b="1" dirty="0">
                <a:solidFill>
                  <a:srgbClr val="FF0000"/>
                </a:solidFill>
              </a:rPr>
              <a:t> XÂM HẠI </a:t>
            </a:r>
            <a:br>
              <a:rPr lang="en-US" b="1" dirty="0">
                <a:solidFill>
                  <a:srgbClr val="FF0000"/>
                </a:solidFill>
              </a:rPr>
            </a:br>
            <a:r>
              <a:rPr lang="en-US" b="1" dirty="0">
                <a:solidFill>
                  <a:srgbClr val="FF0000"/>
                </a:solidFill>
              </a:rPr>
              <a:t>TÌNH DỤC</a:t>
            </a:r>
            <a:br>
              <a:rPr lang="en-US" b="1" dirty="0">
                <a:solidFill>
                  <a:srgbClr val="FF0000"/>
                </a:solidFill>
              </a:rPr>
            </a:br>
            <a:r>
              <a:rPr lang="en-US" b="1" dirty="0">
                <a:solidFill>
                  <a:srgbClr val="FF0000"/>
                </a:solidFill>
              </a:rPr>
              <a:t>TRẺ EM LÀ GÌ?</a:t>
            </a:r>
            <a:br>
              <a:rPr lang="en-US" b="1" dirty="0">
                <a:solidFill>
                  <a:srgbClr val="FF0000"/>
                </a:solidFill>
              </a:rPr>
            </a:br>
            <a:endParaRPr lang="en-US" dirty="0"/>
          </a:p>
        </p:txBody>
      </p:sp>
      <p:pic>
        <p:nvPicPr>
          <p:cNvPr id="6146" name="Picture 2" descr="C:\Users\Admin\Desktop\hoi-cham-6.jpg"/>
          <p:cNvPicPr>
            <a:picLocks noGrp="1" noChangeAspect="1" noChangeArrowheads="1"/>
          </p:cNvPicPr>
          <p:nvPr>
            <p:ph idx="1"/>
          </p:nvPr>
        </p:nvPicPr>
        <p:blipFill>
          <a:blip r:embed="rId2"/>
          <a:srcRect/>
          <a:stretch>
            <a:fillRect/>
          </a:stretch>
        </p:blipFill>
        <p:spPr bwMode="auto">
          <a:xfrm>
            <a:off x="4648200" y="0"/>
            <a:ext cx="4800600" cy="6858000"/>
          </a:xfrm>
          <a:prstGeom prst="rect">
            <a:avLst/>
          </a:prstGeom>
          <a:noFill/>
        </p:spPr>
      </p:pic>
    </p:spTree>
  </p:cSld>
  <p:clrMapOvr>
    <a:masterClrMapping/>
  </p:clrMapOvr>
  <p:transition>
    <p:pull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r>
              <a:rPr lang="en-US" b="1" dirty="0">
                <a:solidFill>
                  <a:srgbClr val="FF0000"/>
                </a:solidFill>
              </a:rPr>
              <a:t>HẬU QUẢ </a:t>
            </a:r>
            <a:r>
              <a:rPr lang="en-US" b="1" dirty="0" err="1">
                <a:solidFill>
                  <a:srgbClr val="FF0000"/>
                </a:solidFill>
              </a:rPr>
              <a:t>của</a:t>
            </a:r>
            <a:r>
              <a:rPr lang="en-US" b="1" dirty="0">
                <a:solidFill>
                  <a:srgbClr val="FF0000"/>
                </a:solidFill>
              </a:rPr>
              <a:t> XHTDTE</a:t>
            </a:r>
            <a:endParaRPr lang="en-US" dirty="0"/>
          </a:p>
        </p:txBody>
      </p:sp>
      <p:pic>
        <p:nvPicPr>
          <p:cNvPr id="7170" name="Picture 2" descr="C:\Users\Admin\Desktop\hinh-nen-slide-dep-11_023216382.jpg"/>
          <p:cNvPicPr>
            <a:picLocks noGrp="1" noChangeAspect="1" noChangeArrowheads="1"/>
          </p:cNvPicPr>
          <p:nvPr>
            <p:ph idx="1"/>
          </p:nvPr>
        </p:nvPicPr>
        <p:blipFill>
          <a:blip r:embed="rId2"/>
          <a:srcRect/>
          <a:stretch>
            <a:fillRect/>
          </a:stretch>
        </p:blipFill>
        <p:spPr bwMode="auto">
          <a:xfrm>
            <a:off x="2" y="1371600"/>
            <a:ext cx="9143999" cy="5486400"/>
          </a:xfrm>
          <a:prstGeom prst="rect">
            <a:avLst/>
          </a:prstGeom>
          <a:noFill/>
        </p:spPr>
      </p:pic>
      <p:sp>
        <p:nvSpPr>
          <p:cNvPr id="5" name="Rectangle 4"/>
          <p:cNvSpPr/>
          <p:nvPr/>
        </p:nvSpPr>
        <p:spPr>
          <a:xfrm>
            <a:off x="0" y="1752600"/>
            <a:ext cx="9144000" cy="3970318"/>
          </a:xfrm>
          <a:prstGeom prst="rect">
            <a:avLst/>
          </a:prstGeom>
        </p:spPr>
        <p:txBody>
          <a:bodyPr wrap="square">
            <a:spAutoFit/>
          </a:bodyPr>
          <a:lstStyle/>
          <a:p>
            <a:pPr algn="just">
              <a:buFont typeface="Wingdings" pitchFamily="2" charset="2"/>
              <a:buChar char="q"/>
            </a:pPr>
            <a:r>
              <a:rPr lang="en-US" sz="3600" b="1" dirty="0" err="1"/>
              <a:t>Ảnh</a:t>
            </a:r>
            <a:r>
              <a:rPr lang="en-US" sz="3600" b="1" dirty="0"/>
              <a:t> </a:t>
            </a:r>
            <a:r>
              <a:rPr lang="en-US" sz="3600" b="1" dirty="0" err="1"/>
              <a:t>hưởng</a:t>
            </a:r>
            <a:r>
              <a:rPr lang="en-US" sz="3600" b="1" dirty="0"/>
              <a:t> </a:t>
            </a:r>
            <a:r>
              <a:rPr lang="en-US" sz="3600" b="1" dirty="0" err="1"/>
              <a:t>đến</a:t>
            </a:r>
            <a:r>
              <a:rPr lang="en-US" sz="3600" b="1" dirty="0"/>
              <a:t> </a:t>
            </a:r>
            <a:r>
              <a:rPr lang="en-US" sz="3600" b="1" dirty="0" err="1"/>
              <a:t>tâm</a:t>
            </a:r>
            <a:r>
              <a:rPr lang="en-US" sz="3600" b="1" dirty="0"/>
              <a:t> </a:t>
            </a:r>
            <a:r>
              <a:rPr lang="en-US" sz="3600" b="1" dirty="0" err="1"/>
              <a:t>lí</a:t>
            </a:r>
            <a:r>
              <a:rPr lang="en-US" sz="3600" b="1" dirty="0"/>
              <a:t>: </a:t>
            </a:r>
            <a:r>
              <a:rPr lang="en-US" sz="3600" b="1" dirty="0" err="1"/>
              <a:t>bất</a:t>
            </a:r>
            <a:r>
              <a:rPr lang="en-US" sz="3600" b="1" dirty="0"/>
              <a:t> </a:t>
            </a:r>
            <a:r>
              <a:rPr lang="en-US" sz="3600" b="1" dirty="0" err="1"/>
              <a:t>ổn</a:t>
            </a:r>
            <a:r>
              <a:rPr lang="en-US" sz="3600" b="1" dirty="0"/>
              <a:t>, lo </a:t>
            </a:r>
            <a:r>
              <a:rPr lang="en-US" sz="3600" b="1" dirty="0" err="1"/>
              <a:t>lắng</a:t>
            </a:r>
            <a:r>
              <a:rPr lang="en-US" sz="3600" b="1" dirty="0"/>
              <a:t>, </a:t>
            </a:r>
            <a:r>
              <a:rPr lang="en-US" sz="3600" b="1" dirty="0" err="1"/>
              <a:t>hoang</a:t>
            </a:r>
            <a:r>
              <a:rPr lang="en-US" sz="3600" b="1" dirty="0"/>
              <a:t> </a:t>
            </a:r>
            <a:r>
              <a:rPr lang="en-US" sz="3600" b="1" dirty="0" err="1"/>
              <a:t>mang</a:t>
            </a:r>
            <a:r>
              <a:rPr lang="en-US" sz="3600" b="1" dirty="0"/>
              <a:t>, </a:t>
            </a:r>
            <a:r>
              <a:rPr lang="en-US" sz="3600" b="1" dirty="0" err="1"/>
              <a:t>vô</a:t>
            </a:r>
            <a:r>
              <a:rPr lang="en-US" sz="3600" b="1" dirty="0"/>
              <a:t> </a:t>
            </a:r>
            <a:r>
              <a:rPr lang="en-US" sz="3600" b="1" dirty="0" err="1"/>
              <a:t>hồn</a:t>
            </a:r>
            <a:r>
              <a:rPr lang="en-US" sz="3600" b="1" dirty="0"/>
              <a:t>, </a:t>
            </a:r>
            <a:r>
              <a:rPr lang="en-US" sz="3600" b="1" dirty="0" err="1"/>
              <a:t>trầm</a:t>
            </a:r>
            <a:r>
              <a:rPr lang="en-US" sz="3600" b="1" dirty="0"/>
              <a:t> </a:t>
            </a:r>
            <a:r>
              <a:rPr lang="en-US" sz="3600" b="1" dirty="0" err="1"/>
              <a:t>cảm</a:t>
            </a:r>
            <a:r>
              <a:rPr lang="en-US" sz="3600" b="1" dirty="0"/>
              <a:t>,….</a:t>
            </a:r>
          </a:p>
          <a:p>
            <a:pPr algn="just">
              <a:buFont typeface="Wingdings" pitchFamily="2" charset="2"/>
              <a:buChar char="q"/>
            </a:pPr>
            <a:r>
              <a:rPr lang="en-US" sz="3600" b="1" dirty="0"/>
              <a:t> </a:t>
            </a:r>
            <a:r>
              <a:rPr lang="en-US" sz="3600" b="1" dirty="0" err="1"/>
              <a:t>Ảnh</a:t>
            </a:r>
            <a:r>
              <a:rPr lang="en-US" sz="3600" b="1" dirty="0"/>
              <a:t> </a:t>
            </a:r>
            <a:r>
              <a:rPr lang="en-US" sz="3600" b="1" dirty="0" err="1"/>
              <a:t>hưởng</a:t>
            </a:r>
            <a:r>
              <a:rPr lang="en-US" sz="3600" b="1" dirty="0"/>
              <a:t> </a:t>
            </a:r>
            <a:r>
              <a:rPr lang="en-US" sz="3600" b="1" dirty="0" err="1"/>
              <a:t>đến</a:t>
            </a:r>
            <a:r>
              <a:rPr lang="en-US" sz="3600" b="1" dirty="0"/>
              <a:t> </a:t>
            </a:r>
            <a:r>
              <a:rPr lang="en-US" sz="3600" b="1" dirty="0" err="1"/>
              <a:t>học</a:t>
            </a:r>
            <a:r>
              <a:rPr lang="en-US" sz="3600" b="1" dirty="0"/>
              <a:t> </a:t>
            </a:r>
            <a:r>
              <a:rPr lang="en-US" sz="3600" b="1" dirty="0" err="1"/>
              <a:t>tập</a:t>
            </a:r>
            <a:r>
              <a:rPr lang="en-US" sz="3600" b="1" dirty="0"/>
              <a:t>: </a:t>
            </a:r>
            <a:r>
              <a:rPr lang="en-US" sz="3600" b="1" dirty="0" err="1"/>
              <a:t>sa</a:t>
            </a:r>
            <a:r>
              <a:rPr lang="en-US" sz="3600" b="1" dirty="0"/>
              <a:t> </a:t>
            </a:r>
            <a:r>
              <a:rPr lang="en-US" sz="3600" b="1" dirty="0" err="1"/>
              <a:t>sút</a:t>
            </a:r>
            <a:r>
              <a:rPr lang="en-US" sz="3600" b="1" dirty="0"/>
              <a:t>, </a:t>
            </a:r>
            <a:r>
              <a:rPr lang="en-US" sz="3600" b="1" dirty="0" err="1"/>
              <a:t>không</a:t>
            </a:r>
            <a:r>
              <a:rPr lang="en-US" sz="3600" b="1" dirty="0"/>
              <a:t> </a:t>
            </a:r>
            <a:r>
              <a:rPr lang="en-US" sz="3600" b="1" dirty="0" err="1"/>
              <a:t>tập</a:t>
            </a:r>
            <a:r>
              <a:rPr lang="en-US" sz="3600" b="1" dirty="0"/>
              <a:t> </a:t>
            </a:r>
            <a:r>
              <a:rPr lang="en-US" sz="3600" b="1" dirty="0" err="1"/>
              <a:t>trung</a:t>
            </a:r>
            <a:r>
              <a:rPr lang="en-US" sz="3600" b="1" dirty="0"/>
              <a:t>, </a:t>
            </a:r>
            <a:r>
              <a:rPr lang="en-US" sz="3600" b="1" dirty="0" err="1"/>
              <a:t>bỏ</a:t>
            </a:r>
            <a:r>
              <a:rPr lang="en-US" sz="3600" b="1" dirty="0"/>
              <a:t> </a:t>
            </a:r>
            <a:r>
              <a:rPr lang="en-US" sz="3600" b="1" dirty="0" err="1"/>
              <a:t>học</a:t>
            </a:r>
            <a:r>
              <a:rPr lang="en-US" sz="3600" b="1" dirty="0"/>
              <a:t>,…</a:t>
            </a:r>
          </a:p>
          <a:p>
            <a:pPr algn="just">
              <a:buFont typeface="Wingdings" pitchFamily="2" charset="2"/>
              <a:buChar char="q"/>
            </a:pPr>
            <a:r>
              <a:rPr lang="en-US" sz="3600" b="1" dirty="0"/>
              <a:t> </a:t>
            </a:r>
            <a:r>
              <a:rPr lang="en-US" sz="3600" b="1" dirty="0" err="1"/>
              <a:t>Ảnh</a:t>
            </a:r>
            <a:r>
              <a:rPr lang="en-US" sz="3600" b="1" dirty="0"/>
              <a:t> </a:t>
            </a:r>
            <a:r>
              <a:rPr lang="en-US" sz="3600" b="1" dirty="0" err="1"/>
              <a:t>hưởng</a:t>
            </a:r>
            <a:r>
              <a:rPr lang="en-US" sz="3600" b="1" dirty="0"/>
              <a:t> </a:t>
            </a:r>
            <a:r>
              <a:rPr lang="en-US" sz="3600" b="1" dirty="0" err="1"/>
              <a:t>đến</a:t>
            </a:r>
            <a:r>
              <a:rPr lang="en-US" sz="3600" b="1" dirty="0"/>
              <a:t> </a:t>
            </a:r>
            <a:r>
              <a:rPr lang="en-US" sz="3600" b="1" dirty="0" err="1"/>
              <a:t>sức</a:t>
            </a:r>
            <a:r>
              <a:rPr lang="en-US" sz="3600" b="1" dirty="0"/>
              <a:t> </a:t>
            </a:r>
            <a:r>
              <a:rPr lang="en-US" sz="3600" b="1" dirty="0" err="1"/>
              <a:t>khỏe</a:t>
            </a:r>
            <a:r>
              <a:rPr lang="en-US" sz="3600" b="1" dirty="0"/>
              <a:t>: </a:t>
            </a:r>
            <a:r>
              <a:rPr lang="en-US" sz="3600" b="1" dirty="0" err="1"/>
              <a:t>nhiễm</a:t>
            </a:r>
            <a:r>
              <a:rPr lang="en-US" sz="3600" b="1" dirty="0"/>
              <a:t> </a:t>
            </a:r>
            <a:r>
              <a:rPr lang="en-US" sz="3600" b="1" dirty="0" err="1"/>
              <a:t>khuẩn</a:t>
            </a:r>
            <a:r>
              <a:rPr lang="en-US" sz="3600" b="1" dirty="0"/>
              <a:t>, </a:t>
            </a:r>
            <a:r>
              <a:rPr lang="en-US" sz="3600" b="1" dirty="0" err="1"/>
              <a:t>lây</a:t>
            </a:r>
            <a:r>
              <a:rPr lang="en-US" sz="3600" b="1" dirty="0"/>
              <a:t> </a:t>
            </a:r>
            <a:r>
              <a:rPr lang="en-US" sz="3600" b="1" dirty="0" err="1"/>
              <a:t>bệnh</a:t>
            </a:r>
            <a:r>
              <a:rPr lang="en-US" sz="3600" b="1" dirty="0"/>
              <a:t> </a:t>
            </a:r>
            <a:r>
              <a:rPr lang="en-US" sz="3600" b="1" dirty="0" err="1"/>
              <a:t>truyền</a:t>
            </a:r>
            <a:r>
              <a:rPr lang="en-US" sz="3600" b="1" dirty="0"/>
              <a:t> </a:t>
            </a:r>
            <a:r>
              <a:rPr lang="en-US" sz="3600" b="1" dirty="0" err="1"/>
              <a:t>nhiễm</a:t>
            </a:r>
            <a:r>
              <a:rPr lang="en-US" sz="3600" b="1" dirty="0"/>
              <a:t>, </a:t>
            </a:r>
            <a:r>
              <a:rPr lang="en-US" sz="3600" b="1" dirty="0" err="1"/>
              <a:t>mang</a:t>
            </a:r>
            <a:r>
              <a:rPr lang="en-US" sz="3600" b="1" dirty="0"/>
              <a:t> </a:t>
            </a:r>
            <a:r>
              <a:rPr lang="en-US" sz="3600" b="1" dirty="0" err="1"/>
              <a:t>thai</a:t>
            </a:r>
            <a:r>
              <a:rPr lang="en-US" sz="3600" b="1" dirty="0"/>
              <a:t>, </a:t>
            </a:r>
            <a:r>
              <a:rPr lang="en-US" sz="3600" b="1" dirty="0" err="1"/>
              <a:t>phá</a:t>
            </a:r>
            <a:r>
              <a:rPr lang="en-US" sz="3600" b="1" dirty="0"/>
              <a:t> </a:t>
            </a:r>
            <a:r>
              <a:rPr lang="en-US" sz="3600" b="1" dirty="0" err="1"/>
              <a:t>thai</a:t>
            </a:r>
            <a:r>
              <a:rPr lang="en-US" sz="3600" b="1" dirty="0"/>
              <a:t>, </a:t>
            </a:r>
            <a:r>
              <a:rPr lang="en-US" sz="3600" b="1" dirty="0" err="1"/>
              <a:t>sinh</a:t>
            </a:r>
            <a:r>
              <a:rPr lang="en-US" sz="3600" b="1" dirty="0"/>
              <a:t> con,…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34"/>
            <a:ext cx="8229600" cy="715962"/>
          </a:xfrm>
        </p:spPr>
        <p:txBody>
          <a:bodyPr>
            <a:normAutofit fontScale="90000"/>
          </a:bodyPr>
          <a:lstStyle/>
          <a:p>
            <a:r>
              <a:rPr lang="en-US" b="1" dirty="0" err="1">
                <a:solidFill>
                  <a:srgbClr val="FF0000"/>
                </a:solidFill>
              </a:rPr>
              <a:t>Thủ</a:t>
            </a:r>
            <a:r>
              <a:rPr lang="en-US" b="1" dirty="0">
                <a:solidFill>
                  <a:srgbClr val="FF0000"/>
                </a:solidFill>
              </a:rPr>
              <a:t> </a:t>
            </a:r>
            <a:r>
              <a:rPr lang="en-US" b="1" dirty="0" err="1">
                <a:solidFill>
                  <a:srgbClr val="FF0000"/>
                </a:solidFill>
              </a:rPr>
              <a:t>phạm</a:t>
            </a:r>
            <a:r>
              <a:rPr lang="en-US" b="1" dirty="0">
                <a:solidFill>
                  <a:srgbClr val="FF0000"/>
                </a:solidFill>
              </a:rPr>
              <a:t> XÂM HẠI CÓ THỂ là ai?</a:t>
            </a:r>
          </a:p>
        </p:txBody>
      </p:sp>
      <p:sp>
        <p:nvSpPr>
          <p:cNvPr id="3" name="Content Placeholder 2"/>
          <p:cNvSpPr>
            <a:spLocks noGrp="1"/>
          </p:cNvSpPr>
          <p:nvPr>
            <p:ph idx="1"/>
          </p:nvPr>
        </p:nvSpPr>
        <p:spPr>
          <a:xfrm>
            <a:off x="152400" y="838202"/>
            <a:ext cx="8839200" cy="5287963"/>
          </a:xfrm>
        </p:spPr>
        <p:txBody>
          <a:bodyPr>
            <a:noAutofit/>
          </a:bodyPr>
          <a:lstStyle/>
          <a:p>
            <a:pPr marL="514350" indent="-514350" algn="just">
              <a:spcBef>
                <a:spcPts val="0"/>
              </a:spcBef>
              <a:spcAft>
                <a:spcPts val="300"/>
              </a:spcAft>
              <a:buFont typeface="+mj-lt"/>
              <a:buAutoNum type="arabicPeriod"/>
            </a:pPr>
            <a:r>
              <a:rPr lang="en-US" sz="3000" b="1" dirty="0">
                <a:solidFill>
                  <a:srgbClr val="0000CC"/>
                </a:solidFill>
              </a:rPr>
              <a:t>Bất cứ ai, thuộc đủ mọi thành phần trong xã hội, không phân biệt sắc tộc, màu da, tôn giáo,…</a:t>
            </a:r>
          </a:p>
          <a:p>
            <a:pPr marL="514350" indent="-514350" algn="just">
              <a:spcBef>
                <a:spcPts val="0"/>
              </a:spcBef>
              <a:spcAft>
                <a:spcPts val="300"/>
              </a:spcAft>
              <a:buFont typeface="+mj-lt"/>
              <a:buAutoNum type="arabicPeriod"/>
            </a:pPr>
            <a:r>
              <a:rPr lang="en-US" sz="3000" b="1" dirty="0">
                <a:solidFill>
                  <a:srgbClr val="C00000"/>
                </a:solidFill>
              </a:rPr>
              <a:t>Họ không phải là những người có ngoại hình đáng sợ. Trái lại, họ rất bình thường, thậm chí rất ưa nhìn, khéo léo, ngọt ngào,…</a:t>
            </a:r>
          </a:p>
          <a:p>
            <a:pPr marL="514350" indent="-514350" algn="just">
              <a:spcBef>
                <a:spcPts val="0"/>
              </a:spcBef>
              <a:spcAft>
                <a:spcPts val="300"/>
              </a:spcAft>
              <a:buFont typeface="+mj-lt"/>
              <a:buAutoNum type="arabicPeriod"/>
            </a:pPr>
            <a:r>
              <a:rPr lang="en-US" sz="3000" b="1" dirty="0">
                <a:solidFill>
                  <a:srgbClr val="0000CC"/>
                </a:solidFill>
              </a:rPr>
              <a:t>Họ có thể là bất kì ai gần gũi với trẻ: người trong gia đình, cha mẹ kế, làng xóm, người chăm sóc,…</a:t>
            </a:r>
          </a:p>
          <a:p>
            <a:pPr marL="514350" indent="-514350" algn="just">
              <a:spcBef>
                <a:spcPts val="0"/>
              </a:spcBef>
              <a:spcAft>
                <a:spcPts val="300"/>
              </a:spcAft>
              <a:buFont typeface="+mj-lt"/>
              <a:buAutoNum type="arabicPeriod"/>
            </a:pPr>
            <a:r>
              <a:rPr lang="en-US" sz="3000" b="1" dirty="0">
                <a:solidFill>
                  <a:srgbClr val="C00000"/>
                </a:solidFill>
              </a:rPr>
              <a:t>Họ làm mọi cách để có thể tiếp cận dễ dàng với trẻ một cách hợp pháp và thường nhằm vào những trẻ dễ bảo, thiếu tự tin, nhút nhát (ít chống cự)…</a:t>
            </a:r>
          </a:p>
        </p:txBody>
      </p:sp>
    </p:spTree>
    <p:extLst>
      <p:ext uri="{BB962C8B-B14F-4D97-AF65-F5344CB8AC3E}">
        <p14:creationId xmlns:p14="http://schemas.microsoft.com/office/powerpoint/2010/main" val="6549845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Thủ đoạn của kẻ xâm hại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1371602"/>
            <a:ext cx="7077075"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105400" y="1981200"/>
            <a:ext cx="2286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 ???</a:t>
            </a:r>
          </a:p>
        </p:txBody>
      </p:sp>
      <p:sp>
        <p:nvSpPr>
          <p:cNvPr id="8" name="Rectangle 7"/>
          <p:cNvSpPr/>
          <p:nvPr/>
        </p:nvSpPr>
        <p:spPr>
          <a:xfrm>
            <a:off x="5410200" y="4038600"/>
            <a:ext cx="2286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 ???</a:t>
            </a:r>
          </a:p>
        </p:txBody>
      </p:sp>
      <p:sp>
        <p:nvSpPr>
          <p:cNvPr id="9" name="Rectangle 8"/>
          <p:cNvSpPr/>
          <p:nvPr/>
        </p:nvSpPr>
        <p:spPr>
          <a:xfrm>
            <a:off x="3429000" y="5562600"/>
            <a:ext cx="182142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 ???</a:t>
            </a:r>
          </a:p>
        </p:txBody>
      </p:sp>
    </p:spTree>
    <p:extLst>
      <p:ext uri="{BB962C8B-B14F-4D97-AF65-F5344CB8AC3E}">
        <p14:creationId xmlns:p14="http://schemas.microsoft.com/office/powerpoint/2010/main" val="535792472"/>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grpId="0" nodeType="clickEffect">
                                  <p:stCondLst>
                                    <p:cond delay="0"/>
                                  </p:stCondLst>
                                  <p:childTnLst>
                                    <p:animEffect transition="out" filter="barn(inVertic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34346038"/>
              </p:ext>
            </p:extLst>
          </p:nvPr>
        </p:nvGraphicFramePr>
        <p:xfrm>
          <a:off x="685800" y="0"/>
          <a:ext cx="80772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1905000"/>
            <a:ext cx="624840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Admin\Desktop\hoi-cham-3.jpg"/>
          <p:cNvPicPr>
            <a:picLocks noChangeAspect="1" noChangeArrowheads="1"/>
          </p:cNvPicPr>
          <p:nvPr/>
        </p:nvPicPr>
        <p:blipFill>
          <a:blip r:embed="rId8"/>
          <a:srcRect/>
          <a:stretch>
            <a:fillRect/>
          </a:stretch>
        </p:blipFill>
        <p:spPr bwMode="auto">
          <a:xfrm>
            <a:off x="-685800" y="1981202"/>
            <a:ext cx="3352800" cy="4876799"/>
          </a:xfrm>
          <a:prstGeom prst="rect">
            <a:avLst/>
          </a:prstGeom>
          <a:noFill/>
        </p:spPr>
      </p:pic>
    </p:spTree>
    <p:extLst>
      <p:ext uri="{BB962C8B-B14F-4D97-AF65-F5344CB8AC3E}">
        <p14:creationId xmlns:p14="http://schemas.microsoft.com/office/powerpoint/2010/main" val="3644790179"/>
      </p:ext>
    </p:extLst>
  </p:cSld>
  <p:clrMapOvr>
    <a:masterClrMapping/>
  </p:clrMapOvr>
  <p:transition spd="slow">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Làm thế nào để phòng tránh xâm hại tình dục trẻ em?</a:t>
            </a:r>
          </a:p>
        </p:txBody>
      </p:sp>
      <p:sp>
        <p:nvSpPr>
          <p:cNvPr id="3" name="Content Placeholder 2"/>
          <p:cNvSpPr>
            <a:spLocks noGrp="1"/>
          </p:cNvSpPr>
          <p:nvPr>
            <p:ph idx="1"/>
          </p:nvPr>
        </p:nvSpPr>
        <p:spPr/>
        <p:txBody>
          <a:bodyPr>
            <a:normAutofit fontScale="85000" lnSpcReduction="10000"/>
          </a:bodyPr>
          <a:lstStyle/>
          <a:p>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Không</a:t>
            </a:r>
            <a:r>
              <a:rPr lang="en-US" b="1" dirty="0">
                <a:solidFill>
                  <a:srgbClr val="FF0000"/>
                </a:solidFill>
                <a:latin typeface="Times New Roman" pitchFamily="18" charset="0"/>
                <a:cs typeface="Times New Roman" pitchFamily="18" charset="0"/>
              </a:rPr>
              <a:t> </a:t>
            </a:r>
            <a:r>
              <a:rPr lang="vi-VN" b="1" dirty="0">
                <a:latin typeface="Times New Roman" pitchFamily="18" charset="0"/>
                <a:cs typeface="Times New Roman" pitchFamily="18" charset="0"/>
              </a:rPr>
              <a:t>đ</a:t>
            </a:r>
            <a:r>
              <a:rPr lang="en-US" b="1" dirty="0" err="1">
                <a:latin typeface="Times New Roman" pitchFamily="18" charset="0"/>
                <a:cs typeface="Times New Roman" pitchFamily="18" charset="0"/>
              </a:rPr>
              <a:t>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mình</a:t>
            </a:r>
            <a:r>
              <a:rPr lang="en-US" b="1" dirty="0">
                <a:latin typeface="Times New Roman" pitchFamily="18" charset="0"/>
                <a:cs typeface="Times New Roman" pitchFamily="18" charset="0"/>
              </a:rPr>
              <a:t> n</a:t>
            </a:r>
            <a:r>
              <a:rPr lang="vi-VN" b="1" dirty="0">
                <a:latin typeface="Times New Roman" pitchFamily="18" charset="0"/>
                <a:cs typeface="Times New Roman" pitchFamily="18" charset="0"/>
              </a:rPr>
              <a:t>ơ</a:t>
            </a:r>
            <a:r>
              <a:rPr lang="en-US" b="1" dirty="0" err="1">
                <a:latin typeface="Times New Roman" pitchFamily="18" charset="0"/>
                <a:cs typeface="Times New Roman" pitchFamily="18" charset="0"/>
              </a:rPr>
              <a:t>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tối</a:t>
            </a:r>
            <a:r>
              <a:rPr lang="en-US" b="1" dirty="0">
                <a:latin typeface="Times New Roman" pitchFamily="18" charset="0"/>
                <a:cs typeface="Times New Roman" pitchFamily="18" charset="0"/>
              </a:rPr>
              <a:t> t</a:t>
            </a:r>
            <a:r>
              <a:rPr lang="vi-VN" b="1" dirty="0">
                <a:latin typeface="Times New Roman" pitchFamily="18" charset="0"/>
                <a:cs typeface="Times New Roman" pitchFamily="18" charset="0"/>
              </a:rPr>
              <a:t>ă</a:t>
            </a:r>
            <a:r>
              <a:rPr lang="en-US" b="1" dirty="0">
                <a:latin typeface="Times New Roman" pitchFamily="18" charset="0"/>
                <a:cs typeface="Times New Roman" pitchFamily="18" charset="0"/>
              </a:rPr>
              <a:t>m, </a:t>
            </a:r>
            <a:r>
              <a:rPr lang="en-US" b="1" dirty="0" err="1">
                <a:latin typeface="Times New Roman" pitchFamily="18" charset="0"/>
                <a:cs typeface="Times New Roman" pitchFamily="18" charset="0"/>
              </a:rPr>
              <a:t>vắng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vẻ</a:t>
            </a:r>
            <a:r>
              <a:rPr lang="en-US" b="1" dirty="0">
                <a:latin typeface="Times New Roman" pitchFamily="18" charset="0"/>
                <a:cs typeface="Times New Roman" pitchFamily="18" charset="0"/>
              </a:rPr>
              <a:t>.</a:t>
            </a:r>
          </a:p>
          <a:p>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Không</a:t>
            </a:r>
            <a:r>
              <a:rPr lang="en-US" b="1" dirty="0">
                <a:solidFill>
                  <a:srgbClr val="FF0000"/>
                </a:solidFill>
                <a:latin typeface="Times New Roman" pitchFamily="18" charset="0"/>
                <a:cs typeface="Times New Roman" pitchFamily="18" charset="0"/>
              </a:rPr>
              <a:t> </a:t>
            </a:r>
            <a:r>
              <a:rPr lang="en-US" b="1" dirty="0">
                <a:latin typeface="Times New Roman" pitchFamily="18" charset="0"/>
                <a:cs typeface="Times New Roman" pitchFamily="18" charset="0"/>
              </a:rPr>
              <a:t>ở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a:t>
            </a:r>
            <a:r>
              <a:rPr lang="vi-VN" b="1" dirty="0">
                <a:latin typeface="Times New Roman" pitchFamily="18" charset="0"/>
                <a:cs typeface="Times New Roman" pitchFamily="18" charset="0"/>
              </a:rPr>
              <a:t>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lạ</a:t>
            </a:r>
            <a:r>
              <a:rPr lang="en-US" b="1" dirty="0">
                <a:latin typeface="Times New Roman" pitchFamily="18" charset="0"/>
                <a:cs typeface="Times New Roman" pitchFamily="18" charset="0"/>
              </a:rPr>
              <a:t>.</a:t>
            </a:r>
          </a:p>
          <a:p>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Không</a:t>
            </a:r>
            <a:r>
              <a:rPr lang="en-US" b="1" dirty="0">
                <a:solidFill>
                  <a:srgbClr val="FF0000"/>
                </a:solidFill>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hoặc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giúp</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đỡ</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đặc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biệt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a:t>
            </a:r>
            <a:r>
              <a:rPr lang="vi-VN" b="1" dirty="0">
                <a:latin typeface="Times New Roman" pitchFamily="18" charset="0"/>
                <a:cs typeface="Times New Roman" pitchFamily="18" charset="0"/>
              </a:rPr>
              <a:t>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rõ</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lỹ</a:t>
            </a:r>
            <a:r>
              <a:rPr lang="en-US" b="1" dirty="0">
                <a:latin typeface="Times New Roman" pitchFamily="18" charset="0"/>
                <a:cs typeface="Times New Roman" pitchFamily="18" charset="0"/>
              </a:rPr>
              <a:t> do.</a:t>
            </a:r>
          </a:p>
          <a:p>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Không</a:t>
            </a:r>
            <a:r>
              <a:rPr lang="en-US" b="1" dirty="0">
                <a:solidFill>
                  <a:srgbClr val="FF0000"/>
                </a:solidFill>
                <a:latin typeface="Times New Roman" pitchFamily="18" charset="0"/>
                <a:cs typeface="Times New Roman" pitchFamily="18" charset="0"/>
              </a:rPr>
              <a:t> </a:t>
            </a:r>
            <a:r>
              <a:rPr lang="vi-VN" b="1" dirty="0">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a:t>
            </a:r>
            <a:r>
              <a:rPr lang="vi-VN" b="1" dirty="0">
                <a:latin typeface="Times New Roman" pitchFamily="18" charset="0"/>
                <a:cs typeface="Times New Roman" pitchFamily="18" charset="0"/>
              </a:rPr>
              <a:t>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chỉ</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mình</a:t>
            </a:r>
            <a:r>
              <a:rPr lang="en-US" b="1" dirty="0">
                <a:latin typeface="Times New Roman" pitchFamily="18" charset="0"/>
                <a:cs typeface="Times New Roman" pitchFamily="18" charset="0"/>
              </a:rPr>
              <a:t>.</a:t>
            </a:r>
          </a:p>
          <a:p>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Không</a:t>
            </a:r>
            <a:r>
              <a:rPr lang="en-US" b="1" dirty="0">
                <a:solidFill>
                  <a:srgbClr val="FF0000"/>
                </a:solidFill>
                <a:latin typeface="Times New Roman" pitchFamily="18" charset="0"/>
                <a:cs typeface="Times New Roman" pitchFamily="18" charset="0"/>
              </a:rPr>
              <a:t> </a:t>
            </a:r>
            <a:r>
              <a:rPr lang="vi-VN" b="1" dirty="0">
                <a:latin typeface="Times New Roman" pitchFamily="18" charset="0"/>
                <a:cs typeface="Times New Roman" pitchFamily="18" charset="0"/>
              </a:rPr>
              <a:t>đ</a:t>
            </a:r>
            <a:r>
              <a:rPr lang="en-US" b="1" dirty="0" err="1">
                <a:latin typeface="Times New Roman" pitchFamily="18" charset="0"/>
                <a:cs typeface="Times New Roman" pitchFamily="18" charset="0"/>
              </a:rPr>
              <a:t>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a:t>
            </a:r>
            <a:r>
              <a:rPr lang="vi-VN" b="1" dirty="0">
                <a:latin typeface="Times New Roman" pitchFamily="18" charset="0"/>
                <a:cs typeface="Times New Roman" pitchFamily="18" charset="0"/>
              </a:rPr>
              <a:t>ơ</a:t>
            </a:r>
            <a:r>
              <a:rPr lang="en-US" b="1" dirty="0" err="1">
                <a:latin typeface="Times New Roman" pitchFamily="18" charset="0"/>
                <a:cs typeface="Times New Roman" pitchFamily="18" charset="0"/>
              </a:rPr>
              <a:t>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a:t>
            </a:r>
            <a:r>
              <a:rPr lang="vi-VN" b="1" dirty="0">
                <a:latin typeface="Times New Roman" pitchFamily="18" charset="0"/>
                <a:cs typeface="Times New Roman" pitchFamily="18" charset="0"/>
              </a:rPr>
              <a:t>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lạ</a:t>
            </a:r>
            <a:r>
              <a:rPr lang="en-US" b="1" dirty="0">
                <a:latin typeface="Times New Roman" pitchFamily="18" charset="0"/>
                <a:cs typeface="Times New Roman" pitchFamily="18" charset="0"/>
              </a:rPr>
              <a:t>.</a:t>
            </a:r>
          </a:p>
          <a:p>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Không</a:t>
            </a:r>
            <a:r>
              <a:rPr lang="en-US" b="1" dirty="0">
                <a:solidFill>
                  <a:srgbClr val="FF0000"/>
                </a:solidFill>
                <a:latin typeface="Times New Roman" pitchFamily="18" charset="0"/>
                <a:cs typeface="Times New Roman" pitchFamily="18" charset="0"/>
              </a:rPr>
              <a:t> </a:t>
            </a:r>
            <a:r>
              <a:rPr lang="en-US" b="1" dirty="0" err="1">
                <a:latin typeface="Times New Roman" pitchFamily="18" charset="0"/>
                <a:cs typeface="Times New Roman" pitchFamily="18" charset="0"/>
              </a:rPr>
              <a:t>lên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a:t>
            </a:r>
            <a:r>
              <a:rPr lang="vi-VN" b="1" dirty="0">
                <a:latin typeface="Times New Roman" pitchFamily="18" charset="0"/>
                <a:cs typeface="Times New Roman" pitchFamily="18" charset="0"/>
              </a:rPr>
              <a:t>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lạ</a:t>
            </a:r>
            <a:r>
              <a:rPr lang="en-US" b="1" dirty="0">
                <a:latin typeface="Times New Roman" pitchFamily="18" charset="0"/>
                <a:cs typeface="Times New Roman" pitchFamily="18" charset="0"/>
              </a:rPr>
              <a:t>.</a:t>
            </a:r>
          </a:p>
          <a:p>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Không</a:t>
            </a:r>
            <a:r>
              <a:rPr lang="en-US" b="1" dirty="0">
                <a:solidFill>
                  <a:srgbClr val="FF0000"/>
                </a:solidFill>
                <a:latin typeface="Times New Roman" pitchFamily="18" charset="0"/>
                <a:cs typeface="Times New Roman" pitchFamily="18" charset="0"/>
              </a:rPr>
              <a:t> </a:t>
            </a:r>
            <a:r>
              <a:rPr lang="vi-VN" b="1" dirty="0">
                <a:latin typeface="Times New Roman" pitchFamily="18" charset="0"/>
                <a:cs typeface="Times New Roman" pitchFamily="18" charset="0"/>
              </a:rPr>
              <a:t>đ</a:t>
            </a:r>
            <a:r>
              <a:rPr lang="en-US" b="1" dirty="0" err="1">
                <a:latin typeface="Times New Roman" pitchFamily="18" charset="0"/>
                <a:cs typeface="Times New Roman" pitchFamily="18" charset="0"/>
              </a:rPr>
              <a:t>eo</a:t>
            </a:r>
            <a:r>
              <a:rPr lang="en-US" b="1" dirty="0">
                <a:solidFill>
                  <a:srgbClr val="FF0000"/>
                </a:solidFill>
                <a:latin typeface="Times New Roman" pitchFamily="18" charset="0"/>
                <a:cs typeface="Times New Roman" pitchFamily="18" charset="0"/>
              </a:rPr>
              <a:t> </a:t>
            </a:r>
            <a:r>
              <a:rPr lang="en-US" b="1" dirty="0" err="1">
                <a:latin typeface="Times New Roman" pitchFamily="18" charset="0"/>
                <a:cs typeface="Times New Roman" pitchFamily="18" charset="0"/>
              </a:rPr>
              <a:t>nhiều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nữ</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trang</a:t>
            </a:r>
            <a:r>
              <a:rPr lang="en-US" b="1" dirty="0">
                <a:latin typeface="Times New Roman" pitchFamily="18" charset="0"/>
                <a:cs typeface="Times New Roman" pitchFamily="18" charset="0"/>
              </a:rPr>
              <a:t>.</a:t>
            </a:r>
          </a:p>
          <a:p>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Không</a:t>
            </a:r>
            <a:r>
              <a:rPr lang="en-US" b="1" dirty="0">
                <a:solidFill>
                  <a:srgbClr val="FF0000"/>
                </a:solidFill>
                <a:latin typeface="Times New Roman" pitchFamily="18" charset="0"/>
                <a:cs typeface="Times New Roman" pitchFamily="18" charset="0"/>
              </a:rPr>
              <a:t> </a:t>
            </a:r>
            <a:r>
              <a:rPr lang="vi-VN" b="1" dirty="0">
                <a:latin typeface="Times New Roman" pitchFamily="18" charset="0"/>
                <a:cs typeface="Times New Roman" pitchFamily="18" charset="0"/>
              </a:rPr>
              <a:t>đ</a:t>
            </a:r>
            <a:r>
              <a:rPr lang="en-US" b="1" dirty="0" err="1">
                <a:latin typeface="Times New Roman" pitchFamily="18" charset="0"/>
                <a:cs typeface="Times New Roman" pitchFamily="18" charset="0"/>
              </a:rPr>
              <a:t>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nhờ</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xe</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a:t>
            </a:r>
            <a:r>
              <a:rPr lang="vi-VN" b="1" dirty="0">
                <a:latin typeface="Times New Roman" pitchFamily="18" charset="0"/>
                <a:cs typeface="Times New Roman" pitchFamily="18" charset="0"/>
              </a:rPr>
              <a:t>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lạ</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a:t>
            </a:r>
          </a:p>
        </p:txBody>
      </p:sp>
    </p:spTree>
    <p:extLst>
      <p:ext uri="{BB962C8B-B14F-4D97-AF65-F5344CB8AC3E}">
        <p14:creationId xmlns:p14="http://schemas.microsoft.com/office/powerpoint/2010/main" val="3398697"/>
      </p:ext>
    </p:extLst>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Tìm kiếm sự giúp đỡ ở đâu?</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6995"/>
          <a:stretch/>
        </p:blipFill>
        <p:spPr>
          <a:xfrm>
            <a:off x="0" y="1219200"/>
            <a:ext cx="9144000" cy="5638800"/>
          </a:xfrm>
          <a:prstGeom prst="rect">
            <a:avLst/>
          </a:prstGeom>
        </p:spPr>
      </p:pic>
    </p:spTree>
    <p:extLst>
      <p:ext uri="{BB962C8B-B14F-4D97-AF65-F5344CB8AC3E}">
        <p14:creationId xmlns:p14="http://schemas.microsoft.com/office/powerpoint/2010/main" val="3640977670"/>
      </p:ext>
    </p:extLst>
  </p:cSld>
  <p:clrMapOvr>
    <a:masterClrMapping/>
  </p:clrMapOvr>
  <p:transition spd="slow">
    <p:diamon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868" t="13125" r="29722" b="16250"/>
          <a:stretch/>
        </p:blipFill>
        <p:spPr bwMode="auto">
          <a:xfrm>
            <a:off x="152400" y="2"/>
            <a:ext cx="8763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7425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itchFamily="18" charset="0"/>
                <a:cs typeface="Times New Roman" pitchFamily="18" charset="0"/>
              </a:rPr>
              <a:t>MỘT SỐ KĨ NĂNG TỰ VỆ</a:t>
            </a:r>
          </a:p>
        </p:txBody>
      </p:sp>
      <p:sp>
        <p:nvSpPr>
          <p:cNvPr id="3" name="Content Placeholder 2"/>
          <p:cNvSpPr>
            <a:spLocks noGrp="1"/>
          </p:cNvSpPr>
          <p:nvPr>
            <p:ph idx="1"/>
          </p:nvPr>
        </p:nvSpPr>
        <p:spPr>
          <a:xfrm>
            <a:off x="0" y="1143000"/>
            <a:ext cx="9144000" cy="5715000"/>
          </a:xfrm>
        </p:spPr>
        <p:txBody>
          <a:bodyPr>
            <a:normAutofit fontScale="25000" lnSpcReduction="20000"/>
          </a:bodyPr>
          <a:lstStyle/>
          <a:p>
            <a:pPr>
              <a:lnSpc>
                <a:spcPct val="120000"/>
              </a:lnSpc>
              <a:spcBef>
                <a:spcPct val="50000"/>
              </a:spcBef>
            </a:pP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Hét</a:t>
            </a:r>
            <a:r>
              <a:rPr lang="en-US" sz="12800" b="1" dirty="0">
                <a:latin typeface="Times New Roman" pitchFamily="18" charset="0"/>
                <a:cs typeface="Times New Roman" pitchFamily="18" charset="0"/>
              </a:rPr>
              <a:t> to </a:t>
            </a:r>
            <a:r>
              <a:rPr lang="en-US" sz="12800" b="1" dirty="0" err="1">
                <a:latin typeface="Times New Roman" pitchFamily="18" charset="0"/>
                <a:cs typeface="Times New Roman" pitchFamily="18" charset="0"/>
              </a:rPr>
              <a:t>lên</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để</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được</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mọi</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người</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giúp</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đỡ</a:t>
            </a:r>
            <a:endParaRPr lang="en-US" sz="12800" b="1" dirty="0">
              <a:latin typeface="Times New Roman" pitchFamily="18" charset="0"/>
              <a:cs typeface="Times New Roman" pitchFamily="18" charset="0"/>
            </a:endParaRPr>
          </a:p>
          <a:p>
            <a:pPr>
              <a:lnSpc>
                <a:spcPct val="120000"/>
              </a:lnSpc>
              <a:spcBef>
                <a:spcPct val="50000"/>
              </a:spcBef>
            </a:pP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Đứng</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ngay</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dậy</a:t>
            </a:r>
            <a:endParaRPr lang="en-US" sz="12800" b="1" dirty="0">
              <a:latin typeface="Times New Roman" pitchFamily="18" charset="0"/>
              <a:cs typeface="Times New Roman" pitchFamily="18" charset="0"/>
            </a:endParaRPr>
          </a:p>
          <a:p>
            <a:pPr>
              <a:lnSpc>
                <a:spcPct val="120000"/>
              </a:lnSpc>
              <a:spcBef>
                <a:spcPct val="50000"/>
              </a:spcBef>
            </a:pP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Bỏ</a:t>
            </a:r>
            <a:r>
              <a:rPr lang="en-US" sz="12800" b="1" dirty="0">
                <a:latin typeface="Times New Roman" pitchFamily="18" charset="0"/>
                <a:cs typeface="Times New Roman" pitchFamily="18" charset="0"/>
              </a:rPr>
              <a:t> </a:t>
            </a:r>
            <a:r>
              <a:rPr lang="vi-VN" sz="12800" b="1" dirty="0">
                <a:latin typeface="Times New Roman" pitchFamily="18" charset="0"/>
                <a:cs typeface="Times New Roman" pitchFamily="18" charset="0"/>
              </a:rPr>
              <a:t>đ</a:t>
            </a:r>
            <a:r>
              <a:rPr lang="en-US" sz="12800" b="1" dirty="0" err="1">
                <a:latin typeface="Times New Roman" pitchFamily="18" charset="0"/>
                <a:cs typeface="Times New Roman" pitchFamily="18" charset="0"/>
              </a:rPr>
              <a:t>i</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ra</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chỗ</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khác</a:t>
            </a:r>
            <a:endParaRPr lang="en-US" sz="12800" b="1" dirty="0">
              <a:latin typeface="Times New Roman" pitchFamily="18" charset="0"/>
              <a:cs typeface="Times New Roman" pitchFamily="18" charset="0"/>
            </a:endParaRPr>
          </a:p>
          <a:p>
            <a:pPr>
              <a:lnSpc>
                <a:spcPct val="120000"/>
              </a:lnSpc>
              <a:spcBef>
                <a:spcPct val="50000"/>
              </a:spcBef>
            </a:pP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Lùi</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ra</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xa</a:t>
            </a:r>
            <a:r>
              <a:rPr lang="en-US" sz="12800" b="1" dirty="0">
                <a:latin typeface="Times New Roman" pitchFamily="18" charset="0"/>
                <a:cs typeface="Times New Roman" pitchFamily="18" charset="0"/>
              </a:rPr>
              <a:t> </a:t>
            </a:r>
            <a:r>
              <a:rPr lang="vi-VN" sz="12800" b="1" dirty="0">
                <a:latin typeface="Times New Roman" pitchFamily="18" charset="0"/>
                <a:cs typeface="Times New Roman" pitchFamily="18" charset="0"/>
              </a:rPr>
              <a:t>để</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ng</a:t>
            </a:r>
            <a:r>
              <a:rPr lang="vi-VN" sz="12800" b="1" dirty="0">
                <a:latin typeface="Times New Roman" pitchFamily="18" charset="0"/>
                <a:cs typeface="Times New Roman" pitchFamily="18" charset="0"/>
              </a:rPr>
              <a:t>ười</a:t>
            </a:r>
            <a:r>
              <a:rPr lang="en-US" sz="12800" b="1" dirty="0">
                <a:latin typeface="Times New Roman" pitchFamily="18" charset="0"/>
                <a:cs typeface="Times New Roman" pitchFamily="18" charset="0"/>
              </a:rPr>
              <a:t> </a:t>
            </a:r>
            <a:r>
              <a:rPr lang="vi-VN" sz="12800" b="1" dirty="0">
                <a:latin typeface="Times New Roman" pitchFamily="18" charset="0"/>
                <a:cs typeface="Times New Roman" pitchFamily="18" charset="0"/>
              </a:rPr>
              <a:t>đó</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không</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chạm</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vào</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mình</a:t>
            </a:r>
            <a:endParaRPr lang="en-US" sz="12800" b="1" dirty="0">
              <a:latin typeface="Times New Roman" pitchFamily="18" charset="0"/>
              <a:cs typeface="Times New Roman" pitchFamily="18" charset="0"/>
            </a:endParaRPr>
          </a:p>
          <a:p>
            <a:pPr>
              <a:lnSpc>
                <a:spcPct val="120000"/>
              </a:lnSpc>
              <a:spcBef>
                <a:spcPct val="50000"/>
              </a:spcBef>
            </a:pP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Nhìn</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thẳng</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vào</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mắt</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ng</a:t>
            </a:r>
            <a:r>
              <a:rPr lang="vi-VN" sz="12800" b="1" dirty="0">
                <a:latin typeface="Times New Roman" pitchFamily="18" charset="0"/>
                <a:cs typeface="Times New Roman" pitchFamily="18" charset="0"/>
              </a:rPr>
              <a:t>ười</a:t>
            </a:r>
            <a:r>
              <a:rPr lang="en-US" sz="12800" b="1" dirty="0">
                <a:latin typeface="Times New Roman" pitchFamily="18" charset="0"/>
                <a:cs typeface="Times New Roman" pitchFamily="18" charset="0"/>
              </a:rPr>
              <a:t> </a:t>
            </a:r>
            <a:r>
              <a:rPr lang="vi-VN" sz="12800" b="1" dirty="0">
                <a:latin typeface="Times New Roman" pitchFamily="18" charset="0"/>
                <a:cs typeface="Times New Roman" pitchFamily="18" charset="0"/>
              </a:rPr>
              <a:t>đó</a:t>
            </a:r>
            <a:endParaRPr lang="en-US" sz="12800" b="1" dirty="0">
              <a:latin typeface="Times New Roman" pitchFamily="18" charset="0"/>
              <a:cs typeface="Times New Roman" pitchFamily="18" charset="0"/>
            </a:endParaRPr>
          </a:p>
          <a:p>
            <a:pPr>
              <a:lnSpc>
                <a:spcPct val="120000"/>
              </a:lnSpc>
              <a:spcBef>
                <a:spcPct val="50000"/>
              </a:spcBef>
            </a:pP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Bỏ</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chạy</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thật</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nhanh</a:t>
            </a:r>
            <a:r>
              <a:rPr lang="en-US" sz="12800" b="1" dirty="0">
                <a:latin typeface="Times New Roman" pitchFamily="18" charset="0"/>
                <a:cs typeface="Times New Roman" pitchFamily="18" charset="0"/>
              </a:rPr>
              <a:t> </a:t>
            </a:r>
            <a:r>
              <a:rPr lang="vi-VN" sz="12800" b="1" dirty="0">
                <a:latin typeface="Times New Roman" pitchFamily="18" charset="0"/>
                <a:cs typeface="Times New Roman" pitchFamily="18" charset="0"/>
              </a:rPr>
              <a:t>đến</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chỗ</a:t>
            </a:r>
            <a:r>
              <a:rPr lang="en-US" sz="12800" b="1" dirty="0">
                <a:latin typeface="Times New Roman" pitchFamily="18" charset="0"/>
                <a:cs typeface="Times New Roman" pitchFamily="18" charset="0"/>
              </a:rPr>
              <a:t> </a:t>
            </a:r>
            <a:r>
              <a:rPr lang="vi-VN" sz="12800" b="1" dirty="0">
                <a:latin typeface="Times New Roman" pitchFamily="18" charset="0"/>
                <a:cs typeface="Times New Roman" pitchFamily="18" charset="0"/>
              </a:rPr>
              <a:t>đô</a:t>
            </a:r>
            <a:r>
              <a:rPr lang="en-US" sz="12800" b="1" dirty="0" err="1">
                <a:latin typeface="Times New Roman" pitchFamily="18" charset="0"/>
                <a:cs typeface="Times New Roman" pitchFamily="18" charset="0"/>
              </a:rPr>
              <a:t>ng</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ng</a:t>
            </a:r>
            <a:r>
              <a:rPr lang="vi-VN" sz="12800" b="1" dirty="0">
                <a:latin typeface="Times New Roman" pitchFamily="18" charset="0"/>
                <a:cs typeface="Times New Roman" pitchFamily="18" charset="0"/>
              </a:rPr>
              <a:t>ười</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Có</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thái</a:t>
            </a:r>
            <a:r>
              <a:rPr lang="en-US" sz="12800" b="1" dirty="0">
                <a:latin typeface="Times New Roman" pitchFamily="18" charset="0"/>
                <a:cs typeface="Times New Roman" pitchFamily="18" charset="0"/>
              </a:rPr>
              <a:t> </a:t>
            </a:r>
            <a:r>
              <a:rPr lang="vi-VN" sz="12800" b="1" dirty="0">
                <a:latin typeface="Times New Roman" pitchFamily="18" charset="0"/>
                <a:cs typeface="Times New Roman" pitchFamily="18" charset="0"/>
              </a:rPr>
              <a:t>độ</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kiên</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quyết</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kể</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với</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ng</a:t>
            </a:r>
            <a:r>
              <a:rPr lang="vi-VN" sz="12800" b="1" dirty="0">
                <a:latin typeface="Times New Roman" pitchFamily="18" charset="0"/>
                <a:cs typeface="Times New Roman" pitchFamily="18" charset="0"/>
              </a:rPr>
              <a:t>ười</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lớn</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nghe</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mọi</a:t>
            </a:r>
            <a:r>
              <a:rPr lang="en-US" sz="12800" b="1" dirty="0">
                <a:latin typeface="Times New Roman" pitchFamily="18" charset="0"/>
                <a:cs typeface="Times New Roman" pitchFamily="18" charset="0"/>
              </a:rPr>
              <a:t> </a:t>
            </a:r>
            <a:r>
              <a:rPr lang="en-US" sz="12800" b="1" dirty="0" err="1">
                <a:latin typeface="Times New Roman" pitchFamily="18" charset="0"/>
                <a:cs typeface="Times New Roman" pitchFamily="18" charset="0"/>
              </a:rPr>
              <a:t>việc</a:t>
            </a:r>
            <a:r>
              <a:rPr lang="en-US" sz="12800" b="1" dirty="0">
                <a:latin typeface="Times New Roman" pitchFamily="18" charset="0"/>
                <a:cs typeface="Times New Roman" pitchFamily="18" charset="0"/>
              </a:rPr>
              <a:t>.</a:t>
            </a:r>
          </a:p>
          <a:p>
            <a:pPr>
              <a:lnSpc>
                <a:spcPct val="120000"/>
              </a:lnSpc>
              <a:spcBef>
                <a:spcPct val="50000"/>
              </a:spcBef>
            </a:pPr>
            <a:r>
              <a:rPr lang="en-US" sz="9800" b="1" dirty="0">
                <a:latin typeface="Times New Roman" pitchFamily="18" charset="0"/>
                <a:cs typeface="Times New Roman" pitchFamily="18" charset="0"/>
              </a:rPr>
              <a:t>…………………</a:t>
            </a:r>
          </a:p>
          <a:p>
            <a:endParaRPr lang="en-US" dirty="0"/>
          </a:p>
        </p:txBody>
      </p:sp>
    </p:spTree>
  </p:cSld>
  <p:clrMapOvr>
    <a:masterClrMapping/>
  </p:clrMapOvr>
  <p:transition>
    <p:pull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solidFill>
                <a:srgbClr val="FF0000"/>
              </a:solidFill>
            </a:endParaRPr>
          </a:p>
        </p:txBody>
      </p:sp>
      <p:sp>
        <p:nvSpPr>
          <p:cNvPr id="3" name="Content Placeholder 2"/>
          <p:cNvSpPr>
            <a:spLocks noGrp="1"/>
          </p:cNvSpPr>
          <p:nvPr>
            <p:ph idx="1"/>
          </p:nvPr>
        </p:nvSpPr>
        <p:spPr>
          <a:xfrm>
            <a:off x="457200" y="2362200"/>
            <a:ext cx="8229600" cy="3505200"/>
          </a:xfrm>
          <a:solidFill>
            <a:srgbClr val="FFFF00"/>
          </a:solidFill>
        </p:spPr>
        <p:txBody>
          <a:bodyPr>
            <a:normAutofit/>
          </a:bodyPr>
          <a:lstStyle/>
          <a:p>
            <a:pPr marL="0" indent="0" algn="ctr">
              <a:buNone/>
            </a:pPr>
            <a:endParaRPr lang="en-US" sz="4800" b="1" dirty="0">
              <a:solidFill>
                <a:srgbClr val="0000CC"/>
              </a:solidFill>
            </a:endParaRPr>
          </a:p>
        </p:txBody>
      </p:sp>
      <p:pic>
        <p:nvPicPr>
          <p:cNvPr id="8194" name="Picture 2" descr="C:\Users\Admin\Desktop\hinh-nen-slide-dep-11_02321638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838200" y="838201"/>
            <a:ext cx="11165472" cy="3139321"/>
          </a:xfrm>
          <a:prstGeom prst="rect">
            <a:avLst/>
          </a:prstGeom>
        </p:spPr>
        <p:txBody>
          <a:bodyPr wrap="square">
            <a:spAutoFit/>
          </a:bodyPr>
          <a:lstStyle/>
          <a:p>
            <a:pPr algn="ctr">
              <a:lnSpc>
                <a:spcPct val="150000"/>
              </a:lnSpc>
            </a:pPr>
            <a:r>
              <a:rPr lang="en-US" sz="4400" b="1" dirty="0">
                <a:solidFill>
                  <a:srgbClr val="FFFF00"/>
                </a:solidFill>
                <a:latin typeface="Times New Roman" pitchFamily="18" charset="0"/>
                <a:cs typeface="Times New Roman" pitchFamily="18" charset="0"/>
              </a:rPr>
              <a:t>THỰC HÀNH</a:t>
            </a:r>
          </a:p>
          <a:p>
            <a:pPr algn="ctr">
              <a:lnSpc>
                <a:spcPct val="150000"/>
              </a:lnSpc>
            </a:pPr>
            <a:r>
              <a:rPr lang="en-US" sz="4400" b="1" dirty="0">
                <a:solidFill>
                  <a:srgbClr val="FFFF00"/>
                </a:solidFill>
                <a:latin typeface="Times New Roman" pitchFamily="18" charset="0"/>
                <a:cs typeface="Times New Roman" pitchFamily="18" charset="0"/>
              </a:rPr>
              <a:t> XỬ LÍ TÌNH HUỐNG </a:t>
            </a:r>
          </a:p>
          <a:p>
            <a:pPr algn="ctr">
              <a:lnSpc>
                <a:spcPct val="150000"/>
              </a:lnSpc>
            </a:pPr>
            <a:r>
              <a:rPr lang="en-US" sz="4400" b="1" dirty="0">
                <a:solidFill>
                  <a:srgbClr val="FFFF00"/>
                </a:solidFill>
                <a:latin typeface="Times New Roman" pitchFamily="18" charset="0"/>
                <a:cs typeface="Times New Roman" pitchFamily="18" charset="0"/>
              </a:rPr>
              <a:t>XÂM HẠI TÌNH DỤC</a:t>
            </a:r>
            <a:endParaRPr lang="en-US" sz="44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878686939"/>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cs typeface="Arial" pitchFamily="34" charset="0"/>
              </a:rPr>
              <a:t>BẢO VỆ CHÍNH MÌNH</a:t>
            </a:r>
            <a:br>
              <a:rPr lang="en-US" b="1" dirty="0">
                <a:solidFill>
                  <a:srgbClr val="FF0000"/>
                </a:solidFill>
                <a:cs typeface="Arial" pitchFamily="34" charset="0"/>
              </a:rPr>
            </a:br>
            <a:r>
              <a:rPr lang="en-US" b="1" i="1" dirty="0">
                <a:solidFill>
                  <a:srgbClr val="0000CC"/>
                </a:solidFill>
                <a:cs typeface="Arial" pitchFamily="34" charset="0"/>
              </a:rPr>
              <a:t>ĐỪNG IM LẶNG, HÃY LÊN TIẾNG!</a:t>
            </a:r>
            <a:endParaRPr lang="en-US" dirty="0"/>
          </a:p>
        </p:txBody>
      </p:sp>
      <p:pic>
        <p:nvPicPr>
          <p:cNvPr id="1026" name="Picture 2" descr="C:\Users\Admin\Desktop\hinh-nen-slide-dep-11_023216382.jpg"/>
          <p:cNvPicPr>
            <a:picLocks noGrp="1" noChangeAspect="1" noChangeArrowheads="1"/>
          </p:cNvPicPr>
          <p:nvPr>
            <p:ph idx="1"/>
          </p:nvPr>
        </p:nvPicPr>
        <p:blipFill>
          <a:blip r:embed="rId2"/>
          <a:srcRect/>
          <a:stretch>
            <a:fillRect/>
          </a:stretch>
        </p:blipFill>
        <p:spPr bwMode="auto">
          <a:xfrm>
            <a:off x="1" y="1600200"/>
            <a:ext cx="9372599" cy="5257800"/>
          </a:xfrm>
          <a:prstGeom prst="rect">
            <a:avLst/>
          </a:prstGeom>
          <a:noFill/>
        </p:spPr>
      </p:pic>
      <p:sp>
        <p:nvSpPr>
          <p:cNvPr id="10" name="Rectangle 9"/>
          <p:cNvSpPr/>
          <p:nvPr/>
        </p:nvSpPr>
        <p:spPr>
          <a:xfrm>
            <a:off x="0" y="2209800"/>
            <a:ext cx="9753600" cy="2862322"/>
          </a:xfrm>
          <a:prstGeom prst="rect">
            <a:avLst/>
          </a:prstGeom>
        </p:spPr>
        <p:txBody>
          <a:bodyPr wrap="square">
            <a:spAutoFit/>
          </a:bodyPr>
          <a:lstStyle/>
          <a:p>
            <a:r>
              <a:rPr lang="en-US" sz="3600" b="1" dirty="0">
                <a:latin typeface="Times New Roman" pitchFamily="18" charset="0"/>
                <a:cs typeface="Times New Roman" pitchFamily="18" charset="0"/>
              </a:rPr>
              <a:t>1. PHÒNG CHỐNG XÂM HẠI TRẺ EM</a:t>
            </a:r>
          </a:p>
          <a:p>
            <a:endParaRPr lang="en-US" sz="3600" b="1" dirty="0">
              <a:latin typeface="Times New Roman" pitchFamily="18" charset="0"/>
              <a:cs typeface="Times New Roman" pitchFamily="18" charset="0"/>
            </a:endParaRPr>
          </a:p>
          <a:p>
            <a:r>
              <a:rPr lang="en-US" sz="3600" b="1" dirty="0">
                <a:latin typeface="Times New Roman" pitchFamily="18" charset="0"/>
                <a:cs typeface="Times New Roman" pitchFamily="18" charset="0"/>
              </a:rPr>
              <a:t>2. PHÒNG CHỐNG TAI NẠN THƯƠNG TÍCH</a:t>
            </a:r>
          </a:p>
          <a:p>
            <a:endParaRPr lang="en-US" sz="3600" b="1" dirty="0">
              <a:latin typeface="Times New Roman" pitchFamily="18" charset="0"/>
              <a:cs typeface="Times New Roman" pitchFamily="18" charset="0"/>
            </a:endParaRPr>
          </a:p>
          <a:p>
            <a:r>
              <a:rPr lang="en-US" sz="3600" b="1" dirty="0">
                <a:latin typeface="Times New Roman" pitchFamily="18" charset="0"/>
                <a:cs typeface="Times New Roman" pitchFamily="18" charset="0"/>
              </a:rPr>
              <a:t>3. PHÒNG CHỐNG BẠO LỰC HỌC ĐƯỜNG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ox(in)">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 calcmode="lin" valueType="num">
                                      <p:cBhvr additive="base">
                                        <p:cTn id="1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a:solidFill>
                  <a:srgbClr val="FF0000"/>
                </a:solidFill>
              </a:rPr>
              <a:t>TÌNH HUỐNG 1</a:t>
            </a:r>
          </a:p>
        </p:txBody>
      </p:sp>
      <p:sp>
        <p:nvSpPr>
          <p:cNvPr id="3" name="Content Placeholder 2"/>
          <p:cNvSpPr>
            <a:spLocks noGrp="1"/>
          </p:cNvSpPr>
          <p:nvPr>
            <p:ph idx="1"/>
          </p:nvPr>
        </p:nvSpPr>
        <p:spPr>
          <a:xfrm>
            <a:off x="0" y="838200"/>
            <a:ext cx="5257800" cy="6019800"/>
          </a:xfrm>
          <a:solidFill>
            <a:srgbClr val="FFFF00"/>
          </a:solidFill>
        </p:spPr>
        <p:txBody>
          <a:bodyPr>
            <a:normAutofit/>
          </a:bodyPr>
          <a:lstStyle/>
          <a:p>
            <a:pPr marL="0" indent="457200" algn="just">
              <a:buNone/>
            </a:pPr>
            <a:r>
              <a:rPr lang="en-US" sz="4000" b="1" dirty="0" err="1">
                <a:latin typeface="Arial (Body)"/>
              </a:rPr>
              <a:t>Mỹ</a:t>
            </a:r>
            <a:r>
              <a:rPr lang="vi-VN" sz="4000" b="1" dirty="0">
                <a:latin typeface="Arial (Body)"/>
              </a:rPr>
              <a:t> ở nhà một mình, có một người </a:t>
            </a:r>
            <a:r>
              <a:rPr lang="en-US" sz="4000" b="1" dirty="0" err="1">
                <a:latin typeface="Arial (Body)"/>
              </a:rPr>
              <a:t>đàn</a:t>
            </a:r>
            <a:r>
              <a:rPr lang="en-US" sz="4000" b="1" dirty="0">
                <a:latin typeface="Arial (Body)"/>
              </a:rPr>
              <a:t> </a:t>
            </a:r>
            <a:r>
              <a:rPr lang="en-US" sz="4000" b="1" dirty="0" err="1">
                <a:latin typeface="Arial (Body)"/>
              </a:rPr>
              <a:t>ông</a:t>
            </a:r>
            <a:r>
              <a:rPr lang="vi-VN" sz="4000" b="1" dirty="0">
                <a:latin typeface="Arial (Body)"/>
              </a:rPr>
              <a:t> đến gõ cửa nói là bạn cùng cơ quan với b</a:t>
            </a:r>
            <a:r>
              <a:rPr lang="en-US" sz="4000" b="1" dirty="0">
                <a:latin typeface="Arial (Body)"/>
              </a:rPr>
              <a:t>ố</a:t>
            </a:r>
            <a:r>
              <a:rPr lang="vi-VN" sz="4000" b="1" dirty="0">
                <a:latin typeface="Arial (Body)"/>
              </a:rPr>
              <a:t> </a:t>
            </a:r>
            <a:r>
              <a:rPr lang="en-US" sz="4000" b="1" dirty="0" err="1">
                <a:latin typeface="Arial (Body)"/>
              </a:rPr>
              <a:t>Mỹ</a:t>
            </a:r>
            <a:r>
              <a:rPr lang="vi-VN" sz="4000" b="1" dirty="0">
                <a:latin typeface="Arial (Body)"/>
              </a:rPr>
              <a:t>. </a:t>
            </a:r>
            <a:r>
              <a:rPr lang="en-US" sz="4000" b="1" dirty="0">
                <a:latin typeface="Arial (Body)"/>
              </a:rPr>
              <a:t>Muốn vào nhà lấy hồ sơ </a:t>
            </a:r>
            <a:r>
              <a:rPr lang="en-US" sz="4000" b="1" dirty="0" err="1">
                <a:latin typeface="Arial (Body)"/>
              </a:rPr>
              <a:t>giúp</a:t>
            </a:r>
            <a:r>
              <a:rPr lang="en-US" sz="4000" b="1" dirty="0">
                <a:latin typeface="Arial (Body)"/>
              </a:rPr>
              <a:t> </a:t>
            </a:r>
            <a:r>
              <a:rPr lang="en-US" sz="4000" b="1" dirty="0" err="1">
                <a:latin typeface="Arial (Body)"/>
              </a:rPr>
              <a:t>bố</a:t>
            </a:r>
            <a:r>
              <a:rPr lang="en-US" sz="4000" b="1" dirty="0">
                <a:latin typeface="Arial (Body)"/>
              </a:rPr>
              <a:t>.</a:t>
            </a:r>
          </a:p>
          <a:p>
            <a:pPr marL="0" indent="457200" algn="just">
              <a:buNone/>
            </a:pPr>
            <a:r>
              <a:rPr lang="en-US" sz="4000" b="1" dirty="0">
                <a:solidFill>
                  <a:srgbClr val="0000CC"/>
                </a:solidFill>
                <a:latin typeface="Arial (Body)"/>
              </a:rPr>
              <a:t>Nếu </a:t>
            </a:r>
            <a:r>
              <a:rPr lang="en-US" sz="4000" b="1" dirty="0" err="1">
                <a:solidFill>
                  <a:srgbClr val="0000CC"/>
                </a:solidFill>
                <a:latin typeface="Arial (Body)"/>
              </a:rPr>
              <a:t>là</a:t>
            </a:r>
            <a:r>
              <a:rPr lang="en-US" sz="4000" b="1" dirty="0">
                <a:solidFill>
                  <a:srgbClr val="0000CC"/>
                </a:solidFill>
                <a:latin typeface="Arial (Body)"/>
              </a:rPr>
              <a:t> </a:t>
            </a:r>
            <a:r>
              <a:rPr lang="en-US" sz="4000" b="1" dirty="0" err="1">
                <a:solidFill>
                  <a:srgbClr val="0000CC"/>
                </a:solidFill>
                <a:latin typeface="Arial (Body)"/>
              </a:rPr>
              <a:t>Mỹ</a:t>
            </a:r>
            <a:r>
              <a:rPr lang="en-US" sz="4000" b="1" dirty="0">
                <a:solidFill>
                  <a:srgbClr val="0000CC"/>
                </a:solidFill>
                <a:latin typeface="Arial (Body)"/>
              </a:rPr>
              <a:t>, em sẽ xử lí như thế nào?</a:t>
            </a:r>
          </a:p>
        </p:txBody>
      </p:sp>
      <p:pic>
        <p:nvPicPr>
          <p:cNvPr id="4" name="Movie 2.wmv">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5181600" y="838200"/>
            <a:ext cx="4343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610835"/>
      </p:ext>
    </p:extLst>
  </p:cSld>
  <p:clrMapOvr>
    <a:masterClrMapping/>
  </p:clrMapOvr>
  <p:transition>
    <p:strips dir="ru"/>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4876800" cy="6248400"/>
          </a:xfrm>
        </p:spPr>
        <p:txBody>
          <a:bodyPr>
            <a:normAutofit lnSpcReduction="10000"/>
          </a:bodyPr>
          <a:lstStyle/>
          <a:p>
            <a:pPr marL="0" indent="0" algn="just">
              <a:buNone/>
            </a:pPr>
            <a:r>
              <a:rPr lang="en-US" sz="4000" b="1" dirty="0">
                <a:solidFill>
                  <a:srgbClr val="0000CC"/>
                </a:solidFill>
              </a:rPr>
              <a:t>Cách giải quyết: Tuyệt đối không cho người lạ vào nhà khi ở trong nhà một mình. Gọi điện cho ba hỏi để xác minh sự việc.</a:t>
            </a:r>
          </a:p>
          <a:p>
            <a:pPr marL="0" indent="0" algn="just">
              <a:buNone/>
            </a:pPr>
            <a:r>
              <a:rPr lang="en-US" sz="4000" b="1" dirty="0">
                <a:solidFill>
                  <a:srgbClr val="FF0000"/>
                </a:solidFill>
              </a:rPr>
              <a:t>Bài học kinh nghiệm: Tuyệt đối không cho người </a:t>
            </a:r>
            <a:r>
              <a:rPr lang="en-US" sz="4000" b="1" dirty="0" err="1">
                <a:solidFill>
                  <a:srgbClr val="FF0000"/>
                </a:solidFill>
              </a:rPr>
              <a:t>lạ</a:t>
            </a:r>
            <a:r>
              <a:rPr lang="en-US" sz="4000" b="1" dirty="0">
                <a:solidFill>
                  <a:srgbClr val="FF0000"/>
                </a:solidFill>
              </a:rPr>
              <a:t> </a:t>
            </a:r>
            <a:r>
              <a:rPr lang="en-US" sz="4000" b="1" dirty="0" err="1">
                <a:solidFill>
                  <a:srgbClr val="FF0000"/>
                </a:solidFill>
              </a:rPr>
              <a:t>vào</a:t>
            </a:r>
            <a:r>
              <a:rPr lang="en-US" sz="4000" b="1" dirty="0">
                <a:solidFill>
                  <a:srgbClr val="FF0000"/>
                </a:solidFill>
              </a:rPr>
              <a:t> </a:t>
            </a:r>
            <a:r>
              <a:rPr lang="en-US" sz="4000" b="1" dirty="0" err="1">
                <a:solidFill>
                  <a:srgbClr val="FF0000"/>
                </a:solidFill>
              </a:rPr>
              <a:t>nhà</a:t>
            </a:r>
            <a:r>
              <a:rPr lang="en-US" sz="4000" b="1" dirty="0">
                <a:solidFill>
                  <a:srgbClr val="FF0000"/>
                </a:solidFill>
              </a:rPr>
              <a:t>, khi ở nhà một mình.</a:t>
            </a:r>
          </a:p>
        </p:txBody>
      </p:sp>
      <p:pic>
        <p:nvPicPr>
          <p:cNvPr id="4" name="Picture 2" descr="C:\Users\Admin\Desktop\Mai\ảnh.jpg"/>
          <p:cNvPicPr>
            <a:picLocks noChangeAspect="1" noChangeArrowheads="1"/>
          </p:cNvPicPr>
          <p:nvPr/>
        </p:nvPicPr>
        <p:blipFill>
          <a:blip r:embed="rId2"/>
          <a:srcRect/>
          <a:stretch>
            <a:fillRect/>
          </a:stretch>
        </p:blipFill>
        <p:spPr bwMode="auto">
          <a:xfrm>
            <a:off x="5562600" y="533401"/>
            <a:ext cx="4267200" cy="6324599"/>
          </a:xfrm>
          <a:prstGeom prst="rect">
            <a:avLst/>
          </a:prstGeom>
          <a:noFill/>
        </p:spPr>
      </p:pic>
    </p:spTree>
    <p:extLst>
      <p:ext uri="{BB962C8B-B14F-4D97-AF65-F5344CB8AC3E}">
        <p14:creationId xmlns:p14="http://schemas.microsoft.com/office/powerpoint/2010/main" val="329870651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10896600" cy="838200"/>
          </a:xfrm>
        </p:spPr>
        <p:txBody>
          <a:bodyPr/>
          <a:lstStyle/>
          <a:p>
            <a:r>
              <a:rPr lang="en-US" b="1" dirty="0">
                <a:solidFill>
                  <a:srgbClr val="FF0000"/>
                </a:solidFill>
              </a:rPr>
              <a:t>TÌNH HUỐNG 2</a:t>
            </a:r>
          </a:p>
        </p:txBody>
      </p:sp>
      <p:sp>
        <p:nvSpPr>
          <p:cNvPr id="3" name="Content Placeholder 2"/>
          <p:cNvSpPr>
            <a:spLocks noGrp="1"/>
          </p:cNvSpPr>
          <p:nvPr>
            <p:ph idx="1"/>
          </p:nvPr>
        </p:nvSpPr>
        <p:spPr>
          <a:xfrm>
            <a:off x="457200" y="1143000"/>
            <a:ext cx="8382000" cy="3048000"/>
          </a:xfrm>
          <a:solidFill>
            <a:srgbClr val="FFFF00"/>
          </a:solidFill>
        </p:spPr>
        <p:txBody>
          <a:bodyPr>
            <a:normAutofit/>
          </a:bodyPr>
          <a:lstStyle/>
          <a:p>
            <a:pPr marL="0" indent="457200" algn="just">
              <a:buNone/>
            </a:pPr>
            <a:endParaRPr lang="en-US" sz="4800" b="1" dirty="0">
              <a:solidFill>
                <a:srgbClr val="0000CC"/>
              </a:solidFill>
            </a:endParaRPr>
          </a:p>
        </p:txBody>
      </p:sp>
      <p:pic>
        <p:nvPicPr>
          <p:cNvPr id="4" name="Picture 2" descr="C:\Users\MANH CUONG\Desktop\chu trình ô xi\pytan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0" y="990602"/>
            <a:ext cx="4202360" cy="5822775"/>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2819400" y="304800"/>
            <a:ext cx="6324600" cy="5658544"/>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itchFamily="18" charset="0"/>
                <a:cs typeface="Times New Roman" pitchFamily="18" charset="0"/>
              </a:rPr>
              <a:t>Bạn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đang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đứng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một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mình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một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người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khác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giới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lại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gần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làm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ra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vẻ</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vô</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tình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đụng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chạm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vào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cơ</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thể</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hoặc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các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bộ</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phận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kín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của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bạn</a:t>
            </a:r>
            <a:r>
              <a:rPr lang="en-US" sz="3200" b="1" dirty="0">
                <a:solidFill>
                  <a:schemeClr val="tx1"/>
                </a:solidFill>
                <a:latin typeface="Times New Roman" pitchFamily="18" charset="0"/>
                <a:cs typeface="Times New Roman" pitchFamily="18" charset="0"/>
              </a:rPr>
              <a:t>?</a:t>
            </a:r>
          </a:p>
          <a:p>
            <a:pPr algn="ctr"/>
            <a:r>
              <a:rPr lang="en-US" sz="3200" b="1" dirty="0" err="1">
                <a:solidFill>
                  <a:schemeClr val="tx1"/>
                </a:solidFill>
                <a:latin typeface="Times New Roman" pitchFamily="18" charset="0"/>
                <a:cs typeface="Times New Roman" pitchFamily="18" charset="0"/>
              </a:rPr>
              <a:t>Bạn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sẽ</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xử</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lí</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thế</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nào</a:t>
            </a:r>
            <a:r>
              <a:rPr lang="en-US" sz="3200" b="1" dirty="0">
                <a:solidFill>
                  <a:schemeClr val="tx1"/>
                </a:solidFill>
                <a:latin typeface="Times New Roman" pitchFamily="18" charset="0"/>
                <a:cs typeface="Times New Roman" pitchFamily="18" charset="0"/>
              </a:rPr>
              <a:t>?</a:t>
            </a:r>
            <a:endParaRPr lang="vi-VN" sz="3200" b="1" dirty="0">
              <a:solidFill>
                <a:schemeClr val="tx1"/>
              </a:solidFill>
              <a:latin typeface="Times New Roman" pitchFamily="18" charset="0"/>
              <a:cs typeface="Times New Roman" pitchFamily="18" charset="0"/>
            </a:endParaRPr>
          </a:p>
          <a:p>
            <a:pPr algn="ctr"/>
            <a:endParaRPr lang="vi-VN" dirty="0"/>
          </a:p>
        </p:txBody>
      </p:sp>
    </p:spTree>
    <p:extLst>
      <p:ext uri="{BB962C8B-B14F-4D97-AF65-F5344CB8AC3E}">
        <p14:creationId xmlns:p14="http://schemas.microsoft.com/office/powerpoint/2010/main" val="603930170"/>
      </p:ext>
    </p:extLst>
  </p:cSld>
  <p:clrMapOvr>
    <a:masterClrMapping/>
  </p:clrMapOvr>
  <p:transition>
    <p:checke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dmin\Desktop\hinh-nen-slide-dep-11_023216382.jpg"/>
          <p:cNvPicPr>
            <a:picLocks noGrp="1" noChangeAspect="1" noChangeArrowheads="1"/>
          </p:cNvPicPr>
          <p:nvPr>
            <p:ph idx="1"/>
          </p:nvPr>
        </p:nvPicPr>
        <p:blipFill>
          <a:blip r:embed="rId2"/>
          <a:srcRect/>
          <a:stretch>
            <a:fillRect/>
          </a:stretch>
        </p:blipFill>
        <p:spPr bwMode="auto">
          <a:xfrm>
            <a:off x="1" y="0"/>
            <a:ext cx="9143999" cy="6858000"/>
          </a:xfrm>
          <a:prstGeom prst="rect">
            <a:avLst/>
          </a:prstGeom>
          <a:noFill/>
        </p:spPr>
      </p:pic>
      <p:sp>
        <p:nvSpPr>
          <p:cNvPr id="5" name="Rectangle 4"/>
          <p:cNvSpPr/>
          <p:nvPr/>
        </p:nvSpPr>
        <p:spPr>
          <a:xfrm>
            <a:off x="0" y="2"/>
            <a:ext cx="9144000" cy="5078313"/>
          </a:xfrm>
          <a:prstGeom prst="rect">
            <a:avLst/>
          </a:prstGeom>
        </p:spPr>
        <p:txBody>
          <a:bodyPr wrap="square">
            <a:spAutoFit/>
          </a:bodyPr>
          <a:lstStyle/>
          <a:p>
            <a:pPr algn="just"/>
            <a:r>
              <a:rPr lang="en-US" sz="3600" b="1" dirty="0" err="1">
                <a:solidFill>
                  <a:schemeClr val="bg1"/>
                </a:solidFill>
                <a:latin typeface="Times New Roman" pitchFamily="18" charset="0"/>
                <a:cs typeface="Times New Roman" pitchFamily="18" charset="0"/>
              </a:rPr>
              <a:t>Cách</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giải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quyết</a:t>
            </a:r>
            <a:r>
              <a:rPr lang="en-US" sz="3600" b="1" dirty="0">
                <a:solidFill>
                  <a:schemeClr val="bg1"/>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Ngăn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chặn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hành</a:t>
            </a:r>
            <a:r>
              <a:rPr lang="en-US" sz="3600" b="1" dirty="0">
                <a:latin typeface="Times New Roman" pitchFamily="18" charset="0"/>
                <a:cs typeface="Times New Roman" pitchFamily="18" charset="0"/>
              </a:rPr>
              <a:t> vi </a:t>
            </a:r>
            <a:r>
              <a:rPr lang="en-US" sz="3600" b="1" dirty="0" err="1">
                <a:latin typeface="Times New Roman" pitchFamily="18" charset="0"/>
                <a:cs typeface="Times New Roman" pitchFamily="18" charset="0"/>
              </a:rPr>
              <a:t>trên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bằng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nói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thẳng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hoặc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hét</a:t>
            </a:r>
            <a:r>
              <a:rPr lang="en-US" sz="3600" b="1" dirty="0">
                <a:latin typeface="Times New Roman" pitchFamily="18" charset="0"/>
                <a:cs typeface="Times New Roman" pitchFamily="18" charset="0"/>
              </a:rPr>
              <a:t> to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kiên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quyết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dừng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tôi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phép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chỗ</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ngồi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chung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với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người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nữa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kẻ</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đụng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người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mình</a:t>
            </a:r>
            <a:r>
              <a:rPr lang="en-US" sz="3600" b="1" dirty="0">
                <a:latin typeface="Times New Roman" pitchFamily="18" charset="0"/>
                <a:cs typeface="Times New Roman" pitchFamily="18" charset="0"/>
              </a:rPr>
              <a:t>.</a:t>
            </a:r>
          </a:p>
          <a:p>
            <a:pPr algn="just"/>
            <a:r>
              <a:rPr lang="en-US" sz="3600" b="1" dirty="0" err="1">
                <a:solidFill>
                  <a:srgbClr val="C00000"/>
                </a:solidFill>
                <a:latin typeface="Times New Roman" pitchFamily="18" charset="0"/>
                <a:cs typeface="Times New Roman" pitchFamily="18" charset="0"/>
              </a:rPr>
              <a:t>Bài</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học</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kinh</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nghiệm</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Ngăn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chặn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ngay</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không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cho</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họ</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đụng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vào</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bất</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kì</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chỗ</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nào</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trên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cơ</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thể</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mình</a:t>
            </a:r>
            <a:r>
              <a:rPr lang="en-US" sz="3600" b="1" dirty="0">
                <a:solidFill>
                  <a:srgbClr val="C0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solidFill>
                  <a:srgbClr val="FF0000"/>
                </a:solidFill>
              </a:rPr>
              <a:t>TÌNH HUỐNG 3</a:t>
            </a:r>
          </a:p>
        </p:txBody>
      </p:sp>
      <p:sp>
        <p:nvSpPr>
          <p:cNvPr id="3" name="Content Placeholder 2"/>
          <p:cNvSpPr>
            <a:spLocks noGrp="1"/>
          </p:cNvSpPr>
          <p:nvPr>
            <p:ph idx="1"/>
          </p:nvPr>
        </p:nvSpPr>
        <p:spPr>
          <a:xfrm>
            <a:off x="457200" y="1143000"/>
            <a:ext cx="8382000" cy="5486400"/>
          </a:xfrm>
          <a:solidFill>
            <a:srgbClr val="FFFF00"/>
          </a:solidFill>
        </p:spPr>
        <p:txBody>
          <a:bodyPr>
            <a:normAutofit/>
          </a:bodyPr>
          <a:lstStyle/>
          <a:p>
            <a:pPr marL="0" indent="457200" algn="just">
              <a:buNone/>
            </a:pPr>
            <a:r>
              <a:rPr lang="en-US" sz="4000" b="1" dirty="0"/>
              <a:t>Vào giờ tan học, khi em đang đứng </a:t>
            </a:r>
            <a:r>
              <a:rPr lang="en-US" sz="4000" b="1" dirty="0" err="1"/>
              <a:t>đợi</a:t>
            </a:r>
            <a:r>
              <a:rPr lang="en-US" sz="4000" b="1" dirty="0"/>
              <a:t> </a:t>
            </a:r>
            <a:r>
              <a:rPr lang="en-US" sz="4000" b="1" dirty="0" err="1"/>
              <a:t>bố</a:t>
            </a:r>
            <a:r>
              <a:rPr lang="en-US" sz="4000" b="1" dirty="0"/>
              <a:t> </a:t>
            </a:r>
            <a:r>
              <a:rPr lang="en-US" sz="4000" b="1" dirty="0" err="1"/>
              <a:t>mẹ</a:t>
            </a:r>
            <a:r>
              <a:rPr lang="en-US" sz="4000" b="1" dirty="0"/>
              <a:t> </a:t>
            </a:r>
            <a:r>
              <a:rPr lang="en-US" sz="4000" b="1" dirty="0" err="1"/>
              <a:t>đến</a:t>
            </a:r>
            <a:r>
              <a:rPr lang="en-US" sz="4000" b="1" dirty="0"/>
              <a:t> </a:t>
            </a:r>
            <a:r>
              <a:rPr lang="en-US" sz="4000" b="1" dirty="0" err="1"/>
              <a:t>đón</a:t>
            </a:r>
            <a:r>
              <a:rPr lang="en-US" sz="4000" b="1" dirty="0"/>
              <a:t> thì bất chợt có 1 người lạ đến và nói với em rằng: “Hôm nay </a:t>
            </a:r>
            <a:r>
              <a:rPr lang="en-US" sz="4000" b="1" dirty="0" err="1"/>
              <a:t>bố</a:t>
            </a:r>
            <a:r>
              <a:rPr lang="en-US" sz="4000" b="1" dirty="0"/>
              <a:t>, mẹ của cháu bận nên nhờ chú </a:t>
            </a:r>
            <a:r>
              <a:rPr lang="en-US" sz="4000" b="1" dirty="0" err="1"/>
              <a:t>đến</a:t>
            </a:r>
            <a:r>
              <a:rPr lang="en-US" sz="4000" b="1" dirty="0"/>
              <a:t> </a:t>
            </a:r>
            <a:r>
              <a:rPr lang="en-US" sz="4000" b="1" dirty="0" err="1"/>
              <a:t>đón</a:t>
            </a:r>
            <a:r>
              <a:rPr lang="en-US" sz="4000" b="1" dirty="0"/>
              <a:t>, chú là em họ </a:t>
            </a:r>
            <a:r>
              <a:rPr lang="en-US" sz="4000" b="1" dirty="0" err="1"/>
              <a:t>của</a:t>
            </a:r>
            <a:r>
              <a:rPr lang="en-US" sz="4000" b="1" dirty="0"/>
              <a:t> </a:t>
            </a:r>
            <a:r>
              <a:rPr lang="en-US" sz="4000" b="1" dirty="0" err="1"/>
              <a:t>bố</a:t>
            </a:r>
            <a:r>
              <a:rPr lang="en-US" sz="4000" b="1" dirty="0"/>
              <a:t> cháu từ Sài Gòn mới về.</a:t>
            </a:r>
          </a:p>
          <a:p>
            <a:pPr marL="0" indent="457200" algn="just">
              <a:buNone/>
            </a:pPr>
            <a:r>
              <a:rPr lang="en-US" sz="4000" b="1" dirty="0">
                <a:solidFill>
                  <a:srgbClr val="0000CC"/>
                </a:solidFill>
              </a:rPr>
              <a:t>Trong trường hợp này, </a:t>
            </a:r>
            <a:r>
              <a:rPr lang="en-US" sz="4000" b="1" dirty="0" err="1">
                <a:solidFill>
                  <a:srgbClr val="0000CC"/>
                </a:solidFill>
              </a:rPr>
              <a:t>em</a:t>
            </a:r>
            <a:r>
              <a:rPr lang="en-US" sz="4000" b="1" dirty="0">
                <a:solidFill>
                  <a:srgbClr val="0000CC"/>
                </a:solidFill>
              </a:rPr>
              <a:t> sẽ xử lí như thế nào?</a:t>
            </a:r>
          </a:p>
        </p:txBody>
      </p:sp>
    </p:spTree>
    <p:extLst>
      <p:ext uri="{BB962C8B-B14F-4D97-AF65-F5344CB8AC3E}">
        <p14:creationId xmlns:p14="http://schemas.microsoft.com/office/powerpoint/2010/main" val="603930170"/>
      </p:ext>
    </p:extLst>
  </p:cSld>
  <p:clrMapOvr>
    <a:masterClrMapping/>
  </p:clrMapOvr>
  <p:transition>
    <p:comb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2"/>
            <a:ext cx="8229600" cy="5745163"/>
          </a:xfrm>
        </p:spPr>
        <p:txBody>
          <a:bodyPr>
            <a:noAutofit/>
          </a:bodyPr>
          <a:lstStyle/>
          <a:p>
            <a:pPr marL="0" indent="0" algn="just">
              <a:lnSpc>
                <a:spcPct val="150000"/>
              </a:lnSpc>
              <a:buNone/>
            </a:pPr>
            <a:r>
              <a:rPr lang="en-US" sz="4000" b="1" dirty="0">
                <a:solidFill>
                  <a:srgbClr val="0000CC"/>
                </a:solidFill>
              </a:rPr>
              <a:t>Cách giải quyết: Em sẽ chạy vào lớp nhờ giáo viên chủ nhiệm liên hệ với nhà em để xác nhận rằng chú này có nói đúng sự thật không. </a:t>
            </a:r>
          </a:p>
          <a:p>
            <a:pPr marL="0" indent="0" algn="just">
              <a:lnSpc>
                <a:spcPct val="150000"/>
              </a:lnSpc>
              <a:buNone/>
            </a:pPr>
            <a:r>
              <a:rPr lang="en-US" sz="4000" b="1" dirty="0">
                <a:solidFill>
                  <a:srgbClr val="FF0000"/>
                </a:solidFill>
              </a:rPr>
              <a:t>Bài học kinh nghiệm: Tuyệt đối k</a:t>
            </a:r>
            <a:r>
              <a:rPr lang="vi-VN" sz="4000" b="1" dirty="0">
                <a:solidFill>
                  <a:srgbClr val="FF0000"/>
                </a:solidFill>
              </a:rPr>
              <a:t>hông đi theo, nghe lời người lạ mặt.</a:t>
            </a:r>
            <a:endParaRPr lang="en-US" sz="4000" b="1" dirty="0">
              <a:solidFill>
                <a:srgbClr val="FF0000"/>
              </a:solidFill>
            </a:endParaRPr>
          </a:p>
        </p:txBody>
      </p:sp>
    </p:spTree>
    <p:extLst>
      <p:ext uri="{BB962C8B-B14F-4D97-AF65-F5344CB8AC3E}">
        <p14:creationId xmlns:p14="http://schemas.microsoft.com/office/powerpoint/2010/main" val="3594293808"/>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4000" b="1" dirty="0">
                <a:solidFill>
                  <a:srgbClr val="FF0000"/>
                </a:solidFill>
              </a:rPr>
              <a:t>TÌNH HUỐNG 4</a:t>
            </a:r>
          </a:p>
        </p:txBody>
      </p:sp>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1000" y="1066802"/>
            <a:ext cx="4953000" cy="579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1143002"/>
            <a:ext cx="4572000" cy="5632311"/>
          </a:xfrm>
          <a:prstGeom prst="rect">
            <a:avLst/>
          </a:prstGeom>
        </p:spPr>
        <p:txBody>
          <a:bodyPr wrap="square">
            <a:spAutoFit/>
          </a:bodyPr>
          <a:lstStyle/>
          <a:p>
            <a:pPr algn="ctr"/>
            <a:r>
              <a:rPr lang="en-US" sz="4000" b="1" dirty="0" err="1">
                <a:latin typeface="Times New Roman" pitchFamily="18" charset="0"/>
                <a:cs typeface="Times New Roman" pitchFamily="18" charset="0"/>
              </a:rPr>
              <a:t>Trên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đường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Hà</a:t>
            </a:r>
            <a:r>
              <a:rPr lang="en-US" sz="4000" b="1" dirty="0">
                <a:latin typeface="Times New Roman" pitchFamily="18" charset="0"/>
                <a:cs typeface="Times New Roman" pitchFamily="18" charset="0"/>
              </a:rPr>
              <a:t> </a:t>
            </a:r>
          </a:p>
          <a:p>
            <a:pPr algn="ctr"/>
            <a:r>
              <a:rPr lang="en-US" sz="4000" b="1" dirty="0" err="1">
                <a:latin typeface="Times New Roman" pitchFamily="18" charset="0"/>
                <a:cs typeface="Times New Roman" pitchFamily="18" charset="0"/>
              </a:rPr>
              <a:t>đi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học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về</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thì</a:t>
            </a:r>
            <a:r>
              <a:rPr lang="en-US" sz="4000" b="1" dirty="0">
                <a:latin typeface="Times New Roman" pitchFamily="18" charset="0"/>
                <a:cs typeface="Times New Roman" pitchFamily="18" charset="0"/>
              </a:rPr>
              <a:t> </a:t>
            </a:r>
          </a:p>
          <a:p>
            <a:pPr algn="ctr"/>
            <a:r>
              <a:rPr lang="en-US" sz="4000" b="1" dirty="0" err="1">
                <a:latin typeface="Times New Roman" pitchFamily="18" charset="0"/>
                <a:cs typeface="Times New Roman" pitchFamily="18" charset="0"/>
              </a:rPr>
              <a:t>có</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một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chú</a:t>
            </a:r>
            <a:r>
              <a:rPr lang="en-US" sz="4000" b="1" dirty="0">
                <a:latin typeface="Times New Roman" pitchFamily="18" charset="0"/>
                <a:cs typeface="Times New Roman" pitchFamily="18" charset="0"/>
              </a:rPr>
              <a:t> </a:t>
            </a:r>
          </a:p>
          <a:p>
            <a:pPr algn="ctr"/>
            <a:r>
              <a:rPr lang="en-US" sz="4000" b="1" dirty="0" err="1">
                <a:latin typeface="Times New Roman" pitchFamily="18" charset="0"/>
                <a:cs typeface="Times New Roman" pitchFamily="18" charset="0"/>
              </a:rPr>
              <a:t>đi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xe</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Honđa</a:t>
            </a:r>
            <a:r>
              <a:rPr lang="en-US" sz="4000" b="1" dirty="0">
                <a:latin typeface="Times New Roman" pitchFamily="18" charset="0"/>
                <a:cs typeface="Times New Roman" pitchFamily="18" charset="0"/>
              </a:rPr>
              <a:t> </a:t>
            </a:r>
          </a:p>
          <a:p>
            <a:pPr algn="ctr"/>
            <a:r>
              <a:rPr lang="en-US" sz="4000" b="1" dirty="0" err="1">
                <a:latin typeface="Times New Roman" pitchFamily="18" charset="0"/>
                <a:cs typeface="Times New Roman" pitchFamily="18" charset="0"/>
              </a:rPr>
              <a:t>dừng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lại</a:t>
            </a:r>
            <a:r>
              <a:rPr lang="en-US" sz="4000" b="1" dirty="0">
                <a:latin typeface="Times New Roman" pitchFamily="18" charset="0"/>
                <a:cs typeface="Times New Roman" pitchFamily="18" charset="0"/>
              </a:rPr>
              <a:t> </a:t>
            </a:r>
          </a:p>
          <a:p>
            <a:pPr algn="ctr"/>
            <a:r>
              <a:rPr lang="en-US" sz="4000" b="1" dirty="0" err="1">
                <a:latin typeface="Times New Roman" pitchFamily="18" charset="0"/>
                <a:cs typeface="Times New Roman" pitchFamily="18" charset="0"/>
              </a:rPr>
              <a:t>nói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nhờ</a:t>
            </a:r>
            <a:r>
              <a:rPr lang="en-US" sz="4000" b="1" dirty="0">
                <a:latin typeface="Times New Roman" pitchFamily="18" charset="0"/>
                <a:cs typeface="Times New Roman" pitchFamily="18" charset="0"/>
              </a:rPr>
              <a:t>. </a:t>
            </a:r>
          </a:p>
          <a:p>
            <a:pPr algn="ctr"/>
            <a:r>
              <a:rPr lang="en-US" sz="4000" b="1" dirty="0">
                <a:solidFill>
                  <a:srgbClr val="FF0000"/>
                </a:solidFill>
                <a:latin typeface="Times New Roman" pitchFamily="18" charset="0"/>
                <a:cs typeface="Times New Roman" pitchFamily="18" charset="0"/>
              </a:rPr>
              <a:t>Theo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p>
          <a:p>
            <a:pPr algn="ctr"/>
            <a:r>
              <a:rPr lang="en-US" sz="4000" b="1" dirty="0" err="1">
                <a:solidFill>
                  <a:srgbClr val="FF0000"/>
                </a:solidFill>
                <a:latin typeface="Times New Roman" pitchFamily="18" charset="0"/>
                <a:cs typeface="Times New Roman" pitchFamily="18" charset="0"/>
              </a:rPr>
              <a:t>Hà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cần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làm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 </a:t>
            </a:r>
          </a:p>
          <a:p>
            <a:pPr algn="ctr"/>
            <a:r>
              <a:rPr lang="en-US" sz="4000" b="1" dirty="0" err="1">
                <a:solidFill>
                  <a:srgbClr val="FF0000"/>
                </a:solidFill>
                <a:latin typeface="Times New Roman" pitchFamily="18" charset="0"/>
                <a:cs typeface="Times New Roman" pitchFamily="18" charset="0"/>
              </a:rPr>
              <a:t>khi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đó</a:t>
            </a:r>
            <a:r>
              <a:rPr lang="en-US" sz="4000" b="1" dirty="0">
                <a:solidFill>
                  <a:srgbClr val="FF0000"/>
                </a:solidFill>
                <a:latin typeface="Times New Roman" pitchFamily="18" charset="0"/>
                <a:cs typeface="Times New Roman" pitchFamily="18" charset="0"/>
              </a:rPr>
              <a:t>? </a:t>
            </a:r>
          </a:p>
        </p:txBody>
      </p:sp>
      <p:pic>
        <p:nvPicPr>
          <p:cNvPr id="2050" name="Picture 2" descr="C:\Users\Admin\Desktop\dau-hoi-cham-7.jpg"/>
          <p:cNvPicPr>
            <a:picLocks noChangeAspect="1" noChangeArrowheads="1"/>
          </p:cNvPicPr>
          <p:nvPr/>
        </p:nvPicPr>
        <p:blipFill>
          <a:blip r:embed="rId3" cstate="print"/>
          <a:srcRect/>
          <a:stretch>
            <a:fillRect/>
          </a:stretch>
        </p:blipFill>
        <p:spPr bwMode="auto">
          <a:xfrm>
            <a:off x="4419600" y="1066800"/>
            <a:ext cx="1752600" cy="1493892"/>
          </a:xfrm>
          <a:prstGeom prst="rect">
            <a:avLst/>
          </a:prstGeom>
          <a:noFill/>
        </p:spPr>
      </p:pic>
    </p:spTree>
  </p:cSld>
  <p:clrMapOvr>
    <a:masterClrMapping/>
  </p:clrMapOvr>
  <p:transition>
    <p:wedg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124200" cy="1143000"/>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4900" b="1" dirty="0" err="1">
                <a:solidFill>
                  <a:srgbClr val="FF0000"/>
                </a:solidFill>
                <a:latin typeface="Times New Roman" pitchFamily="18" charset="0"/>
                <a:cs typeface="Times New Roman" pitchFamily="18" charset="0"/>
              </a:rPr>
              <a:t>Cách</a:t>
            </a:r>
            <a:r>
              <a:rPr lang="en-US" sz="4900" b="1" dirty="0">
                <a:solidFill>
                  <a:srgbClr val="FF0000"/>
                </a:solidFill>
                <a:latin typeface="Times New Roman" pitchFamily="18" charset="0"/>
                <a:cs typeface="Times New Roman" pitchFamily="18" charset="0"/>
              </a:rPr>
              <a:t> </a:t>
            </a:r>
            <a:r>
              <a:rPr lang="en-US" sz="4900" b="1" dirty="0" err="1">
                <a:solidFill>
                  <a:srgbClr val="FF0000"/>
                </a:solidFill>
                <a:latin typeface="Times New Roman" pitchFamily="18" charset="0"/>
                <a:cs typeface="Times New Roman" pitchFamily="18" charset="0"/>
              </a:rPr>
              <a:t>giải</a:t>
            </a:r>
            <a:r>
              <a:rPr lang="en-US" sz="4900" b="1" dirty="0">
                <a:solidFill>
                  <a:srgbClr val="FF0000"/>
                </a:solidFill>
                <a:latin typeface="Times New Roman" pitchFamily="18" charset="0"/>
                <a:cs typeface="Times New Roman" pitchFamily="18" charset="0"/>
              </a:rPr>
              <a:t> </a:t>
            </a:r>
            <a:r>
              <a:rPr lang="en-US" sz="4900" b="1" dirty="0" err="1">
                <a:solidFill>
                  <a:srgbClr val="FF0000"/>
                </a:solidFill>
                <a:latin typeface="Times New Roman" pitchFamily="18" charset="0"/>
                <a:cs typeface="Times New Roman" pitchFamily="18" charset="0"/>
              </a:rPr>
              <a:t>quyết</a:t>
            </a:r>
            <a:r>
              <a:rPr lang="en-US" sz="4900" b="1" dirty="0">
                <a:solidFill>
                  <a:srgbClr val="FF0000"/>
                </a:solidFill>
                <a:latin typeface="Times New Roman" pitchFamily="18" charset="0"/>
                <a:cs typeface="Times New Roman" pitchFamily="18" charset="0"/>
              </a:rPr>
              <a:t>: </a:t>
            </a:r>
            <a:r>
              <a:rPr lang="en-US" sz="4900" b="1" dirty="0" err="1">
                <a:latin typeface="Times New Roman" pitchFamily="18" charset="0"/>
                <a:cs typeface="Times New Roman" pitchFamily="18" charset="0"/>
              </a:rPr>
              <a:t>khéo</a:t>
            </a:r>
            <a:r>
              <a:rPr lang="en-US" sz="4900" b="1" dirty="0">
                <a:latin typeface="Times New Roman" pitchFamily="18" charset="0"/>
                <a:cs typeface="Times New Roman" pitchFamily="18" charset="0"/>
              </a:rPr>
              <a:t> </a:t>
            </a:r>
            <a:r>
              <a:rPr lang="en-US" sz="4900" b="1" dirty="0" err="1">
                <a:latin typeface="Times New Roman" pitchFamily="18" charset="0"/>
                <a:cs typeface="Times New Roman" pitchFamily="18" charset="0"/>
              </a:rPr>
              <a:t>léo</a:t>
            </a:r>
            <a:r>
              <a:rPr lang="en-US" sz="4900" b="1" dirty="0">
                <a:latin typeface="Times New Roman" pitchFamily="18" charset="0"/>
                <a:cs typeface="Times New Roman" pitchFamily="18" charset="0"/>
              </a:rPr>
              <a:t> </a:t>
            </a:r>
            <a:r>
              <a:rPr lang="en-US" sz="4900" b="1" dirty="0" err="1">
                <a:latin typeface="Times New Roman" pitchFamily="18" charset="0"/>
                <a:cs typeface="Times New Roman" pitchFamily="18" charset="0"/>
              </a:rPr>
              <a:t>từ</a:t>
            </a:r>
            <a:r>
              <a:rPr lang="en-US" sz="4900" b="1" dirty="0">
                <a:latin typeface="Times New Roman" pitchFamily="18" charset="0"/>
                <a:cs typeface="Times New Roman" pitchFamily="18" charset="0"/>
              </a:rPr>
              <a:t> </a:t>
            </a:r>
            <a:r>
              <a:rPr lang="en-US" sz="4900" b="1" dirty="0" err="1">
                <a:latin typeface="Times New Roman" pitchFamily="18" charset="0"/>
                <a:cs typeface="Times New Roman" pitchFamily="18" charset="0"/>
              </a:rPr>
              <a:t>chối</a:t>
            </a:r>
            <a:r>
              <a:rPr lang="en-US" sz="4900" b="1" dirty="0">
                <a:latin typeface="Times New Roman" pitchFamily="18" charset="0"/>
                <a:cs typeface="Times New Roman" pitchFamily="18" charset="0"/>
              </a:rPr>
              <a:t>.</a:t>
            </a:r>
            <a:br>
              <a:rPr lang="en-US" sz="4900" b="1" dirty="0">
                <a:latin typeface="Times New Roman" pitchFamily="18" charset="0"/>
                <a:cs typeface="Times New Roman" pitchFamily="18" charset="0"/>
              </a:rPr>
            </a:br>
            <a:r>
              <a:rPr lang="en-US" sz="4900" b="1" dirty="0" err="1">
                <a:solidFill>
                  <a:srgbClr val="FF0000"/>
                </a:solidFill>
                <a:latin typeface="Times New Roman" pitchFamily="18" charset="0"/>
                <a:cs typeface="Times New Roman" pitchFamily="18" charset="0"/>
              </a:rPr>
              <a:t>Bài</a:t>
            </a:r>
            <a:r>
              <a:rPr lang="en-US" sz="4900" b="1" dirty="0">
                <a:solidFill>
                  <a:srgbClr val="FF0000"/>
                </a:solidFill>
                <a:latin typeface="Times New Roman" pitchFamily="18" charset="0"/>
                <a:cs typeface="Times New Roman" pitchFamily="18" charset="0"/>
              </a:rPr>
              <a:t> </a:t>
            </a:r>
            <a:r>
              <a:rPr lang="en-US" sz="4900" b="1" dirty="0" err="1">
                <a:solidFill>
                  <a:srgbClr val="FF0000"/>
                </a:solidFill>
                <a:latin typeface="Times New Roman" pitchFamily="18" charset="0"/>
                <a:cs typeface="Times New Roman" pitchFamily="18" charset="0"/>
              </a:rPr>
              <a:t>học</a:t>
            </a:r>
            <a:r>
              <a:rPr lang="en-US" sz="4900" b="1" dirty="0">
                <a:solidFill>
                  <a:srgbClr val="FF0000"/>
                </a:solidFill>
                <a:latin typeface="Times New Roman" pitchFamily="18" charset="0"/>
                <a:cs typeface="Times New Roman" pitchFamily="18" charset="0"/>
              </a:rPr>
              <a:t>: </a:t>
            </a:r>
            <a:r>
              <a:rPr lang="en-US" sz="4900" b="1" dirty="0" err="1">
                <a:latin typeface="Times New Roman" pitchFamily="18" charset="0"/>
                <a:cs typeface="Times New Roman" pitchFamily="18" charset="0"/>
              </a:rPr>
              <a:t>Không</a:t>
            </a:r>
            <a:r>
              <a:rPr lang="en-US" sz="4900" b="1" dirty="0">
                <a:latin typeface="Times New Roman" pitchFamily="18" charset="0"/>
                <a:cs typeface="Times New Roman" pitchFamily="18" charset="0"/>
              </a:rPr>
              <a:t> </a:t>
            </a:r>
            <a:r>
              <a:rPr lang="en-US" sz="4900" b="1" dirty="0" err="1">
                <a:latin typeface="Times New Roman" pitchFamily="18" charset="0"/>
                <a:cs typeface="Times New Roman" pitchFamily="18" charset="0"/>
              </a:rPr>
              <a:t>nên</a:t>
            </a:r>
            <a:r>
              <a:rPr lang="en-US" sz="4900" b="1" dirty="0">
                <a:latin typeface="Times New Roman" pitchFamily="18" charset="0"/>
                <a:cs typeface="Times New Roman" pitchFamily="18" charset="0"/>
              </a:rPr>
              <a:t> </a:t>
            </a:r>
            <a:r>
              <a:rPr lang="en-US" sz="4900" b="1" dirty="0" err="1">
                <a:latin typeface="Times New Roman" pitchFamily="18" charset="0"/>
                <a:cs typeface="Times New Roman" pitchFamily="18" charset="0"/>
              </a:rPr>
              <a:t>đi</a:t>
            </a:r>
            <a:r>
              <a:rPr lang="en-US" sz="4900" b="1" dirty="0">
                <a:latin typeface="Times New Roman" pitchFamily="18" charset="0"/>
                <a:cs typeface="Times New Roman" pitchFamily="18" charset="0"/>
              </a:rPr>
              <a:t> </a:t>
            </a:r>
            <a:r>
              <a:rPr lang="en-US" sz="4900" b="1" dirty="0" err="1">
                <a:latin typeface="Times New Roman" pitchFamily="18" charset="0"/>
                <a:cs typeface="Times New Roman" pitchFamily="18" charset="0"/>
              </a:rPr>
              <a:t>cùng</a:t>
            </a:r>
            <a:r>
              <a:rPr lang="en-US" sz="4900" b="1" dirty="0">
                <a:latin typeface="Times New Roman" pitchFamily="18" charset="0"/>
                <a:cs typeface="Times New Roman" pitchFamily="18" charset="0"/>
              </a:rPr>
              <a:t> </a:t>
            </a:r>
            <a:r>
              <a:rPr lang="en-US" sz="4900" b="1" dirty="0" err="1">
                <a:latin typeface="Times New Roman" pitchFamily="18" charset="0"/>
                <a:cs typeface="Times New Roman" pitchFamily="18" charset="0"/>
              </a:rPr>
              <a:t>người</a:t>
            </a:r>
            <a:r>
              <a:rPr lang="en-US" sz="4900" b="1" dirty="0">
                <a:latin typeface="Times New Roman" pitchFamily="18" charset="0"/>
                <a:cs typeface="Times New Roman" pitchFamily="18" charset="0"/>
              </a:rPr>
              <a:t> </a:t>
            </a:r>
            <a:r>
              <a:rPr lang="en-US" sz="4900" b="1" dirty="0" err="1">
                <a:latin typeface="Times New Roman" pitchFamily="18" charset="0"/>
                <a:cs typeface="Times New Roman" pitchFamily="18" charset="0"/>
              </a:rPr>
              <a:t>lạ</a:t>
            </a:r>
            <a:r>
              <a:rPr lang="en-US" sz="4900" b="1" dirty="0">
                <a:latin typeface="Times New Roman" pitchFamily="18" charset="0"/>
                <a:cs typeface="Times New Roman" pitchFamily="18" charset="0"/>
              </a:rPr>
              <a:t>.</a:t>
            </a:r>
            <a:br>
              <a:rPr lang="en-US" sz="4900" b="1" dirty="0">
                <a:solidFill>
                  <a:srgbClr val="FF0000"/>
                </a:solidFill>
              </a:rPr>
            </a:br>
            <a:endParaRPr lang="en-US" sz="4900" b="1" dirty="0">
              <a:solidFill>
                <a:srgbClr val="FF0000"/>
              </a:solidFill>
            </a:endParaRPr>
          </a:p>
        </p:txBody>
      </p:sp>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3800" y="2"/>
            <a:ext cx="5257800" cy="655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THƯ GIÃN</a:t>
            </a:r>
          </a:p>
        </p:txBody>
      </p:sp>
      <p:sp>
        <p:nvSpPr>
          <p:cNvPr id="7" name="Explosion 1 6"/>
          <p:cNvSpPr/>
          <p:nvPr/>
        </p:nvSpPr>
        <p:spPr>
          <a:xfrm>
            <a:off x="0" y="0"/>
            <a:ext cx="9144000" cy="6858000"/>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6000" b="1" dirty="0">
                <a:solidFill>
                  <a:schemeClr val="tx1"/>
                </a:solidFill>
                <a:latin typeface="Times New Roman" pitchFamily="18" charset="0"/>
                <a:cs typeface="Times New Roman" pitchFamily="18" charset="0"/>
              </a:rPr>
              <a:t>THƯ GIÃN</a:t>
            </a:r>
          </a:p>
        </p:txBody>
      </p:sp>
    </p:spTree>
  </p:cSld>
  <p:clrMapOvr>
    <a:masterClrMapping/>
  </p:clrMapOvr>
  <p:transition>
    <p:push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r>
              <a:rPr lang="en-US" b="1" dirty="0">
                <a:solidFill>
                  <a:srgbClr val="FF0000"/>
                </a:solidFill>
                <a:latin typeface="Times New Roman" pitchFamily="18" charset="0"/>
                <a:cs typeface="Times New Roman" pitchFamily="18" charset="0"/>
              </a:rPr>
              <a:t>2. PHÒNG CHỐNG </a:t>
            </a:r>
            <a:br>
              <a:rPr lang="en-US" b="1" dirty="0">
                <a:solidFill>
                  <a:srgbClr val="FF0000"/>
                </a:solidFill>
                <a:latin typeface="Times New Roman" pitchFamily="18" charset="0"/>
                <a:cs typeface="Times New Roman" pitchFamily="18" charset="0"/>
              </a:rPr>
            </a:br>
            <a:r>
              <a:rPr lang="en-US" b="1" dirty="0">
                <a:solidFill>
                  <a:srgbClr val="FF0000"/>
                </a:solidFill>
                <a:latin typeface="Times New Roman" pitchFamily="18" charset="0"/>
                <a:cs typeface="Times New Roman" pitchFamily="18" charset="0"/>
              </a:rPr>
              <a:t>TAI NẠN THƯƠNG TÍCH</a:t>
            </a:r>
            <a:br>
              <a:rPr lang="en-US" b="1" dirty="0">
                <a:latin typeface="Times New Roman" pitchFamily="18" charset="0"/>
                <a:cs typeface="Times New Roman" pitchFamily="18" charset="0"/>
              </a:rPr>
            </a:br>
            <a:endParaRPr lang="en-US" dirty="0">
              <a:solidFill>
                <a:srgbClr val="FF0000"/>
              </a:solidFill>
            </a:endParaRPr>
          </a:p>
        </p:txBody>
      </p:sp>
      <p:sp>
        <p:nvSpPr>
          <p:cNvPr id="5" name="Rounded Rectangle 4"/>
          <p:cNvSpPr/>
          <p:nvPr/>
        </p:nvSpPr>
        <p:spPr>
          <a:xfrm>
            <a:off x="3048000" y="2590800"/>
            <a:ext cx="76200"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Users\MANH CUONG\Desktop\chu trình ô xi\pytani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752602"/>
            <a:ext cx="4648200" cy="4876799"/>
          </a:xfrm>
          <a:prstGeom prst="rect">
            <a:avLst/>
          </a:prstGeom>
          <a:noFill/>
          <a:extLst>
            <a:ext uri="{909E8E84-426E-40DD-AFC4-6F175D3DCCD1}">
              <a14:hiddenFill xmlns:a14="http://schemas.microsoft.com/office/drawing/2010/main">
                <a:solidFill>
                  <a:srgbClr val="FFFFFF"/>
                </a:solidFill>
              </a14:hiddenFill>
            </a:ext>
          </a:extLst>
        </p:spPr>
      </p:pic>
      <p:sp>
        <p:nvSpPr>
          <p:cNvPr id="8" name="Cloud Callout 7"/>
          <p:cNvSpPr/>
          <p:nvPr/>
        </p:nvSpPr>
        <p:spPr>
          <a:xfrm>
            <a:off x="3352800" y="1828800"/>
            <a:ext cx="6172200" cy="4134544"/>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itchFamily="18" charset="0"/>
                <a:cs typeface="Times New Roman" pitchFamily="18" charset="0"/>
              </a:rPr>
              <a:t>TAI NẠN THƯƠNG TÍCH LÀ GÌ?</a:t>
            </a:r>
            <a:endParaRPr lang="vi-VN" sz="4000" b="1" dirty="0">
              <a:solidFill>
                <a:schemeClr val="tx1"/>
              </a:solidFill>
              <a:latin typeface="Times New Roman" pitchFamily="18" charset="0"/>
              <a:cs typeface="Times New Roman" pitchFamily="18" charset="0"/>
            </a:endParaRPr>
          </a:p>
        </p:txBody>
      </p:sp>
    </p:spTree>
  </p:cSld>
  <p:clrMapOvr>
    <a:masterClrMapping/>
  </p:clrMapOvr>
  <p:transition>
    <p:cover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cs typeface="Arial" pitchFamily="34" charset="0"/>
              </a:rPr>
              <a:t>BẢO VỆ CHÍNH MÌNH</a:t>
            </a:r>
            <a:br>
              <a:rPr lang="en-US" b="1" dirty="0">
                <a:solidFill>
                  <a:srgbClr val="FF0000"/>
                </a:solidFill>
                <a:cs typeface="Arial" pitchFamily="34" charset="0"/>
              </a:rPr>
            </a:br>
            <a:r>
              <a:rPr lang="en-US" b="1" i="1" dirty="0">
                <a:solidFill>
                  <a:srgbClr val="0000CC"/>
                </a:solidFill>
                <a:cs typeface="Arial" pitchFamily="34" charset="0"/>
              </a:rPr>
              <a:t>ĐỪNG IM LẶNG, HÃY LÊN TIẾNG!</a:t>
            </a:r>
            <a:endParaRPr lang="en-US" dirty="0"/>
          </a:p>
        </p:txBody>
      </p:sp>
      <p:pic>
        <p:nvPicPr>
          <p:cNvPr id="1026" name="Picture 2" descr="C:\Users\Admin\Desktop\hinh-nen-slide-dep-11_023216382.jpg"/>
          <p:cNvPicPr>
            <a:picLocks noGrp="1" noChangeAspect="1" noChangeArrowheads="1"/>
          </p:cNvPicPr>
          <p:nvPr>
            <p:ph idx="1"/>
          </p:nvPr>
        </p:nvPicPr>
        <p:blipFill>
          <a:blip r:embed="rId2"/>
          <a:srcRect/>
          <a:stretch>
            <a:fillRect/>
          </a:stretch>
        </p:blipFill>
        <p:spPr bwMode="auto">
          <a:xfrm>
            <a:off x="1" y="1600200"/>
            <a:ext cx="9372599" cy="5257800"/>
          </a:xfrm>
          <a:prstGeom prst="rect">
            <a:avLst/>
          </a:prstGeom>
          <a:noFill/>
        </p:spPr>
      </p:pic>
      <p:sp>
        <p:nvSpPr>
          <p:cNvPr id="10" name="Rectangle 9"/>
          <p:cNvSpPr/>
          <p:nvPr/>
        </p:nvSpPr>
        <p:spPr>
          <a:xfrm>
            <a:off x="0" y="2209800"/>
            <a:ext cx="9753600" cy="2308324"/>
          </a:xfrm>
          <a:prstGeom prst="rect">
            <a:avLst/>
          </a:prstGeom>
        </p:spPr>
        <p:txBody>
          <a:bodyPr wrap="square">
            <a:spAutoFit/>
          </a:bodyPr>
          <a:lstStyle/>
          <a:p>
            <a:endParaRPr lang="en-US" sz="3600" b="1" dirty="0">
              <a:solidFill>
                <a:srgbClr val="FF0000"/>
              </a:solidFill>
              <a:latin typeface="Times New Roman" pitchFamily="18" charset="0"/>
              <a:cs typeface="Times New Roman" pitchFamily="18" charset="0"/>
            </a:endParaRPr>
          </a:p>
          <a:p>
            <a:endParaRPr lang="en-US" sz="3600" b="1" dirty="0">
              <a:solidFill>
                <a:srgbClr val="FF0000"/>
              </a:solidFill>
              <a:latin typeface="Times New Roman" pitchFamily="18" charset="0"/>
              <a:cs typeface="Times New Roman" pitchFamily="18" charset="0"/>
            </a:endParaRPr>
          </a:p>
          <a:p>
            <a:pPr algn="ctr"/>
            <a:r>
              <a:rPr lang="en-US" sz="3600" b="1" dirty="0">
                <a:latin typeface="Times New Roman" pitchFamily="18" charset="0"/>
                <a:cs typeface="Times New Roman" pitchFamily="18" charset="0"/>
              </a:rPr>
              <a:t>1. PHÒNG CHỐNG XÂM HẠI TRẺ EM</a:t>
            </a:r>
          </a:p>
          <a:p>
            <a:endParaRPr lang="en-US" sz="3600" b="1" dirty="0">
              <a:solidFill>
                <a:srgbClr val="FF0000"/>
              </a:solidFill>
              <a:latin typeface="Times New Roman" pitchFamily="18" charset="0"/>
              <a:cs typeface="Times New Roman" pitchFamily="18" charset="0"/>
            </a:endParaRPr>
          </a:p>
        </p:txBody>
      </p:sp>
    </p:spTree>
  </p:cSld>
  <p:clrMapOvr>
    <a:masterClrMapping/>
  </p:clrMapOvr>
  <p:transition>
    <p:wedg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400800"/>
          </a:xfrm>
        </p:spPr>
        <p:txBody>
          <a:bodyPr>
            <a:normAutofit/>
          </a:bodyPr>
          <a:lstStyle/>
          <a:p>
            <a:pPr algn="just">
              <a:lnSpc>
                <a:spcPct val="150000"/>
              </a:lnSpc>
              <a:buNone/>
            </a:pPr>
            <a:r>
              <a:rPr lang="en-US" sz="4400" b="1" dirty="0">
                <a:latin typeface="Times New Roman" pitchFamily="18" charset="0"/>
                <a:cs typeface="Times New Roman" pitchFamily="18" charset="0"/>
              </a:rPr>
              <a:t>  </a:t>
            </a:r>
            <a:r>
              <a:rPr lang="vi-VN" sz="4400" b="1" dirty="0">
                <a:latin typeface="Times New Roman" pitchFamily="18" charset="0"/>
                <a:cs typeface="Times New Roman" pitchFamily="18" charset="0"/>
              </a:rPr>
              <a:t>Tai nạn thương tích là một sự </a:t>
            </a:r>
            <a:r>
              <a:rPr lang="en-US" sz="4400" b="1" dirty="0" err="1">
                <a:latin typeface="Times New Roman" pitchFamily="18" charset="0"/>
                <a:cs typeface="Times New Roman" pitchFamily="18" charset="0"/>
              </a:rPr>
              <a:t>việc</a:t>
            </a:r>
            <a:r>
              <a:rPr lang="vi-VN" sz="4400" b="1" dirty="0">
                <a:latin typeface="Times New Roman" pitchFamily="18" charset="0"/>
                <a:cs typeface="Times New Roman" pitchFamily="18" charset="0"/>
              </a:rPr>
              <a:t> xảy ra bất ngờ ngoài ý muốn do một tác nhân bên ngoài gây nên các tổn thương, thương tích cho cơ thể về thể chất hay tâm hồn của nạn nhân.</a:t>
            </a:r>
            <a:endParaRPr lang="en-US" sz="4400" dirty="0">
              <a:latin typeface="Times New Roman" pitchFamily="18" charset="0"/>
              <a:cs typeface="Times New Roman" pitchFamily="18" charset="0"/>
            </a:endParaRPr>
          </a:p>
        </p:txBody>
      </p:sp>
    </p:spTree>
  </p:cSld>
  <p:clrMapOvr>
    <a:masterClrMapping/>
  </p:clrMapOvr>
  <p:transition>
    <p:blinds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sp>
        <p:nvSpPr>
          <p:cNvPr id="3" name="Content Placeholder 2"/>
          <p:cNvSpPr>
            <a:spLocks noGrp="1"/>
          </p:cNvSpPr>
          <p:nvPr>
            <p:ph idx="1"/>
          </p:nvPr>
        </p:nvSpPr>
        <p:spPr/>
        <p:txBody>
          <a:bodyPr/>
          <a:lstStyle/>
          <a:p>
            <a:endParaRPr lang="vi-VN" dirty="0"/>
          </a:p>
        </p:txBody>
      </p:sp>
      <p:sp>
        <p:nvSpPr>
          <p:cNvPr id="4" name="Oval 3"/>
          <p:cNvSpPr/>
          <p:nvPr/>
        </p:nvSpPr>
        <p:spPr>
          <a:xfrm>
            <a:off x="179512" y="332656"/>
            <a:ext cx="2808312" cy="6192688"/>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400" b="1" dirty="0">
                <a:latin typeface="Times New Roman" pitchFamily="18" charset="0"/>
                <a:cs typeface="Times New Roman" pitchFamily="18" charset="0"/>
              </a:rPr>
              <a:t>Các nguyên nhân</a:t>
            </a:r>
            <a:endParaRPr lang="vi-VN" sz="4400" b="1" dirty="0">
              <a:latin typeface="Times New Roman" pitchFamily="18" charset="0"/>
              <a:cs typeface="Times New Roman" pitchFamily="18" charset="0"/>
            </a:endParaRPr>
          </a:p>
        </p:txBody>
      </p:sp>
      <p:sp>
        <p:nvSpPr>
          <p:cNvPr id="5" name="Right Arrow 4"/>
          <p:cNvSpPr/>
          <p:nvPr/>
        </p:nvSpPr>
        <p:spPr>
          <a:xfrm>
            <a:off x="3140580" y="678632"/>
            <a:ext cx="1512168" cy="57606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1</a:t>
            </a:r>
            <a:endParaRPr lang="vi-VN" b="1" dirty="0">
              <a:solidFill>
                <a:schemeClr val="tx1">
                  <a:lumMod val="95000"/>
                  <a:lumOff val="5000"/>
                </a:schemeClr>
              </a:solidFill>
            </a:endParaRPr>
          </a:p>
        </p:txBody>
      </p:sp>
      <p:sp>
        <p:nvSpPr>
          <p:cNvPr id="6" name="Right Arrow 5"/>
          <p:cNvSpPr/>
          <p:nvPr/>
        </p:nvSpPr>
        <p:spPr>
          <a:xfrm>
            <a:off x="3131840" y="1988840"/>
            <a:ext cx="1512168" cy="57606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2</a:t>
            </a:r>
            <a:endParaRPr lang="vi-VN" b="1" dirty="0">
              <a:solidFill>
                <a:schemeClr val="tx1">
                  <a:lumMod val="95000"/>
                  <a:lumOff val="5000"/>
                </a:schemeClr>
              </a:solidFill>
            </a:endParaRPr>
          </a:p>
        </p:txBody>
      </p:sp>
      <p:sp>
        <p:nvSpPr>
          <p:cNvPr id="7" name="Right Arrow 6"/>
          <p:cNvSpPr/>
          <p:nvPr/>
        </p:nvSpPr>
        <p:spPr>
          <a:xfrm>
            <a:off x="3154613" y="3356992"/>
            <a:ext cx="1512168" cy="57606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3</a:t>
            </a:r>
            <a:endParaRPr lang="vi-VN" b="1" dirty="0">
              <a:solidFill>
                <a:schemeClr val="tx1">
                  <a:lumMod val="95000"/>
                  <a:lumOff val="5000"/>
                </a:schemeClr>
              </a:solidFill>
            </a:endParaRPr>
          </a:p>
        </p:txBody>
      </p:sp>
      <p:sp>
        <p:nvSpPr>
          <p:cNvPr id="8" name="Right Arrow 7"/>
          <p:cNvSpPr/>
          <p:nvPr/>
        </p:nvSpPr>
        <p:spPr>
          <a:xfrm>
            <a:off x="3226621" y="4653136"/>
            <a:ext cx="1512168" cy="57606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4</a:t>
            </a:r>
            <a:endParaRPr lang="vi-VN" b="1" dirty="0">
              <a:solidFill>
                <a:schemeClr val="tx1">
                  <a:lumMod val="95000"/>
                  <a:lumOff val="5000"/>
                </a:schemeClr>
              </a:solidFill>
            </a:endParaRPr>
          </a:p>
        </p:txBody>
      </p:sp>
      <p:sp>
        <p:nvSpPr>
          <p:cNvPr id="9" name="Right Arrow 8"/>
          <p:cNvSpPr/>
          <p:nvPr/>
        </p:nvSpPr>
        <p:spPr>
          <a:xfrm>
            <a:off x="3120988" y="5877272"/>
            <a:ext cx="1512168" cy="57606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5</a:t>
            </a:r>
            <a:endParaRPr lang="vi-VN" b="1" dirty="0">
              <a:solidFill>
                <a:schemeClr val="tx1">
                  <a:lumMod val="95000"/>
                  <a:lumOff val="5000"/>
                </a:schemeClr>
              </a:solidFill>
            </a:endParaRPr>
          </a:p>
        </p:txBody>
      </p:sp>
      <p:sp>
        <p:nvSpPr>
          <p:cNvPr id="10" name="Rectangle 9"/>
          <p:cNvSpPr/>
          <p:nvPr/>
        </p:nvSpPr>
        <p:spPr>
          <a:xfrm>
            <a:off x="5262768" y="462608"/>
            <a:ext cx="3600400" cy="100811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rgbClr val="FF0000"/>
                </a:solidFill>
                <a:latin typeface="Times New Roman" pitchFamily="18" charset="0"/>
                <a:cs typeface="Times New Roman" pitchFamily="18" charset="0"/>
              </a:rPr>
              <a:t>Đuối nước</a:t>
            </a:r>
            <a:endParaRPr lang="vi-VN" sz="2800" b="1" dirty="0">
              <a:solidFill>
                <a:srgbClr val="FF0000"/>
              </a:solidFill>
              <a:latin typeface="Times New Roman" pitchFamily="18" charset="0"/>
              <a:cs typeface="Times New Roman" pitchFamily="18" charset="0"/>
            </a:endParaRPr>
          </a:p>
        </p:txBody>
      </p:sp>
      <p:sp>
        <p:nvSpPr>
          <p:cNvPr id="11" name="Rectangle 10"/>
          <p:cNvSpPr/>
          <p:nvPr/>
        </p:nvSpPr>
        <p:spPr>
          <a:xfrm>
            <a:off x="5230479" y="1772816"/>
            <a:ext cx="3600400" cy="100811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rgbClr val="FF0000"/>
                </a:solidFill>
                <a:latin typeface="Times New Roman" pitchFamily="18" charset="0"/>
                <a:cs typeface="Times New Roman" pitchFamily="18" charset="0"/>
              </a:rPr>
              <a:t>Tai nạn giao thông</a:t>
            </a:r>
            <a:endParaRPr lang="vi-VN" sz="2800" b="1" dirty="0">
              <a:solidFill>
                <a:srgbClr val="FF0000"/>
              </a:solidFill>
              <a:latin typeface="Times New Roman" pitchFamily="18" charset="0"/>
              <a:cs typeface="Times New Roman" pitchFamily="18" charset="0"/>
            </a:endParaRPr>
          </a:p>
        </p:txBody>
      </p:sp>
      <p:sp>
        <p:nvSpPr>
          <p:cNvPr id="12" name="Rectangle 11"/>
          <p:cNvSpPr/>
          <p:nvPr/>
        </p:nvSpPr>
        <p:spPr>
          <a:xfrm>
            <a:off x="5230479" y="3140968"/>
            <a:ext cx="3600400" cy="100811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rgbClr val="FF0000"/>
                </a:solidFill>
                <a:latin typeface="Times New Roman" pitchFamily="18" charset="0"/>
                <a:cs typeface="Times New Roman" pitchFamily="18" charset="0"/>
              </a:rPr>
              <a:t>Điện giật</a:t>
            </a:r>
            <a:endParaRPr lang="vi-VN" sz="2800" b="1" dirty="0">
              <a:solidFill>
                <a:srgbClr val="FF0000"/>
              </a:solidFill>
              <a:latin typeface="Times New Roman" pitchFamily="18" charset="0"/>
              <a:cs typeface="Times New Roman" pitchFamily="18" charset="0"/>
            </a:endParaRPr>
          </a:p>
        </p:txBody>
      </p:sp>
      <p:sp>
        <p:nvSpPr>
          <p:cNvPr id="13" name="Rectangle 12"/>
          <p:cNvSpPr/>
          <p:nvPr/>
        </p:nvSpPr>
        <p:spPr>
          <a:xfrm>
            <a:off x="5230479" y="4380835"/>
            <a:ext cx="3600400" cy="100811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rgbClr val="FF0000"/>
                </a:solidFill>
                <a:latin typeface="Times New Roman" pitchFamily="18" charset="0"/>
                <a:cs typeface="Times New Roman" pitchFamily="18" charset="0"/>
              </a:rPr>
              <a:t>Bỏng, ngã</a:t>
            </a:r>
            <a:endParaRPr lang="vi-VN" sz="2800" b="1" dirty="0">
              <a:solidFill>
                <a:srgbClr val="FF0000"/>
              </a:solidFill>
              <a:latin typeface="Times New Roman" pitchFamily="18" charset="0"/>
              <a:cs typeface="Times New Roman" pitchFamily="18" charset="0"/>
            </a:endParaRPr>
          </a:p>
        </p:txBody>
      </p:sp>
      <p:sp>
        <p:nvSpPr>
          <p:cNvPr id="14" name="Rectangle 13"/>
          <p:cNvSpPr/>
          <p:nvPr/>
        </p:nvSpPr>
        <p:spPr>
          <a:xfrm>
            <a:off x="5220072" y="5688988"/>
            <a:ext cx="3600400" cy="100811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rgbClr val="FF0000"/>
                </a:solidFill>
                <a:latin typeface="Times New Roman" pitchFamily="18" charset="0"/>
                <a:cs typeface="Times New Roman" pitchFamily="18" charset="0"/>
              </a:rPr>
              <a:t>Bạo lực,....</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2259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itchFamily="18" charset="0"/>
                <a:cs typeface="Times New Roman" pitchFamily="18" charset="0"/>
              </a:rPr>
              <a:t>TAI NẠN ĐUỐI NƯỚC LÀ GÌ?</a:t>
            </a:r>
          </a:p>
        </p:txBody>
      </p:sp>
      <p:sp>
        <p:nvSpPr>
          <p:cNvPr id="3" name="Content Placeholder 2"/>
          <p:cNvSpPr>
            <a:spLocks noGrp="1"/>
          </p:cNvSpPr>
          <p:nvPr>
            <p:ph idx="1"/>
          </p:nvPr>
        </p:nvSpPr>
        <p:spPr/>
        <p:txBody>
          <a:bodyPr>
            <a:normAutofit/>
          </a:bodyPr>
          <a:lstStyle/>
          <a:p>
            <a:pPr algn="just">
              <a:buNone/>
            </a:pPr>
            <a:r>
              <a:rPr lang="en-US" sz="5400" dirty="0">
                <a:latin typeface="Times New Roman" pitchFamily="18" charset="0"/>
                <a:cs typeface="Times New Roman" pitchFamily="18" charset="0"/>
              </a:rPr>
              <a:t>  </a:t>
            </a:r>
            <a:r>
              <a:rPr lang="vi-VN" sz="5400" dirty="0">
                <a:latin typeface="Times New Roman" pitchFamily="18" charset="0"/>
                <a:cs typeface="Times New Roman" pitchFamily="18" charset="0"/>
              </a:rPr>
              <a:t>Là những trường hợp tai nạn thương tích xảy ra khi bị chìm trong </a:t>
            </a:r>
            <a:r>
              <a:rPr lang="en-US" sz="5400" dirty="0" err="1">
                <a:latin typeface="Times New Roman" pitchFamily="18" charset="0"/>
                <a:cs typeface="Times New Roman" pitchFamily="18" charset="0"/>
              </a:rPr>
              <a:t>nước</a:t>
            </a:r>
            <a:r>
              <a:rPr lang="en-US" sz="5400" dirty="0">
                <a:latin typeface="Times New Roman" pitchFamily="18" charset="0"/>
                <a:cs typeface="Times New Roman" pitchFamily="18" charset="0"/>
              </a:rPr>
              <a:t> </a:t>
            </a:r>
            <a:r>
              <a:rPr lang="vi-VN" sz="5400" dirty="0">
                <a:latin typeface="Times New Roman" pitchFamily="18" charset="0"/>
                <a:cs typeface="Times New Roman" pitchFamily="18" charset="0"/>
              </a:rPr>
              <a:t>dẫn đến ngạt thở do thiếu oxy hoặc ngừng tim dẫn đến tử vong</a:t>
            </a:r>
            <a:r>
              <a:rPr lang="en-US" sz="5400" dirty="0">
                <a:latin typeface="Times New Roman" pitchFamily="18" charset="0"/>
                <a:cs typeface="Times New Roman" pitchFamily="18" charset="0"/>
              </a:rPr>
              <a: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33528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0"/>
            <a:ext cx="4876801" cy="34290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895600" y="2286000"/>
            <a:ext cx="444352" cy="707886"/>
          </a:xfrm>
          <a:prstGeom prst="rect">
            <a:avLst/>
          </a:prstGeom>
        </p:spPr>
        <p:txBody>
          <a:bodyPr wrap="none">
            <a:spAutoFit/>
          </a:bodyPr>
          <a:lstStyle/>
          <a:p>
            <a:r>
              <a:rPr lang="en-US" sz="4000" b="1" dirty="0">
                <a:solidFill>
                  <a:srgbClr val="FF0000"/>
                </a:solidFill>
              </a:rPr>
              <a:t>1</a:t>
            </a:r>
          </a:p>
        </p:txBody>
      </p:sp>
      <p:sp>
        <p:nvSpPr>
          <p:cNvPr id="7" name="Rectangle 6"/>
          <p:cNvSpPr/>
          <p:nvPr/>
        </p:nvSpPr>
        <p:spPr>
          <a:xfrm>
            <a:off x="6019801" y="2438402"/>
            <a:ext cx="836643" cy="830997"/>
          </a:xfrm>
          <a:prstGeom prst="rect">
            <a:avLst/>
          </a:prstGeom>
        </p:spPr>
        <p:txBody>
          <a:bodyPr wrap="square">
            <a:spAutoFit/>
          </a:bodyPr>
          <a:lstStyle/>
          <a:p>
            <a:r>
              <a:rPr lang="en-US" sz="4800" b="1" dirty="0">
                <a:solidFill>
                  <a:srgbClr val="FF0000"/>
                </a:solidFill>
              </a:rPr>
              <a:t>2</a:t>
            </a:r>
          </a:p>
        </p:txBody>
      </p:sp>
      <p:pic>
        <p:nvPicPr>
          <p:cNvPr id="3074" name="Picture 2" descr="C:\Users\Admin\Desktop\images684108_nd.jpg"/>
          <p:cNvPicPr>
            <a:picLocks noChangeAspect="1" noChangeArrowheads="1"/>
          </p:cNvPicPr>
          <p:nvPr/>
        </p:nvPicPr>
        <p:blipFill>
          <a:blip r:embed="rId4"/>
          <a:srcRect/>
          <a:stretch>
            <a:fillRect/>
          </a:stretch>
        </p:blipFill>
        <p:spPr bwMode="auto">
          <a:xfrm>
            <a:off x="0" y="3352802"/>
            <a:ext cx="4381500" cy="3686175"/>
          </a:xfrm>
          <a:prstGeom prst="rect">
            <a:avLst/>
          </a:prstGeom>
          <a:noFill/>
        </p:spPr>
      </p:pic>
      <p:sp>
        <p:nvSpPr>
          <p:cNvPr id="9" name="Rectangle 8"/>
          <p:cNvSpPr/>
          <p:nvPr/>
        </p:nvSpPr>
        <p:spPr>
          <a:xfrm>
            <a:off x="2667001" y="6027005"/>
            <a:ext cx="492443" cy="830997"/>
          </a:xfrm>
          <a:prstGeom prst="rect">
            <a:avLst/>
          </a:prstGeom>
        </p:spPr>
        <p:txBody>
          <a:bodyPr wrap="none">
            <a:spAutoFit/>
          </a:bodyPr>
          <a:lstStyle/>
          <a:p>
            <a:r>
              <a:rPr lang="en-US" sz="4800" b="1" dirty="0">
                <a:solidFill>
                  <a:srgbClr val="FF0000"/>
                </a:solidFill>
                <a:latin typeface="Times New Roman" pitchFamily="18" charset="0"/>
                <a:cs typeface="Times New Roman" pitchFamily="18" charset="0"/>
              </a:rPr>
              <a:t>3</a:t>
            </a:r>
          </a:p>
        </p:txBody>
      </p:sp>
      <p:pic>
        <p:nvPicPr>
          <p:cNvPr id="3075" name="Picture 3" descr="C:\Users\Admin\Desktop\128364_IMG_214.jpg"/>
          <p:cNvPicPr>
            <a:picLocks noChangeAspect="1" noChangeArrowheads="1"/>
          </p:cNvPicPr>
          <p:nvPr/>
        </p:nvPicPr>
        <p:blipFill>
          <a:blip r:embed="rId5"/>
          <a:srcRect/>
          <a:stretch>
            <a:fillRect/>
          </a:stretch>
        </p:blipFill>
        <p:spPr bwMode="auto">
          <a:xfrm>
            <a:off x="4191000" y="3352800"/>
            <a:ext cx="4953000" cy="3886200"/>
          </a:xfrm>
          <a:prstGeom prst="rect">
            <a:avLst/>
          </a:prstGeom>
          <a:noFill/>
        </p:spPr>
      </p:pic>
      <p:sp>
        <p:nvSpPr>
          <p:cNvPr id="11" name="Rectangle 10"/>
          <p:cNvSpPr/>
          <p:nvPr/>
        </p:nvSpPr>
        <p:spPr>
          <a:xfrm>
            <a:off x="4953001" y="5562600"/>
            <a:ext cx="530915" cy="923330"/>
          </a:xfrm>
          <a:prstGeom prst="rect">
            <a:avLst/>
          </a:prstGeom>
        </p:spPr>
        <p:txBody>
          <a:bodyPr wrap="none">
            <a:spAutoFit/>
          </a:bodyPr>
          <a:lstStyle/>
          <a:p>
            <a:r>
              <a:rPr lang="en-US" sz="5400" b="1" dirty="0">
                <a:solidFill>
                  <a:srgbClr val="FF0000"/>
                </a:solidFill>
                <a:latin typeface="Times New Roman" pitchFamily="18" charset="0"/>
                <a:cs typeface="Times New Roman" pitchFamily="18" charset="0"/>
              </a:rPr>
              <a:t>4</a:t>
            </a:r>
          </a:p>
        </p:txBody>
      </p:sp>
    </p:spTree>
  </p:cSld>
  <p:clrMapOvr>
    <a:masterClrMapping/>
  </p:clrMapOvr>
  <p:transition>
    <p:wheel spokes="8"/>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endParaRPr lang="en-US" dirty="0">
              <a:solidFill>
                <a:srgbClr val="FF0000"/>
              </a:solidFill>
            </a:endParaRPr>
          </a:p>
        </p:txBody>
      </p:sp>
      <p:sp>
        <p:nvSpPr>
          <p:cNvPr id="5" name="Rounded Rectangle 4"/>
          <p:cNvSpPr/>
          <p:nvPr/>
        </p:nvSpPr>
        <p:spPr>
          <a:xfrm>
            <a:off x="3048000" y="2590800"/>
            <a:ext cx="76200"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Users\MANH CUONG\Desktop\chu trình ô xi\pytani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505200"/>
            <a:ext cx="4648200" cy="3657600"/>
          </a:xfrm>
          <a:prstGeom prst="rect">
            <a:avLst/>
          </a:prstGeom>
          <a:noFill/>
          <a:extLst>
            <a:ext uri="{909E8E84-426E-40DD-AFC4-6F175D3DCCD1}">
              <a14:hiddenFill xmlns:a14="http://schemas.microsoft.com/office/drawing/2010/main">
                <a:solidFill>
                  <a:srgbClr val="FFFFFF"/>
                </a:solidFill>
              </a14:hiddenFill>
            </a:ext>
          </a:extLst>
        </p:spPr>
      </p:pic>
      <p:sp>
        <p:nvSpPr>
          <p:cNvPr id="8" name="Cloud Callout 7"/>
          <p:cNvSpPr/>
          <p:nvPr/>
        </p:nvSpPr>
        <p:spPr>
          <a:xfrm>
            <a:off x="3352800" y="228600"/>
            <a:ext cx="6172200" cy="5334000"/>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chemeClr val="tx1"/>
                </a:solidFill>
                <a:latin typeface="Times New Roman" pitchFamily="18" charset="0"/>
                <a:cs typeface="Times New Roman" pitchFamily="18" charset="0"/>
              </a:rPr>
              <a:t>Biện</a:t>
            </a:r>
            <a:r>
              <a:rPr lang="en-US" sz="5400" b="1" dirty="0">
                <a:solidFill>
                  <a:schemeClr val="tx1"/>
                </a:solidFill>
                <a:latin typeface="Times New Roman" pitchFamily="18" charset="0"/>
                <a:cs typeface="Times New Roman" pitchFamily="18" charset="0"/>
              </a:rPr>
              <a:t> </a:t>
            </a:r>
            <a:r>
              <a:rPr lang="en-US" sz="5400" b="1" dirty="0" err="1">
                <a:solidFill>
                  <a:schemeClr val="tx1"/>
                </a:solidFill>
                <a:latin typeface="Times New Roman" pitchFamily="18" charset="0"/>
                <a:cs typeface="Times New Roman" pitchFamily="18" charset="0"/>
              </a:rPr>
              <a:t>pháp</a:t>
            </a:r>
            <a:r>
              <a:rPr lang="en-US" sz="5400" b="1" dirty="0">
                <a:solidFill>
                  <a:schemeClr val="tx1"/>
                </a:solidFill>
                <a:latin typeface="Times New Roman" pitchFamily="18" charset="0"/>
                <a:cs typeface="Times New Roman" pitchFamily="18" charset="0"/>
              </a:rPr>
              <a:t> </a:t>
            </a:r>
            <a:r>
              <a:rPr lang="en-US" sz="5400" b="1" dirty="0" err="1">
                <a:solidFill>
                  <a:schemeClr val="tx1"/>
                </a:solidFill>
                <a:latin typeface="Times New Roman" pitchFamily="18" charset="0"/>
                <a:cs typeface="Times New Roman" pitchFamily="18" charset="0"/>
              </a:rPr>
              <a:t>phòng</a:t>
            </a:r>
            <a:r>
              <a:rPr lang="en-US" sz="5400" b="1" dirty="0">
                <a:solidFill>
                  <a:schemeClr val="tx1"/>
                </a:solidFill>
                <a:latin typeface="Times New Roman" pitchFamily="18" charset="0"/>
                <a:cs typeface="Times New Roman" pitchFamily="18" charset="0"/>
              </a:rPr>
              <a:t> </a:t>
            </a:r>
            <a:r>
              <a:rPr lang="en-US" sz="5400" b="1" dirty="0" err="1">
                <a:solidFill>
                  <a:schemeClr val="tx1"/>
                </a:solidFill>
                <a:latin typeface="Times New Roman" pitchFamily="18" charset="0"/>
                <a:cs typeface="Times New Roman" pitchFamily="18" charset="0"/>
              </a:rPr>
              <a:t>chống</a:t>
            </a:r>
            <a:r>
              <a:rPr lang="en-US" sz="5400" b="1" dirty="0">
                <a:solidFill>
                  <a:schemeClr val="tx1"/>
                </a:solidFill>
                <a:latin typeface="Times New Roman" pitchFamily="18" charset="0"/>
                <a:cs typeface="Times New Roman" pitchFamily="18" charset="0"/>
              </a:rPr>
              <a:t> tai </a:t>
            </a:r>
            <a:r>
              <a:rPr lang="en-US" sz="5400" b="1" dirty="0" err="1">
                <a:solidFill>
                  <a:schemeClr val="tx1"/>
                </a:solidFill>
                <a:latin typeface="Times New Roman" pitchFamily="18" charset="0"/>
                <a:cs typeface="Times New Roman" pitchFamily="18" charset="0"/>
              </a:rPr>
              <a:t>nạn</a:t>
            </a:r>
            <a:r>
              <a:rPr lang="en-US" sz="5400" b="1" dirty="0">
                <a:solidFill>
                  <a:schemeClr val="tx1"/>
                </a:solidFill>
                <a:latin typeface="Times New Roman" pitchFamily="18" charset="0"/>
                <a:cs typeface="Times New Roman" pitchFamily="18" charset="0"/>
              </a:rPr>
              <a:t> </a:t>
            </a:r>
            <a:r>
              <a:rPr lang="en-US" sz="5400" b="1" dirty="0" err="1">
                <a:solidFill>
                  <a:schemeClr val="tx1"/>
                </a:solidFill>
                <a:latin typeface="Times New Roman" pitchFamily="18" charset="0"/>
                <a:cs typeface="Times New Roman" pitchFamily="18" charset="0"/>
              </a:rPr>
              <a:t>đuối</a:t>
            </a:r>
            <a:r>
              <a:rPr lang="en-US" sz="5400" b="1" dirty="0">
                <a:solidFill>
                  <a:schemeClr val="tx1"/>
                </a:solidFill>
                <a:latin typeface="Times New Roman" pitchFamily="18" charset="0"/>
                <a:cs typeface="Times New Roman" pitchFamily="18" charset="0"/>
              </a:rPr>
              <a:t> </a:t>
            </a:r>
            <a:r>
              <a:rPr lang="en-US" sz="5400" b="1" dirty="0" err="1">
                <a:solidFill>
                  <a:schemeClr val="tx1"/>
                </a:solidFill>
                <a:latin typeface="Times New Roman" pitchFamily="18" charset="0"/>
                <a:cs typeface="Times New Roman" pitchFamily="18" charset="0"/>
              </a:rPr>
              <a:t>nước</a:t>
            </a:r>
            <a:r>
              <a:rPr lang="en-US" sz="5400" b="1" dirty="0">
                <a:solidFill>
                  <a:schemeClr val="tx1"/>
                </a:solidFill>
                <a:latin typeface="Times New Roman" pitchFamily="18" charset="0"/>
                <a:cs typeface="Times New Roman" pitchFamily="18" charset="0"/>
              </a:rPr>
              <a:t>?</a:t>
            </a:r>
            <a:endParaRPr lang="vi-VN" sz="5400" b="1" dirty="0">
              <a:solidFill>
                <a:schemeClr val="tx1"/>
              </a:solidFill>
              <a:latin typeface="Times New Roman" pitchFamily="18" charset="0"/>
              <a:cs typeface="Times New Roman" pitchFamily="18" charset="0"/>
            </a:endParaRPr>
          </a:p>
        </p:txBody>
      </p:sp>
    </p:spTree>
  </p:cSld>
  <p:clrMapOvr>
    <a:masterClrMapping/>
  </p:clrMapOvr>
  <p:transition>
    <p:wedg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latin typeface="Times New Roman" pitchFamily="18" charset="0"/>
                <a:cs typeface="Times New Roman" pitchFamily="18" charset="0"/>
              </a:rPr>
              <a:t>NÊN LÀM HAY KHÔNG NÊN LÀM?</a:t>
            </a:r>
          </a:p>
        </p:txBody>
      </p:sp>
      <p:grpSp>
        <p:nvGrpSpPr>
          <p:cNvPr id="4" name="Content Placeholder 3"/>
          <p:cNvGrpSpPr>
            <a:grpSpLocks noGrp="1"/>
          </p:cNvGrpSpPr>
          <p:nvPr/>
        </p:nvGrpSpPr>
        <p:grpSpPr bwMode="auto">
          <a:xfrm>
            <a:off x="0" y="1600200"/>
            <a:ext cx="4876800" cy="5257800"/>
            <a:chOff x="96" y="1344"/>
            <a:chExt cx="1728" cy="1728"/>
          </a:xfrm>
        </p:grpSpPr>
        <p:pic>
          <p:nvPicPr>
            <p:cNvPr id="5"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b="14468"/>
            <a:stretch>
              <a:fillRect/>
            </a:stretch>
          </p:blipFill>
          <p:spPr bwMode="auto">
            <a:xfrm>
              <a:off x="96" y="1344"/>
              <a:ext cx="1728"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a:spLocks noChangeArrowheads="1"/>
            </p:cNvSpPr>
            <p:nvPr/>
          </p:nvSpPr>
          <p:spPr bwMode="auto">
            <a:xfrm>
              <a:off x="114" y="2793"/>
              <a:ext cx="240" cy="24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sz="2800" b="1" kern="1200">
                  <a:solidFill>
                    <a:schemeClr val="tx1"/>
                  </a:solidFill>
                  <a:latin typeface="Times New Roman" pitchFamily="18" charset="0"/>
                  <a:ea typeface="+mn-ea"/>
                  <a:cs typeface="+mn-cs"/>
                </a:defRPr>
              </a:lvl1pPr>
              <a:lvl2pPr marL="457200" algn="l" rtl="0" fontAlgn="base">
                <a:spcBef>
                  <a:spcPct val="0"/>
                </a:spcBef>
                <a:spcAft>
                  <a:spcPct val="0"/>
                </a:spcAft>
                <a:defRPr sz="2800" b="1" kern="1200">
                  <a:solidFill>
                    <a:schemeClr val="tx1"/>
                  </a:solidFill>
                  <a:latin typeface="Times New Roman" pitchFamily="18" charset="0"/>
                  <a:ea typeface="+mn-ea"/>
                  <a:cs typeface="+mn-cs"/>
                </a:defRPr>
              </a:lvl2pPr>
              <a:lvl3pPr marL="914400" algn="l" rtl="0" fontAlgn="base">
                <a:spcBef>
                  <a:spcPct val="0"/>
                </a:spcBef>
                <a:spcAft>
                  <a:spcPct val="0"/>
                </a:spcAft>
                <a:defRPr sz="2800" b="1" kern="1200">
                  <a:solidFill>
                    <a:schemeClr val="tx1"/>
                  </a:solidFill>
                  <a:latin typeface="Times New Roman" pitchFamily="18" charset="0"/>
                  <a:ea typeface="+mn-ea"/>
                  <a:cs typeface="+mn-cs"/>
                </a:defRPr>
              </a:lvl3pPr>
              <a:lvl4pPr marL="1371600" algn="l" rtl="0" fontAlgn="base">
                <a:spcBef>
                  <a:spcPct val="0"/>
                </a:spcBef>
                <a:spcAft>
                  <a:spcPct val="0"/>
                </a:spcAft>
                <a:defRPr sz="2800" b="1" kern="1200">
                  <a:solidFill>
                    <a:schemeClr val="tx1"/>
                  </a:solidFill>
                  <a:latin typeface="Times New Roman" pitchFamily="18" charset="0"/>
                  <a:ea typeface="+mn-ea"/>
                  <a:cs typeface="+mn-cs"/>
                </a:defRPr>
              </a:lvl4pPr>
              <a:lvl5pPr marL="1828800" algn="l"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lgn="ctr"/>
              <a:r>
                <a:rPr lang="en-US" sz="2400">
                  <a:solidFill>
                    <a:srgbClr val="000066"/>
                  </a:solidFill>
                </a:rPr>
                <a:t>1</a:t>
              </a:r>
            </a:p>
          </p:txBody>
        </p:sp>
      </p:grpSp>
      <p:sp>
        <p:nvSpPr>
          <p:cNvPr id="7" name="Rectangle 6"/>
          <p:cNvSpPr/>
          <p:nvPr/>
        </p:nvSpPr>
        <p:spPr>
          <a:xfrm>
            <a:off x="5029200" y="1371601"/>
            <a:ext cx="4114800" cy="5355312"/>
          </a:xfrm>
          <a:prstGeom prst="rect">
            <a:avLst/>
          </a:prstGeom>
        </p:spPr>
        <p:txBody>
          <a:bodyPr wrap="square">
            <a:spAutoFit/>
          </a:bodyPr>
          <a:lstStyle/>
          <a:p>
            <a:pPr algn="just">
              <a:spcBef>
                <a:spcPct val="50000"/>
              </a:spcBef>
            </a:pP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nam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đang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rửa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tay</a:t>
            </a:r>
            <a:r>
              <a:rPr lang="en-US" sz="3600" dirty="0">
                <a:latin typeface="Times New Roman" pitchFamily="18" charset="0"/>
                <a:cs typeface="Times New Roman" pitchFamily="18" charset="0"/>
              </a:rPr>
              <a:t> ở </a:t>
            </a:r>
            <a:r>
              <a:rPr lang="en-US" sz="3600" dirty="0" err="1">
                <a:latin typeface="Times New Roman" pitchFamily="18" charset="0"/>
                <a:cs typeface="Times New Roman" pitchFamily="18" charset="0"/>
              </a:rPr>
              <a:t>bờ</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đang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đùa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Nên</a:t>
            </a:r>
            <a:r>
              <a:rPr lang="en-US" sz="3600" dirty="0">
                <a:latin typeface="Times New Roman" pitchFamily="18" charset="0"/>
                <a:cs typeface="Times New Roman" pitchFamily="18" charset="0"/>
              </a:rPr>
              <a:t> hay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a:t>
            </a:r>
          </a:p>
          <a:p>
            <a:pPr algn="just">
              <a:spcBef>
                <a:spcPct val="50000"/>
              </a:spcBef>
            </a:pPr>
            <a:r>
              <a:rPr lang="en-US" sz="3600" dirty="0" err="1">
                <a:latin typeface="Times New Roman" pitchFamily="18" charset="0"/>
                <a:cs typeface="Times New Roman" pitchFamily="18" charset="0"/>
              </a:rPr>
              <a:t>Việc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này</a:t>
            </a:r>
            <a:r>
              <a:rPr lang="en-US" sz="3600" dirty="0">
                <a:solidFill>
                  <a:srgbClr val="000066"/>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không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nên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làm</a:t>
            </a:r>
            <a:r>
              <a:rPr lang="en-US" sz="3600" dirty="0">
                <a:solidFill>
                  <a:srgbClr val="FF0000"/>
                </a:solidFill>
                <a:latin typeface="Times New Roman" pitchFamily="18" charset="0"/>
                <a:cs typeface="Times New Roman" pitchFamily="18" charset="0"/>
              </a:rPr>
              <a:t>.</a:t>
            </a:r>
            <a:r>
              <a:rPr lang="en-US" sz="3600" dirty="0">
                <a:solidFill>
                  <a:srgbClr val="00B0F0"/>
                </a:solidFill>
                <a:latin typeface="Times New Roman" pitchFamily="18" charset="0"/>
                <a:cs typeface="Times New Roman" pitchFamily="18" charset="0"/>
              </a:rPr>
              <a:t> </a:t>
            </a:r>
            <a:r>
              <a:rPr lang="en-US" sz="3600" dirty="0" err="1">
                <a:latin typeface="Times New Roman" pitchFamily="18" charset="0"/>
                <a:cs typeface="Times New Roman" pitchFamily="18" charset="0"/>
              </a:rPr>
              <a:t>Vì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xuống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ao</a:t>
            </a:r>
            <a:r>
              <a:rPr lang="en-US" sz="36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linds(horizontal)">
                                      <p:cBhvr>
                                        <p:cTn id="1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020762"/>
          </a:xfrm>
        </p:spPr>
        <p:txBody>
          <a:bodyPr>
            <a:normAutofit/>
          </a:bodyPr>
          <a:lstStyle/>
          <a:p>
            <a:r>
              <a:rPr lang="en-US" sz="3600" b="1" dirty="0">
                <a:solidFill>
                  <a:srgbClr val="FF0000"/>
                </a:solidFill>
                <a:latin typeface="Times New Roman" pitchFamily="18" charset="0"/>
                <a:cs typeface="Times New Roman" pitchFamily="18" charset="0"/>
              </a:rPr>
              <a:t>NÊN LÀM HAY KHÔNG NÊN LÀM?</a:t>
            </a:r>
            <a:endParaRPr lang="en-US" sz="3600" dirty="0"/>
          </a:p>
        </p:txBody>
      </p:sp>
      <p:grpSp>
        <p:nvGrpSpPr>
          <p:cNvPr id="4" name="Content Placeholder 3"/>
          <p:cNvGrpSpPr>
            <a:grpSpLocks noGrp="1"/>
          </p:cNvGrpSpPr>
          <p:nvPr/>
        </p:nvGrpSpPr>
        <p:grpSpPr bwMode="auto">
          <a:xfrm>
            <a:off x="0" y="1524000"/>
            <a:ext cx="5029200" cy="5334000"/>
            <a:chOff x="1872" y="1344"/>
            <a:chExt cx="1680" cy="1728"/>
          </a:xfrm>
        </p:grpSpPr>
        <p:pic>
          <p:nvPicPr>
            <p:cNvPr id="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 y="1344"/>
              <a:ext cx="1680"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a:spLocks noChangeArrowheads="1"/>
            </p:cNvSpPr>
            <p:nvPr/>
          </p:nvSpPr>
          <p:spPr bwMode="auto">
            <a:xfrm>
              <a:off x="1881" y="2802"/>
              <a:ext cx="240" cy="24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sz="2800" b="1" kern="1200">
                  <a:solidFill>
                    <a:schemeClr val="tx1"/>
                  </a:solidFill>
                  <a:latin typeface="Times New Roman" pitchFamily="18" charset="0"/>
                  <a:ea typeface="+mn-ea"/>
                  <a:cs typeface="+mn-cs"/>
                </a:defRPr>
              </a:lvl1pPr>
              <a:lvl2pPr marL="457200" algn="l" rtl="0" fontAlgn="base">
                <a:spcBef>
                  <a:spcPct val="0"/>
                </a:spcBef>
                <a:spcAft>
                  <a:spcPct val="0"/>
                </a:spcAft>
                <a:defRPr sz="2800" b="1" kern="1200">
                  <a:solidFill>
                    <a:schemeClr val="tx1"/>
                  </a:solidFill>
                  <a:latin typeface="Times New Roman" pitchFamily="18" charset="0"/>
                  <a:ea typeface="+mn-ea"/>
                  <a:cs typeface="+mn-cs"/>
                </a:defRPr>
              </a:lvl2pPr>
              <a:lvl3pPr marL="914400" algn="l" rtl="0" fontAlgn="base">
                <a:spcBef>
                  <a:spcPct val="0"/>
                </a:spcBef>
                <a:spcAft>
                  <a:spcPct val="0"/>
                </a:spcAft>
                <a:defRPr sz="2800" b="1" kern="1200">
                  <a:solidFill>
                    <a:schemeClr val="tx1"/>
                  </a:solidFill>
                  <a:latin typeface="Times New Roman" pitchFamily="18" charset="0"/>
                  <a:ea typeface="+mn-ea"/>
                  <a:cs typeface="+mn-cs"/>
                </a:defRPr>
              </a:lvl3pPr>
              <a:lvl4pPr marL="1371600" algn="l" rtl="0" fontAlgn="base">
                <a:spcBef>
                  <a:spcPct val="0"/>
                </a:spcBef>
                <a:spcAft>
                  <a:spcPct val="0"/>
                </a:spcAft>
                <a:defRPr sz="2800" b="1" kern="1200">
                  <a:solidFill>
                    <a:schemeClr val="tx1"/>
                  </a:solidFill>
                  <a:latin typeface="Times New Roman" pitchFamily="18" charset="0"/>
                  <a:ea typeface="+mn-ea"/>
                  <a:cs typeface="+mn-cs"/>
                </a:defRPr>
              </a:lvl4pPr>
              <a:lvl5pPr marL="1828800" algn="l"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lgn="ctr"/>
              <a:r>
                <a:rPr lang="en-US" sz="2400" b="0">
                  <a:solidFill>
                    <a:srgbClr val="000066"/>
                  </a:solidFill>
                </a:rPr>
                <a:t>2</a:t>
              </a:r>
            </a:p>
          </p:txBody>
        </p:sp>
      </p:grpSp>
      <p:sp>
        <p:nvSpPr>
          <p:cNvPr id="7" name="Rectangle 6"/>
          <p:cNvSpPr/>
          <p:nvPr/>
        </p:nvSpPr>
        <p:spPr>
          <a:xfrm>
            <a:off x="5029200" y="1371600"/>
            <a:ext cx="4114800" cy="4862870"/>
          </a:xfrm>
          <a:prstGeom prst="rect">
            <a:avLst/>
          </a:prstGeom>
        </p:spPr>
        <p:txBody>
          <a:bodyPr wrap="square">
            <a:spAutoFit/>
          </a:bodyPr>
          <a:lstStyle/>
          <a:p>
            <a:pPr algn="just">
              <a:spcBef>
                <a:spcPct val="50000"/>
              </a:spcBef>
            </a:pPr>
            <a:r>
              <a:rPr lang="en-US" sz="3600" dirty="0" err="1">
                <a:latin typeface="Times New Roman" pitchFamily="18" charset="0"/>
                <a:cs typeface="Times New Roman" pitchFamily="18" charset="0"/>
              </a:rPr>
              <a:t>Giếng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nắp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đậy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hay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a:t>
            </a:r>
          </a:p>
          <a:p>
            <a:pPr algn="just">
              <a:spcBef>
                <a:spcPct val="50000"/>
              </a:spcBef>
            </a:pPr>
            <a:endParaRPr lang="en-US" sz="3600" dirty="0">
              <a:latin typeface="Times New Roman" pitchFamily="18" charset="0"/>
              <a:cs typeface="Times New Roman" pitchFamily="18" charset="0"/>
            </a:endParaRPr>
          </a:p>
          <a:p>
            <a:pPr algn="just">
              <a:spcBef>
                <a:spcPct val="50000"/>
              </a:spcBef>
            </a:pPr>
            <a:r>
              <a:rPr lang="en-US" sz="3600" dirty="0" err="1">
                <a:latin typeface="Times New Roman" pitchFamily="18" charset="0"/>
                <a:cs typeface="Times New Roman" pitchFamily="18" charset="0"/>
              </a:rPr>
              <a:t>Đây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việc</a:t>
            </a:r>
            <a:r>
              <a:rPr lang="en-US" sz="3600" dirty="0">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nên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làm</a:t>
            </a:r>
            <a:r>
              <a:rPr lang="en-US" sz="3600" dirty="0">
                <a:solidFill>
                  <a:srgbClr val="000066"/>
                </a:solidFill>
                <a:latin typeface="Times New Roman" pitchFamily="18" charset="0"/>
                <a:cs typeface="Times New Roman" pitchFamily="18" charset="0"/>
              </a:rPr>
              <a:t>.</a:t>
            </a:r>
          </a:p>
          <a:p>
            <a:pPr algn="just">
              <a:spcBef>
                <a:spcPct val="50000"/>
              </a:spcBef>
            </a:pPr>
            <a:r>
              <a:rPr lang="en-US" sz="3600" dirty="0">
                <a:solidFill>
                  <a:srgbClr val="0070C0"/>
                </a:solidFill>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tránh</a:t>
            </a:r>
            <a:r>
              <a:rPr lang="en-US" sz="3600" dirty="0">
                <a:latin typeface="Times New Roman" pitchFamily="18" charset="0"/>
                <a:cs typeface="Times New Roman" pitchFamily="18" charset="0"/>
              </a:rPr>
              <a:t> tai </a:t>
            </a:r>
            <a:r>
              <a:rPr lang="en-US" sz="3600" dirty="0" err="1">
                <a:latin typeface="Times New Roman" pitchFamily="18" charset="0"/>
                <a:cs typeface="Times New Roman" pitchFamily="18" charset="0"/>
              </a:rPr>
              <a:t>nạn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đuối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4000" dirty="0">
                <a:latin typeface="Times New Roman" pitchFamily="18" charset="0"/>
                <a:cs typeface="Times New Roman" pitchFamily="18" charset="0"/>
              </a:rPr>
              <a:t>.</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across)">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latin typeface="Times New Roman" pitchFamily="18" charset="0"/>
                <a:cs typeface="Times New Roman" pitchFamily="18" charset="0"/>
              </a:rPr>
              <a:t>NÊN LÀM HAY KHÔNG NÊN LÀM?</a:t>
            </a:r>
            <a:endParaRPr lang="en-US" sz="3600" dirty="0"/>
          </a:p>
        </p:txBody>
      </p:sp>
      <p:grpSp>
        <p:nvGrpSpPr>
          <p:cNvPr id="4" name="Content Placeholder 3"/>
          <p:cNvGrpSpPr>
            <a:grpSpLocks noGrp="1"/>
          </p:cNvGrpSpPr>
          <p:nvPr/>
        </p:nvGrpSpPr>
        <p:grpSpPr bwMode="auto">
          <a:xfrm>
            <a:off x="0" y="1600200"/>
            <a:ext cx="4876800" cy="5257800"/>
            <a:chOff x="3600" y="1344"/>
            <a:chExt cx="2064" cy="1728"/>
          </a:xfrm>
        </p:grpSpPr>
        <p:pic>
          <p:nvPicPr>
            <p:cNvPr id="5" name="Picture 4"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 y="1344"/>
              <a:ext cx="2064"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a:spLocks noChangeArrowheads="1"/>
            </p:cNvSpPr>
            <p:nvPr/>
          </p:nvSpPr>
          <p:spPr bwMode="auto">
            <a:xfrm>
              <a:off x="3609" y="2820"/>
              <a:ext cx="240" cy="24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p:spPr>
          <p:txBody>
            <a:bodyPr wrap="none" anchor="ctr"/>
            <a:lstStyle>
              <a:defPPr>
                <a:defRPr lang="en-US"/>
              </a:defPPr>
              <a:lvl1pPr algn="l" rtl="0" fontAlgn="base">
                <a:spcBef>
                  <a:spcPct val="0"/>
                </a:spcBef>
                <a:spcAft>
                  <a:spcPct val="0"/>
                </a:spcAft>
                <a:defRPr sz="2800" b="1" kern="1200">
                  <a:solidFill>
                    <a:schemeClr val="tx1"/>
                  </a:solidFill>
                  <a:latin typeface="Times New Roman" pitchFamily="18" charset="0"/>
                  <a:ea typeface="+mn-ea"/>
                  <a:cs typeface="+mn-cs"/>
                </a:defRPr>
              </a:lvl1pPr>
              <a:lvl2pPr marL="457200" algn="l" rtl="0" fontAlgn="base">
                <a:spcBef>
                  <a:spcPct val="0"/>
                </a:spcBef>
                <a:spcAft>
                  <a:spcPct val="0"/>
                </a:spcAft>
                <a:defRPr sz="2800" b="1" kern="1200">
                  <a:solidFill>
                    <a:schemeClr val="tx1"/>
                  </a:solidFill>
                  <a:latin typeface="Times New Roman" pitchFamily="18" charset="0"/>
                  <a:ea typeface="+mn-ea"/>
                  <a:cs typeface="+mn-cs"/>
                </a:defRPr>
              </a:lvl2pPr>
              <a:lvl3pPr marL="914400" algn="l" rtl="0" fontAlgn="base">
                <a:spcBef>
                  <a:spcPct val="0"/>
                </a:spcBef>
                <a:spcAft>
                  <a:spcPct val="0"/>
                </a:spcAft>
                <a:defRPr sz="2800" b="1" kern="1200">
                  <a:solidFill>
                    <a:schemeClr val="tx1"/>
                  </a:solidFill>
                  <a:latin typeface="Times New Roman" pitchFamily="18" charset="0"/>
                  <a:ea typeface="+mn-ea"/>
                  <a:cs typeface="+mn-cs"/>
                </a:defRPr>
              </a:lvl3pPr>
              <a:lvl4pPr marL="1371600" algn="l" rtl="0" fontAlgn="base">
                <a:spcBef>
                  <a:spcPct val="0"/>
                </a:spcBef>
                <a:spcAft>
                  <a:spcPct val="0"/>
                </a:spcAft>
                <a:defRPr sz="2800" b="1" kern="1200">
                  <a:solidFill>
                    <a:schemeClr val="tx1"/>
                  </a:solidFill>
                  <a:latin typeface="Times New Roman" pitchFamily="18" charset="0"/>
                  <a:ea typeface="+mn-ea"/>
                  <a:cs typeface="+mn-cs"/>
                </a:defRPr>
              </a:lvl4pPr>
              <a:lvl5pPr marL="1828800" algn="l"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lgn="ctr"/>
              <a:r>
                <a:rPr lang="en-US" sz="2400" b="0">
                  <a:solidFill>
                    <a:srgbClr val="000066"/>
                  </a:solidFill>
                </a:rPr>
                <a:t>3</a:t>
              </a:r>
            </a:p>
          </p:txBody>
        </p:sp>
      </p:grpSp>
      <p:sp>
        <p:nvSpPr>
          <p:cNvPr id="7" name="Rectangle 6"/>
          <p:cNvSpPr/>
          <p:nvPr/>
        </p:nvSpPr>
        <p:spPr>
          <a:xfrm>
            <a:off x="5029200" y="1295400"/>
            <a:ext cx="4114800" cy="5047536"/>
          </a:xfrm>
          <a:prstGeom prst="rect">
            <a:avLst/>
          </a:prstGeom>
        </p:spPr>
        <p:txBody>
          <a:bodyPr wrap="square">
            <a:spAutoFit/>
          </a:bodyPr>
          <a:lstStyle/>
          <a:p>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xuống</a:t>
            </a:r>
            <a:r>
              <a:rPr lang="en-US" sz="2800" dirty="0">
                <a:latin typeface="Times New Roman" pitchFamily="18" charset="0"/>
                <a:cs typeface="Times New Roman" pitchFamily="18" charset="0"/>
              </a:rPr>
              <a:t> n</a:t>
            </a:r>
            <a:r>
              <a:rPr lang="vi-VN" sz="2800" dirty="0">
                <a:latin typeface="Times New Roman" pitchFamily="18" charset="0"/>
                <a:cs typeface="Times New Roman" pitchFamily="18" charset="0"/>
              </a:rPr>
              <a:t>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hay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a:p>
            <a:pPr>
              <a:spcBef>
                <a:spcPct val="50000"/>
              </a:spcBef>
            </a:pP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đuối</a:t>
            </a:r>
            <a:r>
              <a:rPr lang="en-US" sz="2800" dirty="0">
                <a:latin typeface="Times New Roman" pitchFamily="18" charset="0"/>
                <a:cs typeface="Times New Roman" pitchFamily="18" charset="0"/>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D:\mai\hinh-nen-slide-dep-64_02321992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08668" y="228600"/>
            <a:ext cx="184731" cy="523220"/>
          </a:xfrm>
          <a:prstGeom prst="rect">
            <a:avLst/>
          </a:prstGeom>
        </p:spPr>
        <p:txBody>
          <a:bodyPr wrap="none">
            <a:spAutoFit/>
          </a:bodyPr>
          <a:lstStyle/>
          <a:p>
            <a:endParaRPr lang="en-US" sz="2800" dirty="0">
              <a:solidFill>
                <a:schemeClr val="tx1"/>
              </a:solidFill>
              <a:latin typeface="Times New Roman" pitchFamily="18" charset="0"/>
              <a:cs typeface="Times New Roman" pitchFamily="18" charset="0"/>
            </a:endParaRPr>
          </a:p>
        </p:txBody>
      </p:sp>
      <p:sp>
        <p:nvSpPr>
          <p:cNvPr id="5" name="Rectangle 4"/>
          <p:cNvSpPr/>
          <p:nvPr/>
        </p:nvSpPr>
        <p:spPr>
          <a:xfrm>
            <a:off x="2590801" y="990602"/>
            <a:ext cx="184731" cy="461665"/>
          </a:xfrm>
          <a:prstGeom prst="rect">
            <a:avLst/>
          </a:prstGeom>
        </p:spPr>
        <p:txBody>
          <a:bodyPr wrap="none">
            <a:spAutoFit/>
          </a:bodyPr>
          <a:lstStyle/>
          <a:p>
            <a:endParaRPr lang="en-US" sz="2400" dirty="0"/>
          </a:p>
        </p:txBody>
      </p:sp>
      <p:sp>
        <p:nvSpPr>
          <p:cNvPr id="6" name="Rectangle 5"/>
          <p:cNvSpPr/>
          <p:nvPr/>
        </p:nvSpPr>
        <p:spPr>
          <a:xfrm>
            <a:off x="990600" y="1376067"/>
            <a:ext cx="7143040" cy="461665"/>
          </a:xfrm>
          <a:prstGeom prst="rect">
            <a:avLst/>
          </a:prstGeom>
        </p:spPr>
        <p:txBody>
          <a:bodyPr wrap="square">
            <a:spAutoFit/>
          </a:bodyPr>
          <a:lstStyle/>
          <a:p>
            <a:endParaRPr lang="en-US" sz="2400" dirty="0"/>
          </a:p>
        </p:txBody>
      </p:sp>
      <p:pic>
        <p:nvPicPr>
          <p:cNvPr id="8" name="Picture 7" descr="be2-jpg-1358502063_500x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66" y="0"/>
            <a:ext cx="455453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830" y="1"/>
            <a:ext cx="4552373" cy="36576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descr="Ketsana-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65" y="3657602"/>
            <a:ext cx="4561464" cy="3489451"/>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descr="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2903" y="3657600"/>
            <a:ext cx="4559300" cy="3489452"/>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2" name="Oval 11"/>
          <p:cNvSpPr>
            <a:spLocks noChangeArrowheads="1"/>
          </p:cNvSpPr>
          <p:nvPr/>
        </p:nvSpPr>
        <p:spPr bwMode="auto">
          <a:xfrm>
            <a:off x="87102" y="3925220"/>
            <a:ext cx="533400" cy="381000"/>
          </a:xfrm>
          <a:prstGeom prst="ellipse">
            <a:avLst/>
          </a:prstGeom>
          <a:solidFill>
            <a:srgbClr val="003300"/>
          </a:solidFill>
          <a:ln w="9525" algn="ctr">
            <a:solidFill>
              <a:schemeClr val="hlink"/>
            </a:solidFill>
            <a:round/>
            <a:headEnd/>
            <a:tailEnd/>
          </a:ln>
          <a:effectLst>
            <a:prstShdw prst="shdw13" dist="53882" dir="13500000">
              <a:schemeClr val="bg2">
                <a:alpha val="50000"/>
              </a:schemeClr>
            </a:prstShdw>
          </a:effectLst>
        </p:spPr>
        <p:txBody>
          <a:bodyPr wrap="none" anchor="ctr"/>
          <a:lstStyle>
            <a:defPPr>
              <a:defRPr lang="en-US"/>
            </a:defPPr>
            <a:lvl1pPr algn="l" rtl="0" fontAlgn="base">
              <a:spcBef>
                <a:spcPct val="0"/>
              </a:spcBef>
              <a:spcAft>
                <a:spcPct val="0"/>
              </a:spcAft>
              <a:defRPr sz="2800" b="1" kern="1200">
                <a:solidFill>
                  <a:schemeClr val="tx1"/>
                </a:solidFill>
                <a:latin typeface="Times New Roman" pitchFamily="18" charset="0"/>
                <a:ea typeface="+mn-ea"/>
                <a:cs typeface="+mn-cs"/>
              </a:defRPr>
            </a:lvl1pPr>
            <a:lvl2pPr marL="457200" algn="l" rtl="0" fontAlgn="base">
              <a:spcBef>
                <a:spcPct val="0"/>
              </a:spcBef>
              <a:spcAft>
                <a:spcPct val="0"/>
              </a:spcAft>
              <a:defRPr sz="2800" b="1" kern="1200">
                <a:solidFill>
                  <a:schemeClr val="tx1"/>
                </a:solidFill>
                <a:latin typeface="Times New Roman" pitchFamily="18" charset="0"/>
                <a:ea typeface="+mn-ea"/>
                <a:cs typeface="+mn-cs"/>
              </a:defRPr>
            </a:lvl2pPr>
            <a:lvl3pPr marL="914400" algn="l" rtl="0" fontAlgn="base">
              <a:spcBef>
                <a:spcPct val="0"/>
              </a:spcBef>
              <a:spcAft>
                <a:spcPct val="0"/>
              </a:spcAft>
              <a:defRPr sz="2800" b="1" kern="1200">
                <a:solidFill>
                  <a:schemeClr val="tx1"/>
                </a:solidFill>
                <a:latin typeface="Times New Roman" pitchFamily="18" charset="0"/>
                <a:ea typeface="+mn-ea"/>
                <a:cs typeface="+mn-cs"/>
              </a:defRPr>
            </a:lvl3pPr>
            <a:lvl4pPr marL="1371600" algn="l" rtl="0" fontAlgn="base">
              <a:spcBef>
                <a:spcPct val="0"/>
              </a:spcBef>
              <a:spcAft>
                <a:spcPct val="0"/>
              </a:spcAft>
              <a:defRPr sz="2800" b="1" kern="1200">
                <a:solidFill>
                  <a:schemeClr val="tx1"/>
                </a:solidFill>
                <a:latin typeface="Times New Roman" pitchFamily="18" charset="0"/>
                <a:ea typeface="+mn-ea"/>
                <a:cs typeface="+mn-cs"/>
              </a:defRPr>
            </a:lvl4pPr>
            <a:lvl5pPr marL="1828800" algn="l"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lgn="ctr"/>
            <a:r>
              <a:rPr lang="en-US" sz="2400">
                <a:solidFill>
                  <a:schemeClr val="bg1"/>
                </a:solidFill>
                <a:latin typeface="Arial" charset="0"/>
              </a:rPr>
              <a:t>1</a:t>
            </a:r>
          </a:p>
        </p:txBody>
      </p:sp>
      <p:sp>
        <p:nvSpPr>
          <p:cNvPr id="13" name="Oval 12"/>
          <p:cNvSpPr>
            <a:spLocks noChangeArrowheads="1"/>
          </p:cNvSpPr>
          <p:nvPr/>
        </p:nvSpPr>
        <p:spPr bwMode="auto">
          <a:xfrm>
            <a:off x="4724400" y="3276600"/>
            <a:ext cx="533400" cy="381000"/>
          </a:xfrm>
          <a:prstGeom prst="ellipse">
            <a:avLst/>
          </a:prstGeom>
          <a:solidFill>
            <a:srgbClr val="003300"/>
          </a:solidFill>
          <a:ln w="9525" algn="ctr">
            <a:solidFill>
              <a:schemeClr val="hlink"/>
            </a:solidFill>
            <a:round/>
            <a:headEnd/>
            <a:tailEnd/>
          </a:ln>
          <a:effectLst>
            <a:prstShdw prst="shdw13" dist="53882" dir="13500000">
              <a:schemeClr val="bg2">
                <a:alpha val="50000"/>
              </a:schemeClr>
            </a:prstShdw>
          </a:effectLst>
        </p:spPr>
        <p:txBody>
          <a:bodyPr wrap="none" anchor="ctr"/>
          <a:lstStyle>
            <a:defPPr>
              <a:defRPr lang="en-US"/>
            </a:defPPr>
            <a:lvl1pPr algn="l" rtl="0" fontAlgn="base">
              <a:spcBef>
                <a:spcPct val="0"/>
              </a:spcBef>
              <a:spcAft>
                <a:spcPct val="0"/>
              </a:spcAft>
              <a:defRPr sz="2800" b="1" kern="1200">
                <a:solidFill>
                  <a:schemeClr val="tx1"/>
                </a:solidFill>
                <a:latin typeface="Times New Roman" pitchFamily="18" charset="0"/>
                <a:ea typeface="+mn-ea"/>
                <a:cs typeface="+mn-cs"/>
              </a:defRPr>
            </a:lvl1pPr>
            <a:lvl2pPr marL="457200" algn="l" rtl="0" fontAlgn="base">
              <a:spcBef>
                <a:spcPct val="0"/>
              </a:spcBef>
              <a:spcAft>
                <a:spcPct val="0"/>
              </a:spcAft>
              <a:defRPr sz="2800" b="1" kern="1200">
                <a:solidFill>
                  <a:schemeClr val="tx1"/>
                </a:solidFill>
                <a:latin typeface="Times New Roman" pitchFamily="18" charset="0"/>
                <a:ea typeface="+mn-ea"/>
                <a:cs typeface="+mn-cs"/>
              </a:defRPr>
            </a:lvl2pPr>
            <a:lvl3pPr marL="914400" algn="l" rtl="0" fontAlgn="base">
              <a:spcBef>
                <a:spcPct val="0"/>
              </a:spcBef>
              <a:spcAft>
                <a:spcPct val="0"/>
              </a:spcAft>
              <a:defRPr sz="2800" b="1" kern="1200">
                <a:solidFill>
                  <a:schemeClr val="tx1"/>
                </a:solidFill>
                <a:latin typeface="Times New Roman" pitchFamily="18" charset="0"/>
                <a:ea typeface="+mn-ea"/>
                <a:cs typeface="+mn-cs"/>
              </a:defRPr>
            </a:lvl3pPr>
            <a:lvl4pPr marL="1371600" algn="l" rtl="0" fontAlgn="base">
              <a:spcBef>
                <a:spcPct val="0"/>
              </a:spcBef>
              <a:spcAft>
                <a:spcPct val="0"/>
              </a:spcAft>
              <a:defRPr sz="2800" b="1" kern="1200">
                <a:solidFill>
                  <a:schemeClr val="tx1"/>
                </a:solidFill>
                <a:latin typeface="Times New Roman" pitchFamily="18" charset="0"/>
                <a:ea typeface="+mn-ea"/>
                <a:cs typeface="+mn-cs"/>
              </a:defRPr>
            </a:lvl4pPr>
            <a:lvl5pPr marL="1828800" algn="l"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lgn="ctr"/>
            <a:r>
              <a:rPr lang="en-US" sz="2400" dirty="0">
                <a:solidFill>
                  <a:schemeClr val="bg1"/>
                </a:solidFill>
                <a:latin typeface="Arial" charset="0"/>
              </a:rPr>
              <a:t>2</a:t>
            </a:r>
          </a:p>
        </p:txBody>
      </p:sp>
      <p:sp>
        <p:nvSpPr>
          <p:cNvPr id="14" name="Oval 13"/>
          <p:cNvSpPr>
            <a:spLocks noChangeArrowheads="1"/>
          </p:cNvSpPr>
          <p:nvPr/>
        </p:nvSpPr>
        <p:spPr bwMode="auto">
          <a:xfrm>
            <a:off x="87102" y="6553200"/>
            <a:ext cx="533400" cy="381000"/>
          </a:xfrm>
          <a:prstGeom prst="ellipse">
            <a:avLst/>
          </a:prstGeom>
          <a:solidFill>
            <a:srgbClr val="003300"/>
          </a:solidFill>
          <a:ln w="9525" algn="ctr">
            <a:solidFill>
              <a:schemeClr val="hlink"/>
            </a:solidFill>
            <a:round/>
            <a:headEnd/>
            <a:tailEnd/>
          </a:ln>
          <a:effectLst>
            <a:prstShdw prst="shdw13" dist="53882" dir="13500000">
              <a:schemeClr val="bg2">
                <a:alpha val="50000"/>
              </a:schemeClr>
            </a:prstShdw>
          </a:effectLst>
        </p:spPr>
        <p:txBody>
          <a:bodyPr wrap="none" anchor="ctr"/>
          <a:lstStyle>
            <a:defPPr>
              <a:defRPr lang="en-US"/>
            </a:defPPr>
            <a:lvl1pPr algn="l" rtl="0" fontAlgn="base">
              <a:spcBef>
                <a:spcPct val="0"/>
              </a:spcBef>
              <a:spcAft>
                <a:spcPct val="0"/>
              </a:spcAft>
              <a:defRPr sz="2800" b="1" kern="1200">
                <a:solidFill>
                  <a:schemeClr val="tx1"/>
                </a:solidFill>
                <a:latin typeface="Times New Roman" pitchFamily="18" charset="0"/>
                <a:ea typeface="+mn-ea"/>
                <a:cs typeface="+mn-cs"/>
              </a:defRPr>
            </a:lvl1pPr>
            <a:lvl2pPr marL="457200" algn="l" rtl="0" fontAlgn="base">
              <a:spcBef>
                <a:spcPct val="0"/>
              </a:spcBef>
              <a:spcAft>
                <a:spcPct val="0"/>
              </a:spcAft>
              <a:defRPr sz="2800" b="1" kern="1200">
                <a:solidFill>
                  <a:schemeClr val="tx1"/>
                </a:solidFill>
                <a:latin typeface="Times New Roman" pitchFamily="18" charset="0"/>
                <a:ea typeface="+mn-ea"/>
                <a:cs typeface="+mn-cs"/>
              </a:defRPr>
            </a:lvl2pPr>
            <a:lvl3pPr marL="914400" algn="l" rtl="0" fontAlgn="base">
              <a:spcBef>
                <a:spcPct val="0"/>
              </a:spcBef>
              <a:spcAft>
                <a:spcPct val="0"/>
              </a:spcAft>
              <a:defRPr sz="2800" b="1" kern="1200">
                <a:solidFill>
                  <a:schemeClr val="tx1"/>
                </a:solidFill>
                <a:latin typeface="Times New Roman" pitchFamily="18" charset="0"/>
                <a:ea typeface="+mn-ea"/>
                <a:cs typeface="+mn-cs"/>
              </a:defRPr>
            </a:lvl3pPr>
            <a:lvl4pPr marL="1371600" algn="l" rtl="0" fontAlgn="base">
              <a:spcBef>
                <a:spcPct val="0"/>
              </a:spcBef>
              <a:spcAft>
                <a:spcPct val="0"/>
              </a:spcAft>
              <a:defRPr sz="2800" b="1" kern="1200">
                <a:solidFill>
                  <a:schemeClr val="tx1"/>
                </a:solidFill>
                <a:latin typeface="Times New Roman" pitchFamily="18" charset="0"/>
                <a:ea typeface="+mn-ea"/>
                <a:cs typeface="+mn-cs"/>
              </a:defRPr>
            </a:lvl4pPr>
            <a:lvl5pPr marL="1828800" algn="l"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lgn="ctr"/>
            <a:r>
              <a:rPr lang="en-US" sz="2400" dirty="0">
                <a:solidFill>
                  <a:schemeClr val="bg1"/>
                </a:solidFill>
                <a:latin typeface="Arial" charset="0"/>
              </a:rPr>
              <a:t>3</a:t>
            </a:r>
          </a:p>
        </p:txBody>
      </p:sp>
      <p:sp>
        <p:nvSpPr>
          <p:cNvPr id="15" name="Oval 14"/>
          <p:cNvSpPr>
            <a:spLocks noChangeArrowheads="1"/>
          </p:cNvSpPr>
          <p:nvPr/>
        </p:nvSpPr>
        <p:spPr bwMode="auto">
          <a:xfrm>
            <a:off x="4724400" y="6546273"/>
            <a:ext cx="533400" cy="381000"/>
          </a:xfrm>
          <a:prstGeom prst="ellipse">
            <a:avLst/>
          </a:prstGeom>
          <a:solidFill>
            <a:srgbClr val="003300"/>
          </a:solidFill>
          <a:ln w="9525" algn="ctr">
            <a:solidFill>
              <a:schemeClr val="hlink"/>
            </a:solidFill>
            <a:round/>
            <a:headEnd/>
            <a:tailEnd/>
          </a:ln>
          <a:effectLst>
            <a:prstShdw prst="shdw13" dist="53882" dir="13500000">
              <a:schemeClr val="bg2">
                <a:alpha val="50000"/>
              </a:schemeClr>
            </a:prstShdw>
          </a:effectLst>
        </p:spPr>
        <p:txBody>
          <a:bodyPr wrap="none" anchor="ctr"/>
          <a:lstStyle>
            <a:defPPr>
              <a:defRPr lang="en-US"/>
            </a:defPPr>
            <a:lvl1pPr algn="l" rtl="0" fontAlgn="base">
              <a:spcBef>
                <a:spcPct val="0"/>
              </a:spcBef>
              <a:spcAft>
                <a:spcPct val="0"/>
              </a:spcAft>
              <a:defRPr sz="2800" b="1" kern="1200">
                <a:solidFill>
                  <a:schemeClr val="tx1"/>
                </a:solidFill>
                <a:latin typeface="Times New Roman" pitchFamily="18" charset="0"/>
                <a:ea typeface="+mn-ea"/>
                <a:cs typeface="+mn-cs"/>
              </a:defRPr>
            </a:lvl1pPr>
            <a:lvl2pPr marL="457200" algn="l" rtl="0" fontAlgn="base">
              <a:spcBef>
                <a:spcPct val="0"/>
              </a:spcBef>
              <a:spcAft>
                <a:spcPct val="0"/>
              </a:spcAft>
              <a:defRPr sz="2800" b="1" kern="1200">
                <a:solidFill>
                  <a:schemeClr val="tx1"/>
                </a:solidFill>
                <a:latin typeface="Times New Roman" pitchFamily="18" charset="0"/>
                <a:ea typeface="+mn-ea"/>
                <a:cs typeface="+mn-cs"/>
              </a:defRPr>
            </a:lvl2pPr>
            <a:lvl3pPr marL="914400" algn="l" rtl="0" fontAlgn="base">
              <a:spcBef>
                <a:spcPct val="0"/>
              </a:spcBef>
              <a:spcAft>
                <a:spcPct val="0"/>
              </a:spcAft>
              <a:defRPr sz="2800" b="1" kern="1200">
                <a:solidFill>
                  <a:schemeClr val="tx1"/>
                </a:solidFill>
                <a:latin typeface="Times New Roman" pitchFamily="18" charset="0"/>
                <a:ea typeface="+mn-ea"/>
                <a:cs typeface="+mn-cs"/>
              </a:defRPr>
            </a:lvl3pPr>
            <a:lvl4pPr marL="1371600" algn="l" rtl="0" fontAlgn="base">
              <a:spcBef>
                <a:spcPct val="0"/>
              </a:spcBef>
              <a:spcAft>
                <a:spcPct val="0"/>
              </a:spcAft>
              <a:defRPr sz="2800" b="1" kern="1200">
                <a:solidFill>
                  <a:schemeClr val="tx1"/>
                </a:solidFill>
                <a:latin typeface="Times New Roman" pitchFamily="18" charset="0"/>
                <a:ea typeface="+mn-ea"/>
                <a:cs typeface="+mn-cs"/>
              </a:defRPr>
            </a:lvl4pPr>
            <a:lvl5pPr marL="1828800" algn="l"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lgn="ctr"/>
            <a:r>
              <a:rPr lang="en-US" sz="2400" dirty="0">
                <a:solidFill>
                  <a:schemeClr val="bg1"/>
                </a:solidFill>
                <a:latin typeface="Arial" charset="0"/>
              </a:rPr>
              <a:t>4</a:t>
            </a:r>
          </a:p>
        </p:txBody>
      </p:sp>
      <p:pic>
        <p:nvPicPr>
          <p:cNvPr id="16"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3581401"/>
            <a:ext cx="4386943" cy="3657601"/>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p:cNvSpPr>
            <a:spLocks noChangeArrowheads="1"/>
          </p:cNvSpPr>
          <p:nvPr/>
        </p:nvSpPr>
        <p:spPr bwMode="auto">
          <a:xfrm>
            <a:off x="2057400" y="3048000"/>
            <a:ext cx="533400" cy="381000"/>
          </a:xfrm>
          <a:prstGeom prst="ellipse">
            <a:avLst/>
          </a:prstGeom>
          <a:solidFill>
            <a:srgbClr val="003300"/>
          </a:solidFill>
          <a:ln w="9525" algn="ctr">
            <a:solidFill>
              <a:schemeClr val="hlink"/>
            </a:solidFill>
            <a:round/>
            <a:headEnd/>
            <a:tailEnd/>
          </a:ln>
          <a:effectLst>
            <a:prstShdw prst="shdw13" dist="53882" dir="13500000">
              <a:schemeClr val="bg2">
                <a:alpha val="50000"/>
              </a:schemeClr>
            </a:prstShdw>
          </a:effectLst>
        </p:spPr>
        <p:txBody>
          <a:bodyPr wrap="none" anchor="ctr"/>
          <a:lstStyle>
            <a:defPPr>
              <a:defRPr lang="en-US"/>
            </a:defPPr>
            <a:lvl1pPr algn="l" rtl="0" fontAlgn="base">
              <a:spcBef>
                <a:spcPct val="0"/>
              </a:spcBef>
              <a:spcAft>
                <a:spcPct val="0"/>
              </a:spcAft>
              <a:defRPr sz="2800" b="1" kern="1200">
                <a:solidFill>
                  <a:schemeClr val="tx1"/>
                </a:solidFill>
                <a:latin typeface="Times New Roman" pitchFamily="18" charset="0"/>
                <a:ea typeface="+mn-ea"/>
                <a:cs typeface="+mn-cs"/>
              </a:defRPr>
            </a:lvl1pPr>
            <a:lvl2pPr marL="457200" algn="l" rtl="0" fontAlgn="base">
              <a:spcBef>
                <a:spcPct val="0"/>
              </a:spcBef>
              <a:spcAft>
                <a:spcPct val="0"/>
              </a:spcAft>
              <a:defRPr sz="2800" b="1" kern="1200">
                <a:solidFill>
                  <a:schemeClr val="tx1"/>
                </a:solidFill>
                <a:latin typeface="Times New Roman" pitchFamily="18" charset="0"/>
                <a:ea typeface="+mn-ea"/>
                <a:cs typeface="+mn-cs"/>
              </a:defRPr>
            </a:lvl2pPr>
            <a:lvl3pPr marL="914400" algn="l" rtl="0" fontAlgn="base">
              <a:spcBef>
                <a:spcPct val="0"/>
              </a:spcBef>
              <a:spcAft>
                <a:spcPct val="0"/>
              </a:spcAft>
              <a:defRPr sz="2800" b="1" kern="1200">
                <a:solidFill>
                  <a:schemeClr val="tx1"/>
                </a:solidFill>
                <a:latin typeface="Times New Roman" pitchFamily="18" charset="0"/>
                <a:ea typeface="+mn-ea"/>
                <a:cs typeface="+mn-cs"/>
              </a:defRPr>
            </a:lvl3pPr>
            <a:lvl4pPr marL="1371600" algn="l" rtl="0" fontAlgn="base">
              <a:spcBef>
                <a:spcPct val="0"/>
              </a:spcBef>
              <a:spcAft>
                <a:spcPct val="0"/>
              </a:spcAft>
              <a:defRPr sz="2800" b="1" kern="1200">
                <a:solidFill>
                  <a:schemeClr val="tx1"/>
                </a:solidFill>
                <a:latin typeface="Times New Roman" pitchFamily="18" charset="0"/>
                <a:ea typeface="+mn-ea"/>
                <a:cs typeface="+mn-cs"/>
              </a:defRPr>
            </a:lvl4pPr>
            <a:lvl5pPr marL="1828800" algn="l"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lgn="ctr"/>
            <a:r>
              <a:rPr lang="en-US" sz="2400" dirty="0">
                <a:solidFill>
                  <a:schemeClr val="bg1"/>
                </a:solidFill>
                <a:latin typeface="Arial" charset="0"/>
              </a:rPr>
              <a:t>1</a:t>
            </a:r>
          </a:p>
        </p:txBody>
      </p:sp>
      <p:sp>
        <p:nvSpPr>
          <p:cNvPr id="18" name="Oval 17"/>
          <p:cNvSpPr>
            <a:spLocks noChangeArrowheads="1"/>
          </p:cNvSpPr>
          <p:nvPr/>
        </p:nvSpPr>
        <p:spPr bwMode="auto">
          <a:xfrm>
            <a:off x="1066800" y="6477000"/>
            <a:ext cx="533400" cy="381000"/>
          </a:xfrm>
          <a:prstGeom prst="ellipse">
            <a:avLst/>
          </a:prstGeom>
          <a:solidFill>
            <a:srgbClr val="003300"/>
          </a:solidFill>
          <a:ln w="9525" algn="ctr">
            <a:solidFill>
              <a:schemeClr val="hlink"/>
            </a:solidFill>
            <a:round/>
            <a:headEnd/>
            <a:tailEnd/>
          </a:ln>
          <a:effectLst>
            <a:prstShdw prst="shdw13" dist="53882" dir="13500000">
              <a:schemeClr val="bg2">
                <a:alpha val="50000"/>
              </a:schemeClr>
            </a:prstShdw>
          </a:effectLst>
        </p:spPr>
        <p:txBody>
          <a:bodyPr wrap="none" anchor="ctr"/>
          <a:lstStyle>
            <a:defPPr>
              <a:defRPr lang="en-US"/>
            </a:defPPr>
            <a:lvl1pPr algn="l" rtl="0" fontAlgn="base">
              <a:spcBef>
                <a:spcPct val="0"/>
              </a:spcBef>
              <a:spcAft>
                <a:spcPct val="0"/>
              </a:spcAft>
              <a:defRPr sz="2800" b="1" kern="1200">
                <a:solidFill>
                  <a:schemeClr val="tx1"/>
                </a:solidFill>
                <a:latin typeface="Times New Roman" pitchFamily="18" charset="0"/>
                <a:ea typeface="+mn-ea"/>
                <a:cs typeface="+mn-cs"/>
              </a:defRPr>
            </a:lvl1pPr>
            <a:lvl2pPr marL="457200" algn="l" rtl="0" fontAlgn="base">
              <a:spcBef>
                <a:spcPct val="0"/>
              </a:spcBef>
              <a:spcAft>
                <a:spcPct val="0"/>
              </a:spcAft>
              <a:defRPr sz="2800" b="1" kern="1200">
                <a:solidFill>
                  <a:schemeClr val="tx1"/>
                </a:solidFill>
                <a:latin typeface="Times New Roman" pitchFamily="18" charset="0"/>
                <a:ea typeface="+mn-ea"/>
                <a:cs typeface="+mn-cs"/>
              </a:defRPr>
            </a:lvl2pPr>
            <a:lvl3pPr marL="914400" algn="l" rtl="0" fontAlgn="base">
              <a:spcBef>
                <a:spcPct val="0"/>
              </a:spcBef>
              <a:spcAft>
                <a:spcPct val="0"/>
              </a:spcAft>
              <a:defRPr sz="2800" b="1" kern="1200">
                <a:solidFill>
                  <a:schemeClr val="tx1"/>
                </a:solidFill>
                <a:latin typeface="Times New Roman" pitchFamily="18" charset="0"/>
                <a:ea typeface="+mn-ea"/>
                <a:cs typeface="+mn-cs"/>
              </a:defRPr>
            </a:lvl3pPr>
            <a:lvl4pPr marL="1371600" algn="l" rtl="0" fontAlgn="base">
              <a:spcBef>
                <a:spcPct val="0"/>
              </a:spcBef>
              <a:spcAft>
                <a:spcPct val="0"/>
              </a:spcAft>
              <a:defRPr sz="2800" b="1" kern="1200">
                <a:solidFill>
                  <a:schemeClr val="tx1"/>
                </a:solidFill>
                <a:latin typeface="Times New Roman" pitchFamily="18" charset="0"/>
                <a:ea typeface="+mn-ea"/>
                <a:cs typeface="+mn-cs"/>
              </a:defRPr>
            </a:lvl4pPr>
            <a:lvl5pPr marL="1828800" algn="l"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lgn="ctr"/>
            <a:r>
              <a:rPr lang="en-US" sz="2400" dirty="0">
                <a:solidFill>
                  <a:schemeClr val="bg1"/>
                </a:solidFill>
                <a:latin typeface="Arial" charset="0"/>
              </a:rPr>
              <a:t>3</a:t>
            </a:r>
          </a:p>
        </p:txBody>
      </p:sp>
    </p:spTree>
    <p:extLst>
      <p:ext uri="{BB962C8B-B14F-4D97-AF65-F5344CB8AC3E}">
        <p14:creationId xmlns:p14="http://schemas.microsoft.com/office/powerpoint/2010/main" val="2018657472"/>
      </p:ext>
    </p:extLst>
  </p:cSld>
  <p:clrMapOvr>
    <a:masterClrMapping/>
  </p:clrMapOvr>
  <p:transition>
    <p:comb/>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D:\mai\hinh-nen-slide-dep-64_02321992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87886" y="228600"/>
            <a:ext cx="5133136" cy="523220"/>
          </a:xfrm>
          <a:prstGeom prst="rect">
            <a:avLst/>
          </a:prstGeom>
        </p:spPr>
        <p:txBody>
          <a:bodyPr wrap="none">
            <a:spAutoFit/>
          </a:bodyPr>
          <a:lstStyle/>
          <a:p>
            <a:r>
              <a:rPr lang="en-US" sz="2800" dirty="0" err="1">
                <a:solidFill>
                  <a:schemeClr val="tx1"/>
                </a:solidFill>
                <a:latin typeface="Times New Roman" pitchFamily="18" charset="0"/>
                <a:cs typeface="Times New Roman" pitchFamily="18" charset="0"/>
              </a:rPr>
              <a:t>Thứ</a:t>
            </a:r>
            <a:r>
              <a:rPr lang="en-US" sz="2800" dirty="0">
                <a:solidFill>
                  <a:schemeClr val="tx1"/>
                </a:solidFill>
                <a:latin typeface="Times New Roman" pitchFamily="18" charset="0"/>
                <a:cs typeface="Times New Roman" pitchFamily="18" charset="0"/>
              </a:rPr>
              <a:t> 5 </a:t>
            </a:r>
            <a:r>
              <a:rPr lang="en-US" sz="2800" dirty="0" err="1">
                <a:solidFill>
                  <a:schemeClr val="tx1"/>
                </a:solidFill>
                <a:latin typeface="Times New Roman" pitchFamily="18" charset="0"/>
                <a:cs typeface="Times New Roman" pitchFamily="18" charset="0"/>
              </a:rPr>
              <a:t>ngày</a:t>
            </a:r>
            <a:r>
              <a:rPr lang="en-US" sz="2800" dirty="0">
                <a:solidFill>
                  <a:schemeClr val="tx1"/>
                </a:solidFill>
                <a:latin typeface="Times New Roman" pitchFamily="18" charset="0"/>
                <a:cs typeface="Times New Roman" pitchFamily="18" charset="0"/>
              </a:rPr>
              <a:t> 18 </a:t>
            </a:r>
            <a:r>
              <a:rPr lang="en-US" sz="2800" dirty="0" err="1">
                <a:solidFill>
                  <a:schemeClr val="tx1"/>
                </a:solidFill>
                <a:latin typeface="Times New Roman" pitchFamily="18" charset="0"/>
                <a:cs typeface="Times New Roman" pitchFamily="18" charset="0"/>
              </a:rPr>
              <a:t>tháng</a:t>
            </a:r>
            <a:r>
              <a:rPr lang="en-US" sz="2800" dirty="0">
                <a:solidFill>
                  <a:schemeClr val="tx1"/>
                </a:solidFill>
                <a:latin typeface="Times New Roman" pitchFamily="18" charset="0"/>
                <a:cs typeface="Times New Roman" pitchFamily="18" charset="0"/>
              </a:rPr>
              <a:t> 04 n</a:t>
            </a:r>
            <a:r>
              <a:rPr lang="vi-VN" sz="2800" dirty="0">
                <a:solidFill>
                  <a:schemeClr val="tx1"/>
                </a:solidFill>
                <a:latin typeface="Times New Roman" pitchFamily="18" charset="0"/>
                <a:cs typeface="Times New Roman" pitchFamily="18" charset="0"/>
              </a:rPr>
              <a:t>ă</a:t>
            </a:r>
            <a:r>
              <a:rPr lang="en-US" sz="2800" dirty="0">
                <a:solidFill>
                  <a:schemeClr val="tx1"/>
                </a:solidFill>
                <a:latin typeface="Times New Roman" pitchFamily="18" charset="0"/>
                <a:cs typeface="Times New Roman" pitchFamily="18" charset="0"/>
              </a:rPr>
              <a:t>m 20</a:t>
            </a:r>
            <a:r>
              <a:rPr lang="en-US" sz="2800" dirty="0">
                <a:latin typeface="Times New Roman" pitchFamily="18" charset="0"/>
                <a:cs typeface="Times New Roman" pitchFamily="18" charset="0"/>
              </a:rPr>
              <a:t>19</a:t>
            </a:r>
            <a:endParaRPr lang="en-US" sz="2800" dirty="0">
              <a:solidFill>
                <a:schemeClr val="tx1"/>
              </a:solidFill>
              <a:latin typeface="Times New Roman" pitchFamily="18" charset="0"/>
              <a:cs typeface="Times New Roman" pitchFamily="18" charset="0"/>
            </a:endParaRPr>
          </a:p>
        </p:txBody>
      </p:sp>
      <p:sp>
        <p:nvSpPr>
          <p:cNvPr id="5" name="Rectangle 4"/>
          <p:cNvSpPr/>
          <p:nvPr/>
        </p:nvSpPr>
        <p:spPr>
          <a:xfrm>
            <a:off x="2300288" y="914402"/>
            <a:ext cx="6000040" cy="461665"/>
          </a:xfrm>
          <a:prstGeom prst="rect">
            <a:avLst/>
          </a:prstGeom>
        </p:spPr>
        <p:txBody>
          <a:bodyPr wrap="none">
            <a:spAutoFit/>
          </a:bodyPr>
          <a:lstStyle/>
          <a:p>
            <a:r>
              <a:rPr lang="en-US" sz="2400" b="1" dirty="0">
                <a:latin typeface="Times New Roman" pitchFamily="18" charset="0"/>
                <a:cs typeface="Times New Roman" pitchFamily="18" charset="0"/>
              </a:rPr>
              <a:t>I. PHÒNG TRÁNH TAI NẠN ĐUỐI N</a:t>
            </a:r>
            <a:r>
              <a:rPr lang="vi-VN" sz="2400" b="1" dirty="0">
                <a:latin typeface="Times New Roman" pitchFamily="18" charset="0"/>
                <a:cs typeface="Times New Roman" pitchFamily="18" charset="0"/>
              </a:rPr>
              <a:t>ƯỚ</a:t>
            </a:r>
            <a:r>
              <a:rPr lang="en-US" sz="2400" b="1" dirty="0">
                <a:latin typeface="Times New Roman" pitchFamily="18" charset="0"/>
                <a:cs typeface="Times New Roman" pitchFamily="18" charset="0"/>
              </a:rPr>
              <a:t>C</a:t>
            </a:r>
            <a:endParaRPr lang="en-US" sz="2400" dirty="0"/>
          </a:p>
        </p:txBody>
      </p:sp>
      <p:sp>
        <p:nvSpPr>
          <p:cNvPr id="6" name="Rectangle 5"/>
          <p:cNvSpPr/>
          <p:nvPr/>
        </p:nvSpPr>
        <p:spPr>
          <a:xfrm>
            <a:off x="1295400" y="1447802"/>
            <a:ext cx="6477000" cy="461665"/>
          </a:xfrm>
          <a:prstGeom prst="rect">
            <a:avLst/>
          </a:prstGeom>
        </p:spPr>
        <p:txBody>
          <a:bodyPr wrap="square">
            <a:spAutoFit/>
          </a:bodyPr>
          <a:lstStyle/>
          <a:p>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phòng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tránh</a:t>
            </a:r>
            <a:r>
              <a:rPr lang="en-US" sz="2400" b="1" dirty="0">
                <a:latin typeface="Times New Roman" pitchFamily="18" charset="0"/>
                <a:cs typeface="Times New Roman" pitchFamily="18" charset="0"/>
              </a:rPr>
              <a:t> tai </a:t>
            </a:r>
            <a:r>
              <a:rPr lang="en-US" sz="2400" b="1" dirty="0" err="1">
                <a:latin typeface="Times New Roman" pitchFamily="18" charset="0"/>
                <a:cs typeface="Times New Roman" pitchFamily="18" charset="0"/>
              </a:rPr>
              <a:t>nạn</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đ</a:t>
            </a:r>
            <a:r>
              <a:rPr lang="en-US" sz="2400" b="1" dirty="0" err="1">
                <a:latin typeface="Times New Roman" pitchFamily="18" charset="0"/>
                <a:cs typeface="Times New Roman" pitchFamily="18" charset="0"/>
              </a:rPr>
              <a:t>uối</a:t>
            </a:r>
            <a:r>
              <a:rPr lang="en-US" sz="2400" b="1" dirty="0">
                <a:latin typeface="Times New Roman" pitchFamily="18" charset="0"/>
                <a:cs typeface="Times New Roman" pitchFamily="18" charset="0"/>
              </a:rPr>
              <a:t> n</a:t>
            </a:r>
            <a:r>
              <a:rPr lang="vi-VN" sz="2400" b="1" dirty="0">
                <a:latin typeface="Times New Roman" pitchFamily="18" charset="0"/>
                <a:cs typeface="Times New Roman" pitchFamily="18" charset="0"/>
              </a:rPr>
              <a:t>ước</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39" y="0"/>
            <a:ext cx="922063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981201" y="0"/>
            <a:ext cx="6154121" cy="523220"/>
          </a:xfrm>
          <a:prstGeom prst="rect">
            <a:avLst/>
          </a:prstGeom>
        </p:spPr>
        <p:txBody>
          <a:bodyPr wrap="square">
            <a:spAutoFit/>
          </a:bodyPr>
          <a:lstStyle/>
          <a:p>
            <a:endParaRPr lang="en-US" sz="2800" dirty="0">
              <a:solidFill>
                <a:schemeClr val="tx1"/>
              </a:solidFill>
              <a:latin typeface="Times New Roman" pitchFamily="18" charset="0"/>
              <a:cs typeface="Times New Roman" pitchFamily="18" charset="0"/>
            </a:endParaRPr>
          </a:p>
        </p:txBody>
      </p:sp>
      <p:sp>
        <p:nvSpPr>
          <p:cNvPr id="9" name="Rectangle 8"/>
          <p:cNvSpPr/>
          <p:nvPr/>
        </p:nvSpPr>
        <p:spPr>
          <a:xfrm>
            <a:off x="1143000" y="567156"/>
            <a:ext cx="6990640" cy="461665"/>
          </a:xfrm>
          <a:prstGeom prst="rect">
            <a:avLst/>
          </a:prstGeom>
        </p:spPr>
        <p:txBody>
          <a:bodyPr wrap="square">
            <a:spAutoFit/>
          </a:bodyPr>
          <a:lstStyle/>
          <a:p>
            <a:endParaRPr lang="en-US" sz="2400" dirty="0"/>
          </a:p>
        </p:txBody>
      </p:sp>
      <p:sp>
        <p:nvSpPr>
          <p:cNvPr id="10" name="Rectangle 9"/>
          <p:cNvSpPr/>
          <p:nvPr/>
        </p:nvSpPr>
        <p:spPr>
          <a:xfrm>
            <a:off x="838200" y="1032081"/>
            <a:ext cx="6553200" cy="461665"/>
          </a:xfrm>
          <a:prstGeom prst="rect">
            <a:avLst/>
          </a:prstGeom>
        </p:spPr>
        <p:txBody>
          <a:bodyPr wrap="square">
            <a:spAutoFit/>
          </a:bodyPr>
          <a:lstStyle/>
          <a:p>
            <a:endParaRPr lang="en-US" sz="2400" dirty="0"/>
          </a:p>
        </p:txBody>
      </p:sp>
      <p:sp>
        <p:nvSpPr>
          <p:cNvPr id="11" name="Rectangle 10"/>
          <p:cNvSpPr/>
          <p:nvPr/>
        </p:nvSpPr>
        <p:spPr>
          <a:xfrm>
            <a:off x="224971" y="3205546"/>
            <a:ext cx="2286000" cy="7571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en-US" sz="3600" dirty="0" err="1">
                <a:solidFill>
                  <a:srgbClr val="FF0000"/>
                </a:solidFill>
                <a:latin typeface="Times New Roman" pitchFamily="18" charset="0"/>
                <a:cs typeface="Times New Roman" pitchFamily="18" charset="0"/>
              </a:rPr>
              <a:t>Không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nên</a:t>
            </a:r>
            <a:endParaRPr lang="en-US" sz="3600" dirty="0">
              <a:solidFill>
                <a:srgbClr val="FF0000"/>
              </a:solidFill>
              <a:latin typeface="Times New Roman" pitchFamily="18" charset="0"/>
              <a:cs typeface="Times New Roman" pitchFamily="18" charset="0"/>
            </a:endParaRPr>
          </a:p>
        </p:txBody>
      </p:sp>
      <p:cxnSp>
        <p:nvCxnSpPr>
          <p:cNvPr id="13" name="Straight Arrow Connector 12"/>
          <p:cNvCxnSpPr>
            <a:cxnSpLocks noChangeShapeType="1"/>
          </p:cNvCxnSpPr>
          <p:nvPr/>
        </p:nvCxnSpPr>
        <p:spPr bwMode="auto">
          <a:xfrm flipV="1">
            <a:off x="2539206" y="2692705"/>
            <a:ext cx="1143000" cy="984250"/>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cxnSpLocks noChangeShapeType="1"/>
          </p:cNvCxnSpPr>
          <p:nvPr/>
        </p:nvCxnSpPr>
        <p:spPr bwMode="auto">
          <a:xfrm flipV="1">
            <a:off x="2514600" y="3607899"/>
            <a:ext cx="1192212" cy="76200"/>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cxnSpLocks noChangeShapeType="1"/>
          </p:cNvCxnSpPr>
          <p:nvPr/>
        </p:nvCxnSpPr>
        <p:spPr bwMode="auto">
          <a:xfrm>
            <a:off x="2540672" y="3700906"/>
            <a:ext cx="1192212" cy="990600"/>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a:xfrm>
            <a:off x="3657600" y="2306250"/>
            <a:ext cx="5008102" cy="609398"/>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just">
              <a:lnSpc>
                <a:spcPct val="120000"/>
              </a:lnSpc>
            </a:pP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Chơi</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đùa</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gần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hồ</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ao</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sông</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suối</a:t>
            </a:r>
            <a:r>
              <a:rPr lang="en-US" sz="2800" b="0" dirty="0">
                <a:latin typeface="Times New Roman" pitchFamily="18" charset="0"/>
                <a:cs typeface="Times New Roman" pitchFamily="18" charset="0"/>
              </a:rPr>
              <a:t>. </a:t>
            </a:r>
          </a:p>
        </p:txBody>
      </p:sp>
      <p:sp>
        <p:nvSpPr>
          <p:cNvPr id="17" name="Rectangle 16"/>
          <p:cNvSpPr/>
          <p:nvPr/>
        </p:nvSpPr>
        <p:spPr>
          <a:xfrm>
            <a:off x="3713594" y="3316628"/>
            <a:ext cx="495211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Đến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những</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nơi</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giếng</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nước</a:t>
            </a:r>
            <a:r>
              <a:rPr lang="en-US" sz="2800" b="0" dirty="0">
                <a:latin typeface="Times New Roman" pitchFamily="18" charset="0"/>
                <a:cs typeface="Times New Roman" pitchFamily="18" charset="0"/>
              </a:rPr>
              <a:t>, chum,  </a:t>
            </a:r>
            <a:r>
              <a:rPr lang="en-US" sz="2800" b="0" dirty="0" err="1">
                <a:latin typeface="Times New Roman" pitchFamily="18" charset="0"/>
                <a:cs typeface="Times New Roman" pitchFamily="18" charset="0"/>
              </a:rPr>
              <a:t>vại</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không</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có</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nắp</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đậy</a:t>
            </a:r>
            <a:endParaRPr lang="en-US" sz="2800" dirty="0">
              <a:latin typeface="Times New Roman" pitchFamily="18" charset="0"/>
              <a:cs typeface="Times New Roman" pitchFamily="18" charset="0"/>
            </a:endParaRPr>
          </a:p>
        </p:txBody>
      </p:sp>
      <p:sp>
        <p:nvSpPr>
          <p:cNvPr id="18" name="Rectangle 17"/>
          <p:cNvSpPr/>
          <p:nvPr/>
        </p:nvSpPr>
        <p:spPr>
          <a:xfrm>
            <a:off x="3775499" y="4495800"/>
            <a:ext cx="4890205" cy="112646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20000"/>
              </a:lnSpc>
            </a:pP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Đùa</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giỡn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bỏ</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tay</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chân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xuống</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nước</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khi</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đi</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thuyền</a:t>
            </a:r>
            <a:r>
              <a:rPr lang="en-US" sz="2800" b="0" dirty="0">
                <a:latin typeface="Times New Roman" pitchFamily="18" charset="0"/>
                <a:cs typeface="Times New Roman" pitchFamily="18" charset="0"/>
              </a:rPr>
              <a:t>.</a:t>
            </a:r>
          </a:p>
        </p:txBody>
      </p:sp>
    </p:spTree>
    <p:extLst>
      <p:ext uri="{BB962C8B-B14F-4D97-AF65-F5344CB8AC3E}">
        <p14:creationId xmlns:p14="http://schemas.microsoft.com/office/powerpoint/2010/main" val="207388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Admin\Desktop\hinh-nen-slide-dep-11_023216382.jpg"/>
          <p:cNvPicPr>
            <a:picLocks noGrp="1" noChangeAspect="1" noChangeArrowheads="1"/>
          </p:cNvPicPr>
          <p:nvPr>
            <p:ph idx="1"/>
          </p:nvPr>
        </p:nvPicPr>
        <p:blipFill>
          <a:blip r:embed="rId2"/>
          <a:srcRect/>
          <a:stretch>
            <a:fillRect/>
          </a:stretch>
        </p:blipFill>
        <p:spPr bwMode="auto">
          <a:xfrm>
            <a:off x="1" y="0"/>
            <a:ext cx="9143999" cy="6858000"/>
          </a:xfrm>
          <a:prstGeom prst="rect">
            <a:avLst/>
          </a:prstGeom>
          <a:noFill/>
        </p:spPr>
      </p:pic>
      <p:pic>
        <p:nvPicPr>
          <p:cNvPr id="3075" name="Picture 3" descr="C:\Users\Admin\Desktop\dau-hoi-cham-1.jpg"/>
          <p:cNvPicPr>
            <a:picLocks noChangeAspect="1" noChangeArrowheads="1"/>
          </p:cNvPicPr>
          <p:nvPr/>
        </p:nvPicPr>
        <p:blipFill>
          <a:blip r:embed="rId3"/>
          <a:srcRect/>
          <a:stretch>
            <a:fillRect/>
          </a:stretch>
        </p:blipFill>
        <p:spPr bwMode="auto">
          <a:xfrm rot="1504134">
            <a:off x="3903488" y="90758"/>
            <a:ext cx="4800600" cy="5105400"/>
          </a:xfrm>
          <a:prstGeom prst="rect">
            <a:avLst/>
          </a:prstGeom>
          <a:noFill/>
        </p:spPr>
      </p:pic>
      <p:sp>
        <p:nvSpPr>
          <p:cNvPr id="6" name="Rectangle 5"/>
          <p:cNvSpPr/>
          <p:nvPr/>
        </p:nvSpPr>
        <p:spPr>
          <a:xfrm>
            <a:off x="457201" y="762002"/>
            <a:ext cx="4267199" cy="3477875"/>
          </a:xfrm>
          <a:prstGeom prst="rect">
            <a:avLst/>
          </a:prstGeom>
        </p:spPr>
        <p:txBody>
          <a:bodyPr wrap="square">
            <a:spAutoFit/>
          </a:bodyPr>
          <a:lstStyle/>
          <a:p>
            <a:r>
              <a:rPr lang="en-US" sz="4400" b="1" dirty="0" err="1">
                <a:latin typeface="Times New Roman" pitchFamily="18" charset="0"/>
                <a:cs typeface="Times New Roman" pitchFamily="18" charset="0"/>
              </a:rPr>
              <a:t>Hãy</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kể</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a:t>
            </a:r>
            <a:r>
              <a:rPr lang="en-US" sz="4400" b="1" dirty="0">
                <a:latin typeface="Times New Roman" pitchFamily="18" charset="0"/>
                <a:cs typeface="Times New Roman" pitchFamily="18" charset="0"/>
              </a:rPr>
              <a:t> </a:t>
            </a:r>
          </a:p>
          <a:p>
            <a:r>
              <a:rPr lang="en-US" sz="4400" b="1" dirty="0" err="1">
                <a:latin typeface="Times New Roman" pitchFamily="18" charset="0"/>
                <a:cs typeface="Times New Roman" pitchFamily="18" charset="0"/>
              </a:rPr>
              <a:t>hành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động</a:t>
            </a:r>
            <a:endParaRPr lang="en-US" sz="4400" b="1" dirty="0">
              <a:latin typeface="Times New Roman" pitchFamily="18" charset="0"/>
              <a:cs typeface="Times New Roman" pitchFamily="18" charset="0"/>
            </a:endParaRPr>
          </a:p>
          <a:p>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xâm</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hại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mà</a:t>
            </a:r>
            <a:endParaRPr lang="en-US" sz="4400" b="1" dirty="0">
              <a:latin typeface="Times New Roman" pitchFamily="18" charset="0"/>
              <a:cs typeface="Times New Roman" pitchFamily="18" charset="0"/>
            </a:endParaRPr>
          </a:p>
          <a:p>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em</a:t>
            </a:r>
            <a:r>
              <a:rPr lang="en-US" sz="4400" b="1" dirty="0">
                <a:latin typeface="Times New Roman" pitchFamily="18" charset="0"/>
                <a:cs typeface="Times New Roman" pitchFamily="18" charset="0"/>
              </a:rPr>
              <a:t> </a:t>
            </a:r>
          </a:p>
          <a:p>
            <a:r>
              <a:rPr lang="en-US" sz="4400" b="1" dirty="0" err="1">
                <a:latin typeface="Times New Roman" pitchFamily="18" charset="0"/>
                <a:cs typeface="Times New Roman" pitchFamily="18" charset="0"/>
              </a:rPr>
              <a:t>biết</a:t>
            </a:r>
            <a:r>
              <a:rPr lang="en-US" sz="4400" b="1" dirty="0">
                <a:latin typeface="Times New Roman" pitchFamily="18" charset="0"/>
                <a:cs typeface="Times New Roman" pitchFamily="18" charset="0"/>
              </a:rPr>
              <a:t>?</a:t>
            </a:r>
          </a:p>
        </p:txBody>
      </p:sp>
    </p:spTree>
  </p:cSld>
  <p:clrMapOvr>
    <a:masterClrMapping/>
  </p:clrMapOvr>
  <p:transition>
    <p:diamon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057400" y="76200"/>
            <a:ext cx="5818936" cy="523220"/>
          </a:xfrm>
          <a:prstGeom prst="rect">
            <a:avLst/>
          </a:prstGeom>
        </p:spPr>
        <p:txBody>
          <a:bodyPr wrap="square">
            <a:spAutoFit/>
          </a:bodyPr>
          <a:lstStyle/>
          <a:p>
            <a:endParaRPr lang="en-US" sz="2800" dirty="0">
              <a:solidFill>
                <a:schemeClr val="tx1"/>
              </a:solidFill>
              <a:latin typeface="Times New Roman" pitchFamily="18" charset="0"/>
              <a:cs typeface="Times New Roman" pitchFamily="18" charset="0"/>
            </a:endParaRPr>
          </a:p>
        </p:txBody>
      </p:sp>
      <p:sp>
        <p:nvSpPr>
          <p:cNvPr id="6" name="Rectangle 5"/>
          <p:cNvSpPr/>
          <p:nvPr/>
        </p:nvSpPr>
        <p:spPr>
          <a:xfrm>
            <a:off x="1676400" y="609602"/>
            <a:ext cx="6609414" cy="461665"/>
          </a:xfrm>
          <a:prstGeom prst="rect">
            <a:avLst/>
          </a:prstGeom>
        </p:spPr>
        <p:txBody>
          <a:bodyPr wrap="square">
            <a:spAutoFit/>
          </a:bodyPr>
          <a:lstStyle/>
          <a:p>
            <a:endParaRPr lang="en-US" sz="2400" dirty="0"/>
          </a:p>
        </p:txBody>
      </p:sp>
      <p:sp>
        <p:nvSpPr>
          <p:cNvPr id="7" name="Rectangle 6"/>
          <p:cNvSpPr/>
          <p:nvPr/>
        </p:nvSpPr>
        <p:spPr>
          <a:xfrm>
            <a:off x="1143000" y="1022255"/>
            <a:ext cx="6477000" cy="461665"/>
          </a:xfrm>
          <a:prstGeom prst="rect">
            <a:avLst/>
          </a:prstGeom>
        </p:spPr>
        <p:txBody>
          <a:bodyPr wrap="square">
            <a:spAutoFit/>
          </a:bodyPr>
          <a:lstStyle/>
          <a:p>
            <a:endParaRPr lang="en-US" sz="2400" dirty="0"/>
          </a:p>
        </p:txBody>
      </p:sp>
      <p:sp>
        <p:nvSpPr>
          <p:cNvPr id="8" name="Rectangle 7"/>
          <p:cNvSpPr/>
          <p:nvPr/>
        </p:nvSpPr>
        <p:spPr>
          <a:xfrm>
            <a:off x="533401" y="3124202"/>
            <a:ext cx="1580895" cy="9787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20000"/>
              </a:lnSpc>
              <a:defRPr/>
            </a:pP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Nên</a:t>
            </a:r>
            <a:endParaRPr lang="en-US" sz="4800" dirty="0">
              <a:solidFill>
                <a:srgbClr val="FF0000"/>
              </a:solidFill>
              <a:latin typeface="Times New Roman" pitchFamily="18" charset="0"/>
              <a:cs typeface="Times New Roman" pitchFamily="18" charset="0"/>
            </a:endParaRPr>
          </a:p>
        </p:txBody>
      </p:sp>
      <p:cxnSp>
        <p:nvCxnSpPr>
          <p:cNvPr id="9" name="Straight Arrow Connector 8"/>
          <p:cNvCxnSpPr>
            <a:cxnSpLocks noChangeShapeType="1"/>
          </p:cNvCxnSpPr>
          <p:nvPr/>
        </p:nvCxnSpPr>
        <p:spPr bwMode="auto">
          <a:xfrm flipV="1">
            <a:off x="2084614" y="2667000"/>
            <a:ext cx="1143000" cy="984250"/>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a:cxnSpLocks noChangeShapeType="1"/>
          </p:cNvCxnSpPr>
          <p:nvPr/>
        </p:nvCxnSpPr>
        <p:spPr bwMode="auto">
          <a:xfrm>
            <a:off x="2084614" y="3661229"/>
            <a:ext cx="1192212" cy="990600"/>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a:xfrm>
            <a:off x="3304336" y="990601"/>
            <a:ext cx="5458664" cy="245605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20000"/>
              </a:lnSpc>
            </a:pP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Chấp</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hành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tốt</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các</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quy</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định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về</a:t>
            </a:r>
            <a:r>
              <a:rPr lang="en-US" sz="3200" b="0" dirty="0">
                <a:latin typeface="Times New Roman" pitchFamily="18" charset="0"/>
                <a:cs typeface="Times New Roman" pitchFamily="18" charset="0"/>
              </a:rPr>
              <a:t> an </a:t>
            </a:r>
            <a:r>
              <a:rPr lang="en-US" sz="3200" b="0" dirty="0" err="1">
                <a:latin typeface="Times New Roman" pitchFamily="18" charset="0"/>
                <a:cs typeface="Times New Roman" pitchFamily="18" charset="0"/>
              </a:rPr>
              <a:t>toàn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khi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tham</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gia</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các</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phương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tiện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giao</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thông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đường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thủy</a:t>
            </a:r>
            <a:r>
              <a:rPr lang="en-US" sz="3200" b="0" dirty="0">
                <a:latin typeface="Times New Roman" pitchFamily="18" charset="0"/>
                <a:cs typeface="Times New Roman" pitchFamily="18" charset="0"/>
              </a:rPr>
              <a:t>. </a:t>
            </a:r>
          </a:p>
        </p:txBody>
      </p:sp>
      <p:sp>
        <p:nvSpPr>
          <p:cNvPr id="12" name="Rectangle 11"/>
          <p:cNvSpPr/>
          <p:nvPr/>
        </p:nvSpPr>
        <p:spPr>
          <a:xfrm>
            <a:off x="3429000" y="3962402"/>
            <a:ext cx="5334000" cy="127419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20000"/>
              </a:lnSpc>
            </a:pP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Tuyệt</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đối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không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lội</a:t>
            </a:r>
            <a:r>
              <a:rPr lang="en-US" sz="3200" b="0" dirty="0">
                <a:latin typeface="Times New Roman" pitchFamily="18" charset="0"/>
                <a:cs typeface="Times New Roman" pitchFamily="18" charset="0"/>
              </a:rPr>
              <a:t> qua </a:t>
            </a:r>
            <a:r>
              <a:rPr lang="en-US" sz="3200" b="0" dirty="0" err="1">
                <a:latin typeface="Times New Roman" pitchFamily="18" charset="0"/>
                <a:cs typeface="Times New Roman" pitchFamily="18" charset="0"/>
              </a:rPr>
              <a:t>suối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khi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trời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mưa</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lũ</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dông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bão</a:t>
            </a:r>
            <a:r>
              <a:rPr lang="en-US" sz="3200" b="0" dirty="0">
                <a:latin typeface="Times New Roman" pitchFamily="18" charset="0"/>
                <a:cs typeface="Times New Roman" pitchFamily="18" charset="0"/>
              </a:rPr>
              <a:t>.</a:t>
            </a:r>
          </a:p>
        </p:txBody>
      </p:sp>
    </p:spTree>
    <p:extLst>
      <p:ext uri="{BB962C8B-B14F-4D97-AF65-F5344CB8AC3E}">
        <p14:creationId xmlns:p14="http://schemas.microsoft.com/office/powerpoint/2010/main" val="199202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4" y="237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057401" y="25400"/>
            <a:ext cx="184731" cy="523220"/>
          </a:xfrm>
          <a:prstGeom prst="rect">
            <a:avLst/>
          </a:prstGeom>
        </p:spPr>
        <p:txBody>
          <a:bodyPr wrap="none">
            <a:spAutoFit/>
          </a:bodyPr>
          <a:lstStyle/>
          <a:p>
            <a:endParaRPr lang="en-US" sz="2800" dirty="0">
              <a:latin typeface="Times New Roman" pitchFamily="18" charset="0"/>
              <a:cs typeface="Times New Roman" pitchFamily="18" charset="0"/>
            </a:endParaRPr>
          </a:p>
        </p:txBody>
      </p:sp>
      <p:sp>
        <p:nvSpPr>
          <p:cNvPr id="6" name="Rectangle 5"/>
          <p:cNvSpPr/>
          <p:nvPr/>
        </p:nvSpPr>
        <p:spPr>
          <a:xfrm>
            <a:off x="1623949" y="467697"/>
            <a:ext cx="184731" cy="461665"/>
          </a:xfrm>
          <a:prstGeom prst="rect">
            <a:avLst/>
          </a:prstGeom>
        </p:spPr>
        <p:txBody>
          <a:bodyPr wrap="none">
            <a:spAutoFit/>
          </a:bodyPr>
          <a:lstStyle/>
          <a:p>
            <a:endParaRPr lang="en-US" sz="2400" dirty="0"/>
          </a:p>
        </p:txBody>
      </p:sp>
      <p:sp>
        <p:nvSpPr>
          <p:cNvPr id="7" name="Rectangle 6"/>
          <p:cNvSpPr/>
          <p:nvPr/>
        </p:nvSpPr>
        <p:spPr>
          <a:xfrm>
            <a:off x="1066800" y="837029"/>
            <a:ext cx="6934200" cy="461665"/>
          </a:xfrm>
          <a:prstGeom prst="rect">
            <a:avLst/>
          </a:prstGeom>
        </p:spPr>
        <p:txBody>
          <a:bodyPr wrap="square">
            <a:spAutoFit/>
          </a:bodyPr>
          <a:lstStyle/>
          <a:p>
            <a:endParaRPr lang="en-US" sz="2400" dirty="0"/>
          </a:p>
        </p:txBody>
      </p:sp>
      <p:sp>
        <p:nvSpPr>
          <p:cNvPr id="8" name="Rectangle 7"/>
          <p:cNvSpPr/>
          <p:nvPr/>
        </p:nvSpPr>
        <p:spPr>
          <a:xfrm>
            <a:off x="0" y="2"/>
            <a:ext cx="9144000" cy="1323439"/>
          </a:xfrm>
          <a:prstGeom prst="rect">
            <a:avLst/>
          </a:prstGeom>
        </p:spPr>
        <p:txBody>
          <a:bodyPr wrap="square">
            <a:spAutoFit/>
          </a:bodyPr>
          <a:lstStyle/>
          <a:p>
            <a:pPr algn="ctr"/>
            <a:r>
              <a:rPr lang="en-US" sz="4000" b="1" dirty="0" err="1">
                <a:latin typeface="Times New Roman" pitchFamily="18" charset="0"/>
                <a:cs typeface="Times New Roman" pitchFamily="18" charset="0"/>
              </a:rPr>
              <a:t>Để</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phòng</a:t>
            </a:r>
            <a:r>
              <a:rPr lang="en-US" sz="4000" b="1" dirty="0">
                <a:latin typeface="Times New Roman" pitchFamily="18" charset="0"/>
                <a:cs typeface="Times New Roman" pitchFamily="18" charset="0"/>
              </a:rPr>
              <a:t> </a:t>
            </a:r>
            <a:r>
              <a:rPr lang="en-US" sz="4000" b="1">
                <a:latin typeface="Times New Roman" pitchFamily="18" charset="0"/>
                <a:cs typeface="Times New Roman" pitchFamily="18" charset="0"/>
              </a:rPr>
              <a:t>tránh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bị</a:t>
            </a:r>
            <a:r>
              <a:rPr lang="en-US" sz="4000" b="1" dirty="0">
                <a:latin typeface="Times New Roman" pitchFamily="18" charset="0"/>
                <a:cs typeface="Times New Roman" pitchFamily="18" charset="0"/>
              </a:rPr>
              <a:t> tai </a:t>
            </a:r>
            <a:r>
              <a:rPr lang="en-US" sz="4000" b="1" dirty="0" err="1">
                <a:latin typeface="Times New Roman" pitchFamily="18" charset="0"/>
                <a:cs typeface="Times New Roman" pitchFamily="18" charset="0"/>
              </a:rPr>
              <a:t>nạn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đuối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nước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chúng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có</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thể</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tập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bơi</a:t>
            </a:r>
            <a:r>
              <a:rPr lang="en-US" sz="4000" b="1" dirty="0">
                <a:latin typeface="Times New Roman" pitchFamily="18" charset="0"/>
                <a:cs typeface="Times New Roman" pitchFamily="18" charset="0"/>
              </a:rPr>
              <a:t>.</a:t>
            </a:r>
            <a:endParaRPr lang="en-US" sz="4000" dirty="0"/>
          </a:p>
        </p:txBody>
      </p:sp>
      <p:sp>
        <p:nvSpPr>
          <p:cNvPr id="9" name="Rectangle 8"/>
          <p:cNvSpPr>
            <a:spLocks noChangeArrowheads="1"/>
          </p:cNvSpPr>
          <p:nvPr/>
        </p:nvSpPr>
        <p:spPr bwMode="auto">
          <a:xfrm>
            <a:off x="571500" y="2951959"/>
            <a:ext cx="2971800" cy="954087"/>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defPPr>
              <a:defRPr lang="en-US"/>
            </a:defPPr>
            <a:lvl1pPr algn="l" rtl="0" fontAlgn="base">
              <a:spcBef>
                <a:spcPct val="0"/>
              </a:spcBef>
              <a:spcAft>
                <a:spcPct val="0"/>
              </a:spcAft>
              <a:defRPr sz="2800" b="1" kern="1200">
                <a:solidFill>
                  <a:schemeClr val="tx1"/>
                </a:solidFill>
                <a:latin typeface="Times New Roman" pitchFamily="18" charset="0"/>
                <a:ea typeface="+mn-ea"/>
                <a:cs typeface="+mn-cs"/>
              </a:defRPr>
            </a:lvl1pPr>
            <a:lvl2pPr marL="457200" algn="l" rtl="0" fontAlgn="base">
              <a:spcBef>
                <a:spcPct val="0"/>
              </a:spcBef>
              <a:spcAft>
                <a:spcPct val="0"/>
              </a:spcAft>
              <a:defRPr sz="2800" b="1" kern="1200">
                <a:solidFill>
                  <a:schemeClr val="tx1"/>
                </a:solidFill>
                <a:latin typeface="Times New Roman" pitchFamily="18" charset="0"/>
                <a:ea typeface="+mn-ea"/>
                <a:cs typeface="+mn-cs"/>
              </a:defRPr>
            </a:lvl2pPr>
            <a:lvl3pPr marL="914400" algn="l" rtl="0" fontAlgn="base">
              <a:spcBef>
                <a:spcPct val="0"/>
              </a:spcBef>
              <a:spcAft>
                <a:spcPct val="0"/>
              </a:spcAft>
              <a:defRPr sz="2800" b="1" kern="1200">
                <a:solidFill>
                  <a:schemeClr val="tx1"/>
                </a:solidFill>
                <a:latin typeface="Times New Roman" pitchFamily="18" charset="0"/>
                <a:ea typeface="+mn-ea"/>
                <a:cs typeface="+mn-cs"/>
              </a:defRPr>
            </a:lvl3pPr>
            <a:lvl4pPr marL="1371600" algn="l" rtl="0" fontAlgn="base">
              <a:spcBef>
                <a:spcPct val="0"/>
              </a:spcBef>
              <a:spcAft>
                <a:spcPct val="0"/>
              </a:spcAft>
              <a:defRPr sz="2800" b="1" kern="1200">
                <a:solidFill>
                  <a:schemeClr val="tx1"/>
                </a:solidFill>
                <a:latin typeface="Times New Roman" pitchFamily="18" charset="0"/>
                <a:ea typeface="+mn-ea"/>
                <a:cs typeface="+mn-cs"/>
              </a:defRPr>
            </a:lvl4pPr>
            <a:lvl5pPr marL="1828800" algn="l"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r>
              <a:rPr lang="en-US" b="0" dirty="0" err="1"/>
              <a:t>Nguyên</a:t>
            </a:r>
            <a:r>
              <a:rPr lang="en-US" b="0" dirty="0"/>
              <a:t> </a:t>
            </a:r>
            <a:r>
              <a:rPr lang="en-US" b="0" dirty="0" err="1"/>
              <a:t>tắc</a:t>
            </a:r>
            <a:r>
              <a:rPr lang="en-US" b="0" dirty="0"/>
              <a:t> </a:t>
            </a:r>
            <a:r>
              <a:rPr lang="en-US" b="0" dirty="0" err="1"/>
              <a:t>khi</a:t>
            </a:r>
            <a:r>
              <a:rPr lang="en-US" b="0" dirty="0"/>
              <a:t> </a:t>
            </a:r>
            <a:r>
              <a:rPr lang="en-US" b="0" dirty="0" err="1"/>
              <a:t>tập</a:t>
            </a:r>
            <a:r>
              <a:rPr lang="en-US" b="0" dirty="0"/>
              <a:t> </a:t>
            </a:r>
            <a:r>
              <a:rPr lang="en-US" b="0" dirty="0" err="1"/>
              <a:t>bơi</a:t>
            </a:r>
            <a:r>
              <a:rPr lang="en-US" b="0" dirty="0"/>
              <a:t> </a:t>
            </a:r>
            <a:r>
              <a:rPr lang="en-US" b="0" dirty="0" err="1"/>
              <a:t>hoặc</a:t>
            </a:r>
            <a:r>
              <a:rPr lang="en-US" b="0" dirty="0"/>
              <a:t> </a:t>
            </a:r>
            <a:r>
              <a:rPr lang="en-US" b="0" dirty="0" err="1"/>
              <a:t>đi</a:t>
            </a:r>
            <a:r>
              <a:rPr lang="en-US" b="0" dirty="0"/>
              <a:t> </a:t>
            </a:r>
            <a:r>
              <a:rPr lang="en-US" b="0" dirty="0" err="1"/>
              <a:t>bơi</a:t>
            </a:r>
            <a:endParaRPr lang="en-US" dirty="0"/>
          </a:p>
        </p:txBody>
      </p:sp>
      <p:cxnSp>
        <p:nvCxnSpPr>
          <p:cNvPr id="10" name="Straight Arrow Connector 9"/>
          <p:cNvCxnSpPr>
            <a:cxnSpLocks noChangeShapeType="1"/>
          </p:cNvCxnSpPr>
          <p:nvPr/>
        </p:nvCxnSpPr>
        <p:spPr bwMode="auto">
          <a:xfrm flipV="1">
            <a:off x="3539672" y="2432847"/>
            <a:ext cx="1312183" cy="843755"/>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2"/>
          <p:cNvSpPr>
            <a:spLocks noChangeArrowheads="1"/>
          </p:cNvSpPr>
          <p:nvPr/>
        </p:nvSpPr>
        <p:spPr bwMode="auto">
          <a:xfrm>
            <a:off x="4876800" y="2133602"/>
            <a:ext cx="3947886" cy="95410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defPPr>
              <a:defRPr lang="en-US"/>
            </a:defPPr>
            <a:lvl1pPr algn="l" rtl="0" fontAlgn="base">
              <a:spcBef>
                <a:spcPct val="0"/>
              </a:spcBef>
              <a:spcAft>
                <a:spcPct val="0"/>
              </a:spcAft>
              <a:defRPr sz="2800" b="1" kern="1200">
                <a:solidFill>
                  <a:schemeClr val="tx1"/>
                </a:solidFill>
                <a:latin typeface="Times New Roman" pitchFamily="18" charset="0"/>
                <a:ea typeface="+mn-ea"/>
                <a:cs typeface="+mn-cs"/>
              </a:defRPr>
            </a:lvl1pPr>
            <a:lvl2pPr marL="457200" algn="l" rtl="0" fontAlgn="base">
              <a:spcBef>
                <a:spcPct val="0"/>
              </a:spcBef>
              <a:spcAft>
                <a:spcPct val="0"/>
              </a:spcAft>
              <a:defRPr sz="2800" b="1" kern="1200">
                <a:solidFill>
                  <a:schemeClr val="tx1"/>
                </a:solidFill>
                <a:latin typeface="Times New Roman" pitchFamily="18" charset="0"/>
                <a:ea typeface="+mn-ea"/>
                <a:cs typeface="+mn-cs"/>
              </a:defRPr>
            </a:lvl2pPr>
            <a:lvl3pPr marL="914400" algn="l" rtl="0" fontAlgn="base">
              <a:spcBef>
                <a:spcPct val="0"/>
              </a:spcBef>
              <a:spcAft>
                <a:spcPct val="0"/>
              </a:spcAft>
              <a:defRPr sz="2800" b="1" kern="1200">
                <a:solidFill>
                  <a:schemeClr val="tx1"/>
                </a:solidFill>
                <a:latin typeface="Times New Roman" pitchFamily="18" charset="0"/>
                <a:ea typeface="+mn-ea"/>
                <a:cs typeface="+mn-cs"/>
              </a:defRPr>
            </a:lvl3pPr>
            <a:lvl4pPr marL="1371600" algn="l" rtl="0" fontAlgn="base">
              <a:spcBef>
                <a:spcPct val="0"/>
              </a:spcBef>
              <a:spcAft>
                <a:spcPct val="0"/>
              </a:spcAft>
              <a:defRPr sz="2800" b="1" kern="1200">
                <a:solidFill>
                  <a:schemeClr val="tx1"/>
                </a:solidFill>
                <a:latin typeface="Times New Roman" pitchFamily="18" charset="0"/>
                <a:ea typeface="+mn-ea"/>
                <a:cs typeface="+mn-cs"/>
              </a:defRPr>
            </a:lvl4pPr>
            <a:lvl5pPr marL="1828800" algn="l"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r>
              <a:rPr lang="en-US" b="0" dirty="0"/>
              <a:t>- </a:t>
            </a:r>
            <a:r>
              <a:rPr lang="en-US" b="0" dirty="0" err="1"/>
              <a:t>Chỉ</a:t>
            </a:r>
            <a:r>
              <a:rPr lang="en-US" b="0" dirty="0"/>
              <a:t> </a:t>
            </a:r>
            <a:r>
              <a:rPr lang="en-US" b="0" dirty="0" err="1"/>
              <a:t>tập</a:t>
            </a:r>
            <a:r>
              <a:rPr lang="en-US" b="0" dirty="0"/>
              <a:t> </a:t>
            </a:r>
            <a:r>
              <a:rPr lang="en-US" b="0" dirty="0" err="1"/>
              <a:t>bơi</a:t>
            </a:r>
            <a:r>
              <a:rPr lang="en-US" b="0" dirty="0"/>
              <a:t> </a:t>
            </a:r>
            <a:r>
              <a:rPr lang="en-US" b="0" dirty="0" err="1"/>
              <a:t>hoặc</a:t>
            </a:r>
            <a:r>
              <a:rPr lang="en-US" b="0" dirty="0"/>
              <a:t> </a:t>
            </a:r>
            <a:r>
              <a:rPr lang="en-US" b="0" dirty="0" err="1"/>
              <a:t>bơi</a:t>
            </a:r>
            <a:r>
              <a:rPr lang="en-US" b="0" dirty="0"/>
              <a:t> ở </a:t>
            </a:r>
            <a:r>
              <a:rPr lang="en-US" b="0" dirty="0" err="1"/>
              <a:t>nơi</a:t>
            </a:r>
            <a:r>
              <a:rPr lang="en-US" b="0" dirty="0"/>
              <a:t> </a:t>
            </a:r>
            <a:r>
              <a:rPr lang="en-US" b="0" dirty="0" err="1"/>
              <a:t>có</a:t>
            </a:r>
            <a:r>
              <a:rPr lang="en-US" b="0" dirty="0"/>
              <a:t> </a:t>
            </a:r>
            <a:r>
              <a:rPr lang="en-US" b="0" dirty="0" err="1"/>
              <a:t>người</a:t>
            </a:r>
            <a:r>
              <a:rPr lang="en-US" b="0" dirty="0"/>
              <a:t> </a:t>
            </a:r>
            <a:r>
              <a:rPr lang="en-US" b="0" dirty="0" err="1"/>
              <a:t>lớn</a:t>
            </a:r>
            <a:r>
              <a:rPr lang="en-US" b="0" dirty="0"/>
              <a:t>.</a:t>
            </a:r>
          </a:p>
        </p:txBody>
      </p:sp>
      <p:cxnSp>
        <p:nvCxnSpPr>
          <p:cNvPr id="14" name="Straight Arrow Connector 13"/>
          <p:cNvCxnSpPr>
            <a:cxnSpLocks noChangeShapeType="1"/>
          </p:cNvCxnSpPr>
          <p:nvPr/>
        </p:nvCxnSpPr>
        <p:spPr bwMode="auto">
          <a:xfrm>
            <a:off x="3539672" y="3287714"/>
            <a:ext cx="1084297" cy="61604"/>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6"/>
          <p:cNvSpPr>
            <a:spLocks noChangeArrowheads="1"/>
          </p:cNvSpPr>
          <p:nvPr/>
        </p:nvSpPr>
        <p:spPr bwMode="auto">
          <a:xfrm>
            <a:off x="4851855" y="3167390"/>
            <a:ext cx="3972832" cy="523220"/>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defPPr>
              <a:defRPr lang="en-US"/>
            </a:defPPr>
            <a:lvl1pPr algn="l" rtl="0" fontAlgn="base">
              <a:spcBef>
                <a:spcPct val="0"/>
              </a:spcBef>
              <a:spcAft>
                <a:spcPct val="0"/>
              </a:spcAft>
              <a:defRPr sz="2800" b="1" kern="1200">
                <a:solidFill>
                  <a:schemeClr val="tx1"/>
                </a:solidFill>
                <a:latin typeface="Times New Roman" pitchFamily="18" charset="0"/>
                <a:ea typeface="+mn-ea"/>
                <a:cs typeface="+mn-cs"/>
              </a:defRPr>
            </a:lvl1pPr>
            <a:lvl2pPr marL="457200" algn="l" rtl="0" fontAlgn="base">
              <a:spcBef>
                <a:spcPct val="0"/>
              </a:spcBef>
              <a:spcAft>
                <a:spcPct val="0"/>
              </a:spcAft>
              <a:defRPr sz="2800" b="1" kern="1200">
                <a:solidFill>
                  <a:schemeClr val="tx1"/>
                </a:solidFill>
                <a:latin typeface="Times New Roman" pitchFamily="18" charset="0"/>
                <a:ea typeface="+mn-ea"/>
                <a:cs typeface="+mn-cs"/>
              </a:defRPr>
            </a:lvl2pPr>
            <a:lvl3pPr marL="914400" algn="l" rtl="0" fontAlgn="base">
              <a:spcBef>
                <a:spcPct val="0"/>
              </a:spcBef>
              <a:spcAft>
                <a:spcPct val="0"/>
              </a:spcAft>
              <a:defRPr sz="2800" b="1" kern="1200">
                <a:solidFill>
                  <a:schemeClr val="tx1"/>
                </a:solidFill>
                <a:latin typeface="Times New Roman" pitchFamily="18" charset="0"/>
                <a:ea typeface="+mn-ea"/>
                <a:cs typeface="+mn-cs"/>
              </a:defRPr>
            </a:lvl3pPr>
            <a:lvl4pPr marL="1371600" algn="l" rtl="0" fontAlgn="base">
              <a:spcBef>
                <a:spcPct val="0"/>
              </a:spcBef>
              <a:spcAft>
                <a:spcPct val="0"/>
              </a:spcAft>
              <a:defRPr sz="2800" b="1" kern="1200">
                <a:solidFill>
                  <a:schemeClr val="tx1"/>
                </a:solidFill>
                <a:latin typeface="Times New Roman" pitchFamily="18" charset="0"/>
                <a:ea typeface="+mn-ea"/>
                <a:cs typeface="+mn-cs"/>
              </a:defRPr>
            </a:lvl4pPr>
            <a:lvl5pPr marL="1828800" algn="l"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r>
              <a:rPr lang="en-US" b="0" dirty="0"/>
              <a:t>- </a:t>
            </a:r>
            <a:r>
              <a:rPr lang="en-US" b="0" dirty="0" err="1"/>
              <a:t>Có</a:t>
            </a:r>
            <a:r>
              <a:rPr lang="en-US" b="0" dirty="0"/>
              <a:t> </a:t>
            </a:r>
            <a:r>
              <a:rPr lang="en-US" b="0" dirty="0" err="1"/>
              <a:t>phương</a:t>
            </a:r>
            <a:r>
              <a:rPr lang="en-US" b="0" dirty="0"/>
              <a:t> </a:t>
            </a:r>
            <a:r>
              <a:rPr lang="en-US" b="0" dirty="0" err="1"/>
              <a:t>tiện</a:t>
            </a:r>
            <a:r>
              <a:rPr lang="en-US" b="0" dirty="0"/>
              <a:t> </a:t>
            </a:r>
            <a:r>
              <a:rPr lang="en-US" b="0" dirty="0" err="1"/>
              <a:t>cứu</a:t>
            </a:r>
            <a:r>
              <a:rPr lang="en-US" b="0" dirty="0"/>
              <a:t>  </a:t>
            </a:r>
            <a:r>
              <a:rPr lang="en-US" b="0" dirty="0" err="1"/>
              <a:t>hộ</a:t>
            </a:r>
            <a:r>
              <a:rPr lang="en-US" b="0" dirty="0"/>
              <a:t>.</a:t>
            </a:r>
          </a:p>
        </p:txBody>
      </p:sp>
      <p:cxnSp>
        <p:nvCxnSpPr>
          <p:cNvPr id="18" name="Straight Arrow Connector 17"/>
          <p:cNvCxnSpPr>
            <a:cxnSpLocks noChangeShapeType="1"/>
          </p:cNvCxnSpPr>
          <p:nvPr/>
        </p:nvCxnSpPr>
        <p:spPr bwMode="auto">
          <a:xfrm>
            <a:off x="3539672" y="3287714"/>
            <a:ext cx="994229" cy="1055686"/>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tangle 18"/>
          <p:cNvSpPr>
            <a:spLocks noChangeArrowheads="1"/>
          </p:cNvSpPr>
          <p:nvPr/>
        </p:nvSpPr>
        <p:spPr bwMode="auto">
          <a:xfrm>
            <a:off x="4771769" y="4038600"/>
            <a:ext cx="4052917" cy="1125538"/>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defPPr>
              <a:defRPr lang="en-US"/>
            </a:defPPr>
            <a:lvl1pPr algn="l" rtl="0" fontAlgn="base">
              <a:spcBef>
                <a:spcPct val="0"/>
              </a:spcBef>
              <a:spcAft>
                <a:spcPct val="0"/>
              </a:spcAft>
              <a:defRPr sz="2800" b="1" kern="1200">
                <a:solidFill>
                  <a:schemeClr val="tx1"/>
                </a:solidFill>
                <a:latin typeface="Times New Roman" pitchFamily="18" charset="0"/>
                <a:ea typeface="+mn-ea"/>
                <a:cs typeface="+mn-cs"/>
              </a:defRPr>
            </a:lvl1pPr>
            <a:lvl2pPr marL="457200" algn="l" rtl="0" fontAlgn="base">
              <a:spcBef>
                <a:spcPct val="0"/>
              </a:spcBef>
              <a:spcAft>
                <a:spcPct val="0"/>
              </a:spcAft>
              <a:defRPr sz="2800" b="1" kern="1200">
                <a:solidFill>
                  <a:schemeClr val="tx1"/>
                </a:solidFill>
                <a:latin typeface="Times New Roman" pitchFamily="18" charset="0"/>
                <a:ea typeface="+mn-ea"/>
                <a:cs typeface="+mn-cs"/>
              </a:defRPr>
            </a:lvl2pPr>
            <a:lvl3pPr marL="914400" algn="l" rtl="0" fontAlgn="base">
              <a:spcBef>
                <a:spcPct val="0"/>
              </a:spcBef>
              <a:spcAft>
                <a:spcPct val="0"/>
              </a:spcAft>
              <a:defRPr sz="2800" b="1" kern="1200">
                <a:solidFill>
                  <a:schemeClr val="tx1"/>
                </a:solidFill>
                <a:latin typeface="Times New Roman" pitchFamily="18" charset="0"/>
                <a:ea typeface="+mn-ea"/>
                <a:cs typeface="+mn-cs"/>
              </a:defRPr>
            </a:lvl3pPr>
            <a:lvl4pPr marL="1371600" algn="l" rtl="0" fontAlgn="base">
              <a:spcBef>
                <a:spcPct val="0"/>
              </a:spcBef>
              <a:spcAft>
                <a:spcPct val="0"/>
              </a:spcAft>
              <a:defRPr sz="2800" b="1" kern="1200">
                <a:solidFill>
                  <a:schemeClr val="tx1"/>
                </a:solidFill>
                <a:latin typeface="Times New Roman" pitchFamily="18" charset="0"/>
                <a:ea typeface="+mn-ea"/>
                <a:cs typeface="+mn-cs"/>
              </a:defRPr>
            </a:lvl4pPr>
            <a:lvl5pPr marL="1828800" algn="l"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lgn="just">
              <a:lnSpc>
                <a:spcPct val="120000"/>
              </a:lnSpc>
              <a:spcBef>
                <a:spcPct val="50000"/>
              </a:spcBef>
            </a:pPr>
            <a:r>
              <a:rPr lang="en-US" b="0" dirty="0"/>
              <a:t>- </a:t>
            </a:r>
            <a:r>
              <a:rPr lang="en-US" b="0" dirty="0" err="1"/>
              <a:t>Tuân</a:t>
            </a:r>
            <a:r>
              <a:rPr lang="en-US" b="0" dirty="0"/>
              <a:t> </a:t>
            </a:r>
            <a:r>
              <a:rPr lang="en-US" b="0" dirty="0" err="1"/>
              <a:t>thủ</a:t>
            </a:r>
            <a:r>
              <a:rPr lang="en-US" b="0" dirty="0"/>
              <a:t> </a:t>
            </a:r>
            <a:r>
              <a:rPr lang="en-US" b="0" dirty="0" err="1"/>
              <a:t>các</a:t>
            </a:r>
            <a:r>
              <a:rPr lang="en-US" b="0" dirty="0"/>
              <a:t> </a:t>
            </a:r>
            <a:r>
              <a:rPr lang="en-US" b="0" dirty="0" err="1"/>
              <a:t>quy</a:t>
            </a:r>
            <a:r>
              <a:rPr lang="en-US" b="0" dirty="0"/>
              <a:t> </a:t>
            </a:r>
            <a:r>
              <a:rPr lang="en-US" b="0" dirty="0" err="1"/>
              <a:t>định</a:t>
            </a:r>
            <a:r>
              <a:rPr lang="en-US" b="0" dirty="0"/>
              <a:t> </a:t>
            </a:r>
            <a:r>
              <a:rPr lang="en-US" b="0" dirty="0" err="1"/>
              <a:t>của</a:t>
            </a:r>
            <a:r>
              <a:rPr lang="en-US" b="0" dirty="0"/>
              <a:t> </a:t>
            </a:r>
            <a:r>
              <a:rPr lang="en-US" b="0" dirty="0" err="1"/>
              <a:t>bể</a:t>
            </a:r>
            <a:r>
              <a:rPr lang="en-US" b="0" dirty="0"/>
              <a:t> </a:t>
            </a:r>
            <a:r>
              <a:rPr lang="en-US" b="0" dirty="0" err="1"/>
              <a:t>bơi</a:t>
            </a:r>
            <a:r>
              <a:rPr lang="en-US" b="0" dirty="0"/>
              <a:t>, </a:t>
            </a:r>
            <a:r>
              <a:rPr lang="en-US" b="0" dirty="0" err="1"/>
              <a:t>khu</a:t>
            </a:r>
            <a:r>
              <a:rPr lang="en-US" b="0" dirty="0"/>
              <a:t> </a:t>
            </a:r>
            <a:r>
              <a:rPr lang="en-US" b="0" dirty="0" err="1"/>
              <a:t>vực</a:t>
            </a:r>
            <a:r>
              <a:rPr lang="en-US" b="0" dirty="0"/>
              <a:t> </a:t>
            </a:r>
            <a:r>
              <a:rPr lang="en-US" b="0" dirty="0" err="1"/>
              <a:t>bơi</a:t>
            </a:r>
            <a:r>
              <a:rPr lang="en-US" b="0" dirty="0"/>
              <a:t>.</a:t>
            </a:r>
          </a:p>
        </p:txBody>
      </p:sp>
    </p:spTree>
    <p:extLst>
      <p:ext uri="{BB962C8B-B14F-4D97-AF65-F5344CB8AC3E}">
        <p14:creationId xmlns:p14="http://schemas.microsoft.com/office/powerpoint/2010/main" val="101007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3" grpId="0" animBg="1"/>
      <p:bldP spid="17" grpId="0" animBg="1"/>
      <p:bldP spid="1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Oval 3"/>
          <p:cNvSpPr/>
          <p:nvPr/>
        </p:nvSpPr>
        <p:spPr>
          <a:xfrm>
            <a:off x="0" y="0"/>
            <a:ext cx="6172200" cy="6096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5400" b="1" dirty="0" err="1">
                <a:solidFill>
                  <a:schemeClr val="bg1"/>
                </a:solidFill>
                <a:latin typeface="Times New Roman" pitchFamily="18" charset="0"/>
                <a:cs typeface="Times New Roman" pitchFamily="18" charset="0"/>
              </a:rPr>
              <a:t>Khi</a:t>
            </a:r>
            <a:r>
              <a:rPr lang="en-US" sz="5400" b="1" dirty="0">
                <a:solidFill>
                  <a:schemeClr val="bg1"/>
                </a:solidFill>
                <a:latin typeface="Times New Roman" pitchFamily="18" charset="0"/>
                <a:cs typeface="Times New Roman" pitchFamily="18" charset="0"/>
              </a:rPr>
              <a:t> </a:t>
            </a:r>
            <a:r>
              <a:rPr lang="en-US" sz="5400" b="1" dirty="0" err="1">
                <a:solidFill>
                  <a:schemeClr val="bg1"/>
                </a:solidFill>
                <a:latin typeface="Times New Roman" pitchFamily="18" charset="0"/>
                <a:cs typeface="Times New Roman" pitchFamily="18" charset="0"/>
              </a:rPr>
              <a:t>gặp</a:t>
            </a:r>
            <a:r>
              <a:rPr lang="en-US" sz="5400" b="1" dirty="0">
                <a:solidFill>
                  <a:schemeClr val="bg1"/>
                </a:solidFill>
                <a:latin typeface="Times New Roman" pitchFamily="18" charset="0"/>
                <a:cs typeface="Times New Roman" pitchFamily="18" charset="0"/>
              </a:rPr>
              <a:t> </a:t>
            </a:r>
            <a:r>
              <a:rPr lang="en-US" sz="5400" b="1" dirty="0" err="1">
                <a:solidFill>
                  <a:schemeClr val="bg1"/>
                </a:solidFill>
                <a:latin typeface="Times New Roman" pitchFamily="18" charset="0"/>
                <a:cs typeface="Times New Roman" pitchFamily="18" charset="0"/>
              </a:rPr>
              <a:t>người</a:t>
            </a:r>
            <a:r>
              <a:rPr lang="en-US" sz="5400" b="1" dirty="0">
                <a:solidFill>
                  <a:schemeClr val="bg1"/>
                </a:solidFill>
                <a:latin typeface="Times New Roman" pitchFamily="18" charset="0"/>
                <a:cs typeface="Times New Roman" pitchFamily="18" charset="0"/>
              </a:rPr>
              <a:t>  </a:t>
            </a:r>
            <a:r>
              <a:rPr lang="en-US" sz="5400" b="1" dirty="0" err="1">
                <a:solidFill>
                  <a:schemeClr val="bg1"/>
                </a:solidFill>
                <a:latin typeface="Times New Roman" pitchFamily="18" charset="0"/>
                <a:cs typeface="Times New Roman" pitchFamily="18" charset="0"/>
              </a:rPr>
              <a:t>bị</a:t>
            </a:r>
            <a:r>
              <a:rPr lang="en-US" sz="5400" b="1" dirty="0">
                <a:solidFill>
                  <a:schemeClr val="bg1"/>
                </a:solidFill>
                <a:latin typeface="Times New Roman" pitchFamily="18" charset="0"/>
                <a:cs typeface="Times New Roman" pitchFamily="18" charset="0"/>
              </a:rPr>
              <a:t> </a:t>
            </a:r>
            <a:r>
              <a:rPr lang="en-US" sz="5400" b="1" dirty="0" err="1">
                <a:solidFill>
                  <a:schemeClr val="bg1"/>
                </a:solidFill>
                <a:latin typeface="Times New Roman" pitchFamily="18" charset="0"/>
                <a:cs typeface="Times New Roman" pitchFamily="18" charset="0"/>
              </a:rPr>
              <a:t>đuối</a:t>
            </a:r>
            <a:r>
              <a:rPr lang="en-US" sz="5400" b="1" dirty="0">
                <a:solidFill>
                  <a:schemeClr val="bg1"/>
                </a:solidFill>
                <a:latin typeface="Times New Roman" pitchFamily="18" charset="0"/>
                <a:cs typeface="Times New Roman" pitchFamily="18" charset="0"/>
              </a:rPr>
              <a:t> </a:t>
            </a:r>
            <a:r>
              <a:rPr lang="en-US" sz="5400" b="1" dirty="0" err="1">
                <a:solidFill>
                  <a:schemeClr val="bg1"/>
                </a:solidFill>
                <a:latin typeface="Times New Roman" pitchFamily="18" charset="0"/>
                <a:cs typeface="Times New Roman" pitchFamily="18" charset="0"/>
              </a:rPr>
              <a:t>nước</a:t>
            </a:r>
            <a:r>
              <a:rPr lang="en-US" sz="5400" b="1" dirty="0">
                <a:solidFill>
                  <a:schemeClr val="bg1"/>
                </a:solidFill>
                <a:latin typeface="Times New Roman" pitchFamily="18" charset="0"/>
                <a:cs typeface="Times New Roman" pitchFamily="18" charset="0"/>
              </a:rPr>
              <a:t> </a:t>
            </a:r>
            <a:r>
              <a:rPr lang="en-US" sz="5400" b="1" dirty="0" err="1">
                <a:solidFill>
                  <a:schemeClr val="bg1"/>
                </a:solidFill>
                <a:latin typeface="Times New Roman" pitchFamily="18" charset="0"/>
                <a:cs typeface="Times New Roman" pitchFamily="18" charset="0"/>
              </a:rPr>
              <a:t>chúng</a:t>
            </a:r>
            <a:r>
              <a:rPr lang="en-US" sz="5400" b="1" dirty="0">
                <a:solidFill>
                  <a:schemeClr val="bg1"/>
                </a:solidFill>
                <a:latin typeface="Times New Roman" pitchFamily="18" charset="0"/>
                <a:cs typeface="Times New Roman" pitchFamily="18" charset="0"/>
              </a:rPr>
              <a:t> </a:t>
            </a:r>
            <a:r>
              <a:rPr lang="en-US" sz="5400" b="1" dirty="0" err="1">
                <a:solidFill>
                  <a:schemeClr val="bg1"/>
                </a:solidFill>
                <a:latin typeface="Times New Roman" pitchFamily="18" charset="0"/>
                <a:cs typeface="Times New Roman" pitchFamily="18" charset="0"/>
              </a:rPr>
              <a:t>ta</a:t>
            </a:r>
            <a:r>
              <a:rPr lang="en-US" sz="5400" b="1" dirty="0">
                <a:solidFill>
                  <a:schemeClr val="bg1"/>
                </a:solidFill>
                <a:latin typeface="Times New Roman" pitchFamily="18" charset="0"/>
                <a:cs typeface="Times New Roman" pitchFamily="18" charset="0"/>
              </a:rPr>
              <a:t> </a:t>
            </a:r>
            <a:r>
              <a:rPr lang="en-US" sz="5400" b="1" dirty="0" err="1">
                <a:solidFill>
                  <a:schemeClr val="bg1"/>
                </a:solidFill>
                <a:latin typeface="Times New Roman" pitchFamily="18" charset="0"/>
                <a:cs typeface="Times New Roman" pitchFamily="18" charset="0"/>
              </a:rPr>
              <a:t>nên</a:t>
            </a:r>
            <a:r>
              <a:rPr lang="en-US" sz="5400" b="1" dirty="0">
                <a:solidFill>
                  <a:schemeClr val="bg1"/>
                </a:solidFill>
                <a:latin typeface="Times New Roman" pitchFamily="18" charset="0"/>
                <a:cs typeface="Times New Roman" pitchFamily="18" charset="0"/>
              </a:rPr>
              <a:t> </a:t>
            </a:r>
            <a:r>
              <a:rPr lang="en-US" sz="5400" b="1" dirty="0" err="1">
                <a:solidFill>
                  <a:schemeClr val="bg1"/>
                </a:solidFill>
                <a:latin typeface="Times New Roman" pitchFamily="18" charset="0"/>
                <a:cs typeface="Times New Roman" pitchFamily="18" charset="0"/>
              </a:rPr>
              <a:t>làm</a:t>
            </a:r>
            <a:r>
              <a:rPr lang="en-US" sz="5400" b="1" dirty="0">
                <a:solidFill>
                  <a:schemeClr val="bg1"/>
                </a:solidFill>
                <a:latin typeface="Times New Roman" pitchFamily="18" charset="0"/>
                <a:cs typeface="Times New Roman" pitchFamily="18" charset="0"/>
              </a:rPr>
              <a:t> </a:t>
            </a:r>
            <a:r>
              <a:rPr lang="en-US" sz="5400" b="1" dirty="0" err="1">
                <a:solidFill>
                  <a:schemeClr val="bg1"/>
                </a:solidFill>
                <a:latin typeface="Times New Roman" pitchFamily="18" charset="0"/>
                <a:cs typeface="Times New Roman" pitchFamily="18" charset="0"/>
              </a:rPr>
              <a:t>gì</a:t>
            </a:r>
            <a:r>
              <a:rPr lang="en-US" sz="5400" b="1" dirty="0">
                <a:solidFill>
                  <a:schemeClr val="bg1"/>
                </a:solidFill>
                <a:latin typeface="Times New Roman" pitchFamily="18" charset="0"/>
                <a:cs typeface="Times New Roman" pitchFamily="18" charset="0"/>
              </a:rPr>
              <a:t>?</a:t>
            </a:r>
          </a:p>
        </p:txBody>
      </p:sp>
      <p:pic>
        <p:nvPicPr>
          <p:cNvPr id="5" name="Picture 2" descr="C:\Users\MANH CUONG\Desktop\chu trình ô xi\531e5d87270a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714605">
            <a:off x="6304584" y="2094656"/>
            <a:ext cx="2772598" cy="4525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blinds/>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 name="32-Point Star 5"/>
          <p:cNvSpPr/>
          <p:nvPr/>
        </p:nvSpPr>
        <p:spPr>
          <a:xfrm>
            <a:off x="0" y="381000"/>
            <a:ext cx="9144000" cy="7086600"/>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5400" b="1" dirty="0">
                <a:latin typeface="Times New Roman" pitchFamily="18" charset="0"/>
                <a:cs typeface="Times New Roman" pitchFamily="18" charset="0"/>
              </a:rPr>
              <a:t>BẠO LỰC HỌC ĐƯỜNG LÀ GÌ?</a:t>
            </a:r>
          </a:p>
        </p:txBody>
      </p:sp>
    </p:spTree>
  </p:cSld>
  <p:clrMapOvr>
    <a:masterClrMapping/>
  </p:clrMapOvr>
  <p:transition>
    <p:wedg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a:off x="2590800" y="0"/>
            <a:ext cx="4495800" cy="1371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err="1">
                <a:solidFill>
                  <a:schemeClr val="tx1"/>
                </a:solidFill>
                <a:latin typeface="Times New Roman" pitchFamily="18" charset="0"/>
                <a:cs typeface="Times New Roman" pitchFamily="18" charset="0"/>
              </a:rPr>
              <a:t>Bạo</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lực</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học</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đường</a:t>
            </a:r>
            <a:endParaRPr lang="en-US" sz="3600" b="1" dirty="0">
              <a:solidFill>
                <a:schemeClr val="tx1"/>
              </a:solidFill>
              <a:latin typeface="Times New Roman" pitchFamily="18" charset="0"/>
              <a:cs typeface="Times New Roman" pitchFamily="18" charset="0"/>
            </a:endParaRPr>
          </a:p>
        </p:txBody>
      </p:sp>
      <p:sp>
        <p:nvSpPr>
          <p:cNvPr id="5" name="Down Arrow 4"/>
          <p:cNvSpPr/>
          <p:nvPr/>
        </p:nvSpPr>
        <p:spPr>
          <a:xfrm>
            <a:off x="4419600" y="1600200"/>
            <a:ext cx="7620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 y="2590800"/>
            <a:ext cx="8915400" cy="4267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600" b="1" dirty="0">
                <a:solidFill>
                  <a:schemeClr val="tx1"/>
                </a:solidFill>
                <a:latin typeface="+mj-lt"/>
              </a:rPr>
              <a:t>là những hành vi thô bạo, ngang ngược, bất chấp công lý, đạo lý, xúc phạm trấn áp người khác gây nên những tổn thương về tinh thần và thể xác diễn ra trong phạm vi trường học.</a:t>
            </a:r>
            <a:endParaRPr lang="en-US" sz="3600" b="1" dirty="0">
              <a:solidFill>
                <a:schemeClr val="tx1"/>
              </a:solidFill>
              <a:latin typeface="+mj-l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sp>
        <p:nvSpPr>
          <p:cNvPr id="3" name="Content Placeholder 2"/>
          <p:cNvSpPr>
            <a:spLocks noGrp="1"/>
          </p:cNvSpPr>
          <p:nvPr>
            <p:ph idx="1"/>
          </p:nvPr>
        </p:nvSpPr>
        <p:spPr/>
        <p:txBody>
          <a:bodyPr/>
          <a:lstStyle/>
          <a:p>
            <a:endParaRPr lang="vi-VN" dirty="0"/>
          </a:p>
        </p:txBody>
      </p:sp>
      <p:sp>
        <p:nvSpPr>
          <p:cNvPr id="4" name="Oval 3"/>
          <p:cNvSpPr/>
          <p:nvPr/>
        </p:nvSpPr>
        <p:spPr>
          <a:xfrm>
            <a:off x="179512" y="332656"/>
            <a:ext cx="2808312" cy="619268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sz="4400" b="1" dirty="0">
                <a:latin typeface="Times New Roman" pitchFamily="18" charset="0"/>
                <a:cs typeface="Times New Roman" pitchFamily="18" charset="0"/>
              </a:rPr>
              <a:t>Bạo lực học đường bao gồm:</a:t>
            </a:r>
            <a:endParaRPr lang="vi-VN" sz="4400" b="1" dirty="0">
              <a:latin typeface="Times New Roman" pitchFamily="18" charset="0"/>
              <a:cs typeface="Times New Roman" pitchFamily="18" charset="0"/>
            </a:endParaRPr>
          </a:p>
        </p:txBody>
      </p:sp>
      <p:sp>
        <p:nvSpPr>
          <p:cNvPr id="5" name="Right Arrow 4"/>
          <p:cNvSpPr/>
          <p:nvPr/>
        </p:nvSpPr>
        <p:spPr>
          <a:xfrm>
            <a:off x="3140580" y="678632"/>
            <a:ext cx="1512168" cy="57606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1</a:t>
            </a:r>
            <a:endParaRPr lang="vi-VN" b="1" dirty="0">
              <a:solidFill>
                <a:schemeClr val="tx1">
                  <a:lumMod val="95000"/>
                  <a:lumOff val="5000"/>
                </a:schemeClr>
              </a:solidFill>
            </a:endParaRPr>
          </a:p>
        </p:txBody>
      </p:sp>
      <p:sp>
        <p:nvSpPr>
          <p:cNvPr id="6" name="Right Arrow 5"/>
          <p:cNvSpPr/>
          <p:nvPr/>
        </p:nvSpPr>
        <p:spPr>
          <a:xfrm>
            <a:off x="3131840" y="1988840"/>
            <a:ext cx="1512168" cy="57606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2</a:t>
            </a:r>
            <a:endParaRPr lang="vi-VN" b="1" dirty="0">
              <a:solidFill>
                <a:schemeClr val="tx1">
                  <a:lumMod val="95000"/>
                  <a:lumOff val="5000"/>
                </a:schemeClr>
              </a:solidFill>
            </a:endParaRPr>
          </a:p>
        </p:txBody>
      </p:sp>
      <p:sp>
        <p:nvSpPr>
          <p:cNvPr id="7" name="Right Arrow 6"/>
          <p:cNvSpPr/>
          <p:nvPr/>
        </p:nvSpPr>
        <p:spPr>
          <a:xfrm>
            <a:off x="3154613" y="3356992"/>
            <a:ext cx="1512168" cy="57606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3</a:t>
            </a:r>
            <a:endParaRPr lang="vi-VN" b="1" dirty="0">
              <a:solidFill>
                <a:schemeClr val="tx1">
                  <a:lumMod val="95000"/>
                  <a:lumOff val="5000"/>
                </a:schemeClr>
              </a:solidFill>
            </a:endParaRPr>
          </a:p>
        </p:txBody>
      </p:sp>
      <p:sp>
        <p:nvSpPr>
          <p:cNvPr id="8" name="Right Arrow 7"/>
          <p:cNvSpPr/>
          <p:nvPr/>
        </p:nvSpPr>
        <p:spPr>
          <a:xfrm>
            <a:off x="3226621" y="4653136"/>
            <a:ext cx="1512168" cy="57606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4</a:t>
            </a:r>
            <a:endParaRPr lang="vi-VN" b="1" dirty="0">
              <a:solidFill>
                <a:schemeClr val="tx1">
                  <a:lumMod val="95000"/>
                  <a:lumOff val="5000"/>
                </a:schemeClr>
              </a:solidFill>
            </a:endParaRPr>
          </a:p>
        </p:txBody>
      </p:sp>
      <p:sp>
        <p:nvSpPr>
          <p:cNvPr id="9" name="Right Arrow 8"/>
          <p:cNvSpPr/>
          <p:nvPr/>
        </p:nvSpPr>
        <p:spPr>
          <a:xfrm>
            <a:off x="3120988" y="5877272"/>
            <a:ext cx="1512168" cy="57606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5</a:t>
            </a:r>
            <a:endParaRPr lang="vi-VN" b="1" dirty="0">
              <a:solidFill>
                <a:schemeClr val="tx1">
                  <a:lumMod val="95000"/>
                  <a:lumOff val="5000"/>
                </a:schemeClr>
              </a:solidFill>
            </a:endParaRPr>
          </a:p>
        </p:txBody>
      </p:sp>
      <p:sp>
        <p:nvSpPr>
          <p:cNvPr id="10" name="Rectangle 9"/>
          <p:cNvSpPr/>
          <p:nvPr/>
        </p:nvSpPr>
        <p:spPr>
          <a:xfrm>
            <a:off x="5262768" y="462608"/>
            <a:ext cx="3600400" cy="100811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rgbClr val="FF0000"/>
                </a:solidFill>
                <a:latin typeface="Times New Roman" pitchFamily="18" charset="0"/>
                <a:cs typeface="Times New Roman" pitchFamily="18" charset="0"/>
              </a:rPr>
              <a:t>Bạo lực về thể chất</a:t>
            </a:r>
            <a:endParaRPr lang="vi-VN" sz="2800" b="1" dirty="0">
              <a:solidFill>
                <a:srgbClr val="FF0000"/>
              </a:solidFill>
              <a:latin typeface="Times New Roman" pitchFamily="18" charset="0"/>
              <a:cs typeface="Times New Roman" pitchFamily="18" charset="0"/>
            </a:endParaRPr>
          </a:p>
        </p:txBody>
      </p:sp>
      <p:sp>
        <p:nvSpPr>
          <p:cNvPr id="11" name="Rectangle 10"/>
          <p:cNvSpPr/>
          <p:nvPr/>
        </p:nvSpPr>
        <p:spPr>
          <a:xfrm>
            <a:off x="5230479" y="1772816"/>
            <a:ext cx="3600400" cy="100811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rgbClr val="FF0000"/>
                </a:solidFill>
                <a:latin typeface="Times New Roman" pitchFamily="18" charset="0"/>
                <a:cs typeface="Times New Roman" pitchFamily="18" charset="0"/>
              </a:rPr>
              <a:t>Bạo lực về tinh thần</a:t>
            </a:r>
            <a:endParaRPr lang="vi-VN" sz="2800" b="1" dirty="0">
              <a:solidFill>
                <a:srgbClr val="FF0000"/>
              </a:solidFill>
              <a:latin typeface="Times New Roman" pitchFamily="18" charset="0"/>
              <a:cs typeface="Times New Roman" pitchFamily="18" charset="0"/>
            </a:endParaRPr>
          </a:p>
        </p:txBody>
      </p:sp>
      <p:sp>
        <p:nvSpPr>
          <p:cNvPr id="12" name="Rectangle 11"/>
          <p:cNvSpPr/>
          <p:nvPr/>
        </p:nvSpPr>
        <p:spPr>
          <a:xfrm>
            <a:off x="5230479" y="3140968"/>
            <a:ext cx="3600400" cy="100811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rgbClr val="FF0000"/>
                </a:solidFill>
                <a:latin typeface="Times New Roman" pitchFamily="18" charset="0"/>
                <a:cs typeface="Times New Roman" pitchFamily="18" charset="0"/>
              </a:rPr>
              <a:t>Bạo lực tình dục</a:t>
            </a:r>
            <a:endParaRPr lang="vi-VN" sz="2800" b="1" dirty="0">
              <a:solidFill>
                <a:srgbClr val="FF0000"/>
              </a:solidFill>
              <a:latin typeface="Times New Roman" pitchFamily="18" charset="0"/>
              <a:cs typeface="Times New Roman" pitchFamily="18" charset="0"/>
            </a:endParaRPr>
          </a:p>
        </p:txBody>
      </p:sp>
      <p:sp>
        <p:nvSpPr>
          <p:cNvPr id="13" name="Rectangle 12"/>
          <p:cNvSpPr/>
          <p:nvPr/>
        </p:nvSpPr>
        <p:spPr>
          <a:xfrm>
            <a:off x="5230479" y="4380835"/>
            <a:ext cx="3600400" cy="100811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rgbClr val="FF0000"/>
                </a:solidFill>
                <a:latin typeface="Times New Roman" pitchFamily="18" charset="0"/>
                <a:cs typeface="Times New Roman" pitchFamily="18" charset="0"/>
              </a:rPr>
              <a:t>Bắt nạt bạn học</a:t>
            </a:r>
            <a:endParaRPr lang="vi-VN" sz="2800" b="1" dirty="0">
              <a:solidFill>
                <a:srgbClr val="FF0000"/>
              </a:solidFill>
              <a:latin typeface="Times New Roman" pitchFamily="18" charset="0"/>
              <a:cs typeface="Times New Roman" pitchFamily="18" charset="0"/>
            </a:endParaRPr>
          </a:p>
        </p:txBody>
      </p:sp>
      <p:sp>
        <p:nvSpPr>
          <p:cNvPr id="14" name="Rectangle 13"/>
          <p:cNvSpPr/>
          <p:nvPr/>
        </p:nvSpPr>
        <p:spPr>
          <a:xfrm>
            <a:off x="5220072" y="5688988"/>
            <a:ext cx="3600400" cy="100811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a:solidFill>
                  <a:srgbClr val="FF0000"/>
                </a:solidFill>
                <a:latin typeface="Times New Roman" pitchFamily="18" charset="0"/>
                <a:cs typeface="Times New Roman" pitchFamily="18" charset="0"/>
              </a:rPr>
              <a:t>Mang vũ khí đến trường,....</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22595095"/>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C:\Users\Admin\Desktop\bao-luc-hoc-duong.jpeg"/>
          <p:cNvPicPr>
            <a:picLocks noGrp="1" noChangeAspect="1" noChangeArrowheads="1"/>
          </p:cNvPicPr>
          <p:nvPr>
            <p:ph idx="1"/>
          </p:nvPr>
        </p:nvPicPr>
        <p:blipFill>
          <a:blip r:embed="rId2"/>
          <a:srcRect/>
          <a:stretch>
            <a:fillRect/>
          </a:stretch>
        </p:blipFill>
        <p:spPr bwMode="auto">
          <a:xfrm>
            <a:off x="0" y="0"/>
            <a:ext cx="4762500" cy="3238500"/>
          </a:xfrm>
          <a:prstGeom prst="rect">
            <a:avLst/>
          </a:prstGeom>
          <a:noFill/>
        </p:spPr>
      </p:pic>
      <p:pic>
        <p:nvPicPr>
          <p:cNvPr id="1027" name="Picture 3" descr="C:\Users\Admin\Desktop\van-de-bao-luc-hoc-duong-hien-nay.jpg"/>
          <p:cNvPicPr>
            <a:picLocks noChangeAspect="1" noChangeArrowheads="1"/>
          </p:cNvPicPr>
          <p:nvPr/>
        </p:nvPicPr>
        <p:blipFill>
          <a:blip r:embed="rId3"/>
          <a:srcRect/>
          <a:stretch>
            <a:fillRect/>
          </a:stretch>
        </p:blipFill>
        <p:spPr bwMode="auto">
          <a:xfrm>
            <a:off x="2" y="3200401"/>
            <a:ext cx="4800599" cy="3657600"/>
          </a:xfrm>
          <a:prstGeom prst="rect">
            <a:avLst/>
          </a:prstGeom>
          <a:noFill/>
        </p:spPr>
      </p:pic>
      <p:pic>
        <p:nvPicPr>
          <p:cNvPr id="1028" name="Picture 4" descr="C:\Users\Admin\Desktop\batnathocduong2jpg142891100386AAA6B.jpg"/>
          <p:cNvPicPr>
            <a:picLocks noChangeAspect="1" noChangeArrowheads="1"/>
          </p:cNvPicPr>
          <p:nvPr/>
        </p:nvPicPr>
        <p:blipFill>
          <a:blip r:embed="rId4"/>
          <a:srcRect/>
          <a:stretch>
            <a:fillRect/>
          </a:stretch>
        </p:blipFill>
        <p:spPr bwMode="auto">
          <a:xfrm>
            <a:off x="4343400" y="0"/>
            <a:ext cx="4800600" cy="3276600"/>
          </a:xfrm>
          <a:prstGeom prst="rect">
            <a:avLst/>
          </a:prstGeom>
          <a:noFill/>
        </p:spPr>
      </p:pic>
      <p:pic>
        <p:nvPicPr>
          <p:cNvPr id="1029" name="Picture 5" descr="C:\Users\Admin\Desktop\bao-luc-7037-1555500192.jpg"/>
          <p:cNvPicPr>
            <a:picLocks noChangeAspect="1" noChangeArrowheads="1"/>
          </p:cNvPicPr>
          <p:nvPr/>
        </p:nvPicPr>
        <p:blipFill>
          <a:blip r:embed="rId5"/>
          <a:srcRect/>
          <a:stretch>
            <a:fillRect/>
          </a:stretch>
        </p:blipFill>
        <p:spPr bwMode="auto">
          <a:xfrm>
            <a:off x="4381500" y="3200400"/>
            <a:ext cx="4762500" cy="3657600"/>
          </a:xfrm>
          <a:prstGeom prst="rect">
            <a:avLst/>
          </a:prstGeom>
          <a:noFill/>
        </p:spPr>
      </p:pic>
      <p:sp>
        <p:nvSpPr>
          <p:cNvPr id="8" name="Oval 7"/>
          <p:cNvSpPr>
            <a:spLocks noChangeArrowheads="1"/>
          </p:cNvSpPr>
          <p:nvPr/>
        </p:nvSpPr>
        <p:spPr bwMode="auto">
          <a:xfrm>
            <a:off x="1676400" y="2590800"/>
            <a:ext cx="533400" cy="381000"/>
          </a:xfrm>
          <a:prstGeom prst="ellipse">
            <a:avLst/>
          </a:prstGeom>
          <a:solidFill>
            <a:srgbClr val="003300"/>
          </a:solidFill>
          <a:ln w="9525" algn="ctr">
            <a:solidFill>
              <a:schemeClr val="hlink"/>
            </a:solidFill>
            <a:round/>
            <a:headEnd/>
            <a:tailEnd/>
          </a:ln>
          <a:effectLst>
            <a:prstShdw prst="shdw13" dist="53882" dir="13500000">
              <a:schemeClr val="bg2">
                <a:alpha val="50000"/>
              </a:schemeClr>
            </a:prstShdw>
          </a:effectLst>
        </p:spPr>
        <p:txBody>
          <a:bodyPr wrap="none" anchor="ctr"/>
          <a:lstStyle>
            <a:defPPr>
              <a:defRPr lang="en-US"/>
            </a:defPPr>
            <a:lvl1pPr algn="l" rtl="0" fontAlgn="base">
              <a:spcBef>
                <a:spcPct val="0"/>
              </a:spcBef>
              <a:spcAft>
                <a:spcPct val="0"/>
              </a:spcAft>
              <a:defRPr sz="2800" b="1" kern="1200">
                <a:solidFill>
                  <a:schemeClr val="tx1"/>
                </a:solidFill>
                <a:latin typeface="Times New Roman" pitchFamily="18" charset="0"/>
                <a:ea typeface="+mn-ea"/>
                <a:cs typeface="+mn-cs"/>
              </a:defRPr>
            </a:lvl1pPr>
            <a:lvl2pPr marL="457200" algn="l" rtl="0" fontAlgn="base">
              <a:spcBef>
                <a:spcPct val="0"/>
              </a:spcBef>
              <a:spcAft>
                <a:spcPct val="0"/>
              </a:spcAft>
              <a:defRPr sz="2800" b="1" kern="1200">
                <a:solidFill>
                  <a:schemeClr val="tx1"/>
                </a:solidFill>
                <a:latin typeface="Times New Roman" pitchFamily="18" charset="0"/>
                <a:ea typeface="+mn-ea"/>
                <a:cs typeface="+mn-cs"/>
              </a:defRPr>
            </a:lvl2pPr>
            <a:lvl3pPr marL="914400" algn="l" rtl="0" fontAlgn="base">
              <a:spcBef>
                <a:spcPct val="0"/>
              </a:spcBef>
              <a:spcAft>
                <a:spcPct val="0"/>
              </a:spcAft>
              <a:defRPr sz="2800" b="1" kern="1200">
                <a:solidFill>
                  <a:schemeClr val="tx1"/>
                </a:solidFill>
                <a:latin typeface="Times New Roman" pitchFamily="18" charset="0"/>
                <a:ea typeface="+mn-ea"/>
                <a:cs typeface="+mn-cs"/>
              </a:defRPr>
            </a:lvl3pPr>
            <a:lvl4pPr marL="1371600" algn="l" rtl="0" fontAlgn="base">
              <a:spcBef>
                <a:spcPct val="0"/>
              </a:spcBef>
              <a:spcAft>
                <a:spcPct val="0"/>
              </a:spcAft>
              <a:defRPr sz="2800" b="1" kern="1200">
                <a:solidFill>
                  <a:schemeClr val="tx1"/>
                </a:solidFill>
                <a:latin typeface="Times New Roman" pitchFamily="18" charset="0"/>
                <a:ea typeface="+mn-ea"/>
                <a:cs typeface="+mn-cs"/>
              </a:defRPr>
            </a:lvl4pPr>
            <a:lvl5pPr marL="1828800" algn="l"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lgn="ctr"/>
            <a:r>
              <a:rPr lang="en-US" sz="3600" dirty="0">
                <a:solidFill>
                  <a:srgbClr val="FF0000"/>
                </a:solidFill>
                <a:latin typeface="Arial" charset="0"/>
              </a:rPr>
              <a:t>1</a:t>
            </a:r>
          </a:p>
        </p:txBody>
      </p:sp>
      <p:sp>
        <p:nvSpPr>
          <p:cNvPr id="9" name="Oval 8"/>
          <p:cNvSpPr>
            <a:spLocks noChangeArrowheads="1"/>
          </p:cNvSpPr>
          <p:nvPr/>
        </p:nvSpPr>
        <p:spPr bwMode="auto">
          <a:xfrm>
            <a:off x="4876800" y="2590800"/>
            <a:ext cx="533400" cy="381000"/>
          </a:xfrm>
          <a:prstGeom prst="ellipse">
            <a:avLst/>
          </a:prstGeom>
          <a:solidFill>
            <a:srgbClr val="003300"/>
          </a:solidFill>
          <a:ln w="9525" algn="ctr">
            <a:solidFill>
              <a:schemeClr val="hlink"/>
            </a:solidFill>
            <a:round/>
            <a:headEnd/>
            <a:tailEnd/>
          </a:ln>
          <a:effectLst>
            <a:prstShdw prst="shdw13" dist="53882" dir="13500000">
              <a:schemeClr val="bg2">
                <a:alpha val="50000"/>
              </a:schemeClr>
            </a:prstShdw>
          </a:effectLst>
        </p:spPr>
        <p:txBody>
          <a:bodyPr wrap="none" anchor="ctr"/>
          <a:lstStyle>
            <a:defPPr>
              <a:defRPr lang="en-US"/>
            </a:defPPr>
            <a:lvl1pPr algn="l" rtl="0" fontAlgn="base">
              <a:spcBef>
                <a:spcPct val="0"/>
              </a:spcBef>
              <a:spcAft>
                <a:spcPct val="0"/>
              </a:spcAft>
              <a:defRPr sz="2800" b="1" kern="1200">
                <a:solidFill>
                  <a:schemeClr val="tx1"/>
                </a:solidFill>
                <a:latin typeface="Times New Roman" pitchFamily="18" charset="0"/>
                <a:ea typeface="+mn-ea"/>
                <a:cs typeface="+mn-cs"/>
              </a:defRPr>
            </a:lvl1pPr>
            <a:lvl2pPr marL="457200" algn="l" rtl="0" fontAlgn="base">
              <a:spcBef>
                <a:spcPct val="0"/>
              </a:spcBef>
              <a:spcAft>
                <a:spcPct val="0"/>
              </a:spcAft>
              <a:defRPr sz="2800" b="1" kern="1200">
                <a:solidFill>
                  <a:schemeClr val="tx1"/>
                </a:solidFill>
                <a:latin typeface="Times New Roman" pitchFamily="18" charset="0"/>
                <a:ea typeface="+mn-ea"/>
                <a:cs typeface="+mn-cs"/>
              </a:defRPr>
            </a:lvl2pPr>
            <a:lvl3pPr marL="914400" algn="l" rtl="0" fontAlgn="base">
              <a:spcBef>
                <a:spcPct val="0"/>
              </a:spcBef>
              <a:spcAft>
                <a:spcPct val="0"/>
              </a:spcAft>
              <a:defRPr sz="2800" b="1" kern="1200">
                <a:solidFill>
                  <a:schemeClr val="tx1"/>
                </a:solidFill>
                <a:latin typeface="Times New Roman" pitchFamily="18" charset="0"/>
                <a:ea typeface="+mn-ea"/>
                <a:cs typeface="+mn-cs"/>
              </a:defRPr>
            </a:lvl3pPr>
            <a:lvl4pPr marL="1371600" algn="l" rtl="0" fontAlgn="base">
              <a:spcBef>
                <a:spcPct val="0"/>
              </a:spcBef>
              <a:spcAft>
                <a:spcPct val="0"/>
              </a:spcAft>
              <a:defRPr sz="2800" b="1" kern="1200">
                <a:solidFill>
                  <a:schemeClr val="tx1"/>
                </a:solidFill>
                <a:latin typeface="Times New Roman" pitchFamily="18" charset="0"/>
                <a:ea typeface="+mn-ea"/>
                <a:cs typeface="+mn-cs"/>
              </a:defRPr>
            </a:lvl4pPr>
            <a:lvl5pPr marL="1828800" algn="l"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lgn="ctr"/>
            <a:r>
              <a:rPr lang="en-US" sz="3600" dirty="0">
                <a:solidFill>
                  <a:srgbClr val="FF0000"/>
                </a:solidFill>
                <a:latin typeface="Arial" charset="0"/>
              </a:rPr>
              <a:t>2</a:t>
            </a:r>
          </a:p>
        </p:txBody>
      </p:sp>
      <p:sp>
        <p:nvSpPr>
          <p:cNvPr id="10" name="Oval 9"/>
          <p:cNvSpPr>
            <a:spLocks noChangeArrowheads="1"/>
          </p:cNvSpPr>
          <p:nvPr/>
        </p:nvSpPr>
        <p:spPr bwMode="auto">
          <a:xfrm>
            <a:off x="2209800" y="6477000"/>
            <a:ext cx="533400" cy="381000"/>
          </a:xfrm>
          <a:prstGeom prst="ellipse">
            <a:avLst/>
          </a:prstGeom>
          <a:solidFill>
            <a:srgbClr val="003300"/>
          </a:solidFill>
          <a:ln w="9525" algn="ctr">
            <a:solidFill>
              <a:schemeClr val="hlink"/>
            </a:solidFill>
            <a:round/>
            <a:headEnd/>
            <a:tailEnd/>
          </a:ln>
          <a:effectLst>
            <a:prstShdw prst="shdw13" dist="53882" dir="13500000">
              <a:schemeClr val="bg2">
                <a:alpha val="50000"/>
              </a:schemeClr>
            </a:prstShdw>
          </a:effectLst>
        </p:spPr>
        <p:txBody>
          <a:bodyPr wrap="none" anchor="ctr"/>
          <a:lstStyle>
            <a:defPPr>
              <a:defRPr lang="en-US"/>
            </a:defPPr>
            <a:lvl1pPr algn="l" rtl="0" fontAlgn="base">
              <a:spcBef>
                <a:spcPct val="0"/>
              </a:spcBef>
              <a:spcAft>
                <a:spcPct val="0"/>
              </a:spcAft>
              <a:defRPr sz="2800" b="1" kern="1200">
                <a:solidFill>
                  <a:schemeClr val="tx1"/>
                </a:solidFill>
                <a:latin typeface="Times New Roman" pitchFamily="18" charset="0"/>
                <a:ea typeface="+mn-ea"/>
                <a:cs typeface="+mn-cs"/>
              </a:defRPr>
            </a:lvl1pPr>
            <a:lvl2pPr marL="457200" algn="l" rtl="0" fontAlgn="base">
              <a:spcBef>
                <a:spcPct val="0"/>
              </a:spcBef>
              <a:spcAft>
                <a:spcPct val="0"/>
              </a:spcAft>
              <a:defRPr sz="2800" b="1" kern="1200">
                <a:solidFill>
                  <a:schemeClr val="tx1"/>
                </a:solidFill>
                <a:latin typeface="Times New Roman" pitchFamily="18" charset="0"/>
                <a:ea typeface="+mn-ea"/>
                <a:cs typeface="+mn-cs"/>
              </a:defRPr>
            </a:lvl2pPr>
            <a:lvl3pPr marL="914400" algn="l" rtl="0" fontAlgn="base">
              <a:spcBef>
                <a:spcPct val="0"/>
              </a:spcBef>
              <a:spcAft>
                <a:spcPct val="0"/>
              </a:spcAft>
              <a:defRPr sz="2800" b="1" kern="1200">
                <a:solidFill>
                  <a:schemeClr val="tx1"/>
                </a:solidFill>
                <a:latin typeface="Times New Roman" pitchFamily="18" charset="0"/>
                <a:ea typeface="+mn-ea"/>
                <a:cs typeface="+mn-cs"/>
              </a:defRPr>
            </a:lvl3pPr>
            <a:lvl4pPr marL="1371600" algn="l" rtl="0" fontAlgn="base">
              <a:spcBef>
                <a:spcPct val="0"/>
              </a:spcBef>
              <a:spcAft>
                <a:spcPct val="0"/>
              </a:spcAft>
              <a:defRPr sz="2800" b="1" kern="1200">
                <a:solidFill>
                  <a:schemeClr val="tx1"/>
                </a:solidFill>
                <a:latin typeface="Times New Roman" pitchFamily="18" charset="0"/>
                <a:ea typeface="+mn-ea"/>
                <a:cs typeface="+mn-cs"/>
              </a:defRPr>
            </a:lvl4pPr>
            <a:lvl5pPr marL="1828800" algn="l"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lgn="ctr"/>
            <a:r>
              <a:rPr lang="en-US" sz="3600" dirty="0">
                <a:solidFill>
                  <a:srgbClr val="FF0000"/>
                </a:solidFill>
                <a:latin typeface="Arial" charset="0"/>
              </a:rPr>
              <a:t>3</a:t>
            </a:r>
          </a:p>
        </p:txBody>
      </p:sp>
      <p:sp>
        <p:nvSpPr>
          <p:cNvPr id="11" name="Oval 10"/>
          <p:cNvSpPr>
            <a:spLocks noChangeArrowheads="1"/>
          </p:cNvSpPr>
          <p:nvPr/>
        </p:nvSpPr>
        <p:spPr bwMode="auto">
          <a:xfrm>
            <a:off x="6858000" y="6477000"/>
            <a:ext cx="533400" cy="381000"/>
          </a:xfrm>
          <a:prstGeom prst="ellipse">
            <a:avLst/>
          </a:prstGeom>
          <a:solidFill>
            <a:srgbClr val="003300"/>
          </a:solidFill>
          <a:ln w="9525" algn="ctr">
            <a:solidFill>
              <a:schemeClr val="hlink"/>
            </a:solidFill>
            <a:round/>
            <a:headEnd/>
            <a:tailEnd/>
          </a:ln>
          <a:effectLst>
            <a:prstShdw prst="shdw13" dist="53882" dir="13500000">
              <a:schemeClr val="bg2">
                <a:alpha val="50000"/>
              </a:schemeClr>
            </a:prstShdw>
          </a:effectLst>
        </p:spPr>
        <p:txBody>
          <a:bodyPr wrap="none" anchor="ctr"/>
          <a:lstStyle>
            <a:defPPr>
              <a:defRPr lang="en-US"/>
            </a:defPPr>
            <a:lvl1pPr algn="l" rtl="0" fontAlgn="base">
              <a:spcBef>
                <a:spcPct val="0"/>
              </a:spcBef>
              <a:spcAft>
                <a:spcPct val="0"/>
              </a:spcAft>
              <a:defRPr sz="2800" b="1" kern="1200">
                <a:solidFill>
                  <a:schemeClr val="tx1"/>
                </a:solidFill>
                <a:latin typeface="Times New Roman" pitchFamily="18" charset="0"/>
                <a:ea typeface="+mn-ea"/>
                <a:cs typeface="+mn-cs"/>
              </a:defRPr>
            </a:lvl1pPr>
            <a:lvl2pPr marL="457200" algn="l" rtl="0" fontAlgn="base">
              <a:spcBef>
                <a:spcPct val="0"/>
              </a:spcBef>
              <a:spcAft>
                <a:spcPct val="0"/>
              </a:spcAft>
              <a:defRPr sz="2800" b="1" kern="1200">
                <a:solidFill>
                  <a:schemeClr val="tx1"/>
                </a:solidFill>
                <a:latin typeface="Times New Roman" pitchFamily="18" charset="0"/>
                <a:ea typeface="+mn-ea"/>
                <a:cs typeface="+mn-cs"/>
              </a:defRPr>
            </a:lvl2pPr>
            <a:lvl3pPr marL="914400" algn="l" rtl="0" fontAlgn="base">
              <a:spcBef>
                <a:spcPct val="0"/>
              </a:spcBef>
              <a:spcAft>
                <a:spcPct val="0"/>
              </a:spcAft>
              <a:defRPr sz="2800" b="1" kern="1200">
                <a:solidFill>
                  <a:schemeClr val="tx1"/>
                </a:solidFill>
                <a:latin typeface="Times New Roman" pitchFamily="18" charset="0"/>
                <a:ea typeface="+mn-ea"/>
                <a:cs typeface="+mn-cs"/>
              </a:defRPr>
            </a:lvl3pPr>
            <a:lvl4pPr marL="1371600" algn="l" rtl="0" fontAlgn="base">
              <a:spcBef>
                <a:spcPct val="0"/>
              </a:spcBef>
              <a:spcAft>
                <a:spcPct val="0"/>
              </a:spcAft>
              <a:defRPr sz="2800" b="1" kern="1200">
                <a:solidFill>
                  <a:schemeClr val="tx1"/>
                </a:solidFill>
                <a:latin typeface="Times New Roman" pitchFamily="18" charset="0"/>
                <a:ea typeface="+mn-ea"/>
                <a:cs typeface="+mn-cs"/>
              </a:defRPr>
            </a:lvl4pPr>
            <a:lvl5pPr marL="1828800" algn="l"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lgn="ctr"/>
            <a:r>
              <a:rPr lang="en-US" sz="3600" dirty="0">
                <a:solidFill>
                  <a:srgbClr val="FF0000"/>
                </a:solidFill>
                <a:latin typeface="Arial" charset="0"/>
              </a:rPr>
              <a:t>4</a:t>
            </a:r>
          </a:p>
        </p:txBody>
      </p:sp>
    </p:spTree>
  </p:cSld>
  <p:clrMapOvr>
    <a:masterClrMapping/>
  </p:clrMapOvr>
  <p:transition>
    <p:wedg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b="1" dirty="0" err="1">
                <a:solidFill>
                  <a:srgbClr val="C00000"/>
                </a:solidFill>
                <a:latin typeface="Times New Roman" pitchFamily="18" charset="0"/>
                <a:cs typeface="Times New Roman" pitchFamily="18" charset="0"/>
              </a:rPr>
              <a:t>Những</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hành</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động</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bạo</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lực</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học</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đường</a:t>
            </a:r>
            <a:r>
              <a:rPr lang="en-US" b="1" dirty="0">
                <a:solidFill>
                  <a:srgbClr val="C00000"/>
                </a:solidFill>
                <a:latin typeface="Times New Roman" pitchFamily="18" charset="0"/>
                <a:cs typeface="Times New Roman" pitchFamily="18" charset="0"/>
              </a:rPr>
              <a:t>:</a:t>
            </a:r>
          </a:p>
        </p:txBody>
      </p:sp>
      <p:sp>
        <p:nvSpPr>
          <p:cNvPr id="3" name="Content Placeholder 2"/>
          <p:cNvSpPr>
            <a:spLocks noGrp="1"/>
          </p:cNvSpPr>
          <p:nvPr>
            <p:ph idx="1"/>
          </p:nvPr>
        </p:nvSpPr>
        <p:spPr/>
        <p:txBody>
          <a:bodyPr>
            <a:noAutofit/>
          </a:bodyPr>
          <a:lstStyle/>
          <a:p>
            <a:pPr algn="just"/>
            <a:r>
              <a:rPr lang="en-US" sz="3600" dirty="0" err="1">
                <a:latin typeface="Times New Roman" pitchFamily="18" charset="0"/>
                <a:cs typeface="Times New Roman" pitchFamily="18" charset="0"/>
              </a:rPr>
              <a:t>Bị</a:t>
            </a: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đánh, tát; bị trêu chọc dưới hình thức xô đẩy, ngáng chân; bị đe dọa; bị bịa chuyện nói xấu và tạo tin đồn; bị dè bỉu, bình phẩm ác ý về giới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vi-VN" sz="3600" dirty="0">
                <a:latin typeface="Times New Roman" pitchFamily="18" charset="0"/>
                <a:cs typeface="Times New Roman" pitchFamily="18" charset="0"/>
              </a:rPr>
              <a:t>, ngoại hình; bị cô lập…</a:t>
            </a:r>
            <a:endParaRPr lang="en-US" sz="3600" dirty="0">
              <a:latin typeface="Times New Roman" pitchFamily="18" charset="0"/>
              <a:cs typeface="Times New Roman" pitchFamily="18" charset="0"/>
            </a:endParaRPr>
          </a:p>
          <a:p>
            <a:pPr algn="just"/>
            <a:r>
              <a:rPr lang="en-US" sz="3600" dirty="0" err="1">
                <a:latin typeface="Times New Roman" pitchFamily="18" charset="0"/>
                <a:cs typeface="Times New Roman" pitchFamily="18" charset="0"/>
              </a:rPr>
              <a:t>Lấy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trộm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đồ</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giấu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đồ</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tập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cặp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vở</a:t>
            </a: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giật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dép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quàng</a:t>
            </a:r>
            <a:r>
              <a:rPr lang="en-US" sz="3600"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Explosion 1 3"/>
          <p:cNvSpPr/>
          <p:nvPr/>
        </p:nvSpPr>
        <p:spPr>
          <a:xfrm>
            <a:off x="0" y="-1752600"/>
            <a:ext cx="8686800" cy="6934200"/>
          </a:xfrm>
          <a:prstGeom prst="irregularSeal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6600" b="1" dirty="0">
                <a:solidFill>
                  <a:schemeClr val="bg1"/>
                </a:solidFill>
                <a:latin typeface="Times New Roman" pitchFamily="18" charset="0"/>
                <a:cs typeface="Times New Roman" pitchFamily="18" charset="0"/>
              </a:rPr>
              <a:t>HẬU QUẢ?</a:t>
            </a:r>
          </a:p>
        </p:txBody>
      </p:sp>
      <p:pic>
        <p:nvPicPr>
          <p:cNvPr id="1026" name="Picture 2" descr="C:\Users\Admin\Desktop\082051_hoc-duong-5.jpg"/>
          <p:cNvPicPr>
            <a:picLocks noGrp="1" noChangeAspect="1" noChangeArrowheads="1"/>
          </p:cNvPicPr>
          <p:nvPr>
            <p:ph idx="1"/>
          </p:nvPr>
        </p:nvPicPr>
        <p:blipFill>
          <a:blip r:embed="rId2"/>
          <a:srcRect/>
          <a:stretch>
            <a:fillRect/>
          </a:stretch>
        </p:blipFill>
        <p:spPr bwMode="auto">
          <a:xfrm>
            <a:off x="5080000" y="3810000"/>
            <a:ext cx="4064000" cy="3048000"/>
          </a:xfrm>
          <a:prstGeom prst="rect">
            <a:avLst/>
          </a:prstGeom>
          <a:noFill/>
        </p:spPr>
      </p:pic>
      <p:pic>
        <p:nvPicPr>
          <p:cNvPr id="1027" name="Picture 3" descr="C:\Users\Admin\Desktop\images.jpg"/>
          <p:cNvPicPr>
            <a:picLocks noChangeAspect="1" noChangeArrowheads="1"/>
          </p:cNvPicPr>
          <p:nvPr/>
        </p:nvPicPr>
        <p:blipFill>
          <a:blip r:embed="rId3"/>
          <a:srcRect/>
          <a:stretch>
            <a:fillRect/>
          </a:stretch>
        </p:blipFill>
        <p:spPr bwMode="auto">
          <a:xfrm>
            <a:off x="1" y="3810000"/>
            <a:ext cx="4361234" cy="3048000"/>
          </a:xfrm>
          <a:prstGeom prst="rect">
            <a:avLst/>
          </a:prstGeom>
          <a:noFill/>
        </p:spPr>
      </p:pic>
    </p:spTree>
  </p:cSld>
  <p:clrMapOvr>
    <a:masterClrMapping/>
  </p:clrMapOvr>
  <p:transition>
    <p:newsfla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52400" y="1447800"/>
            <a:ext cx="2209800" cy="685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a:solidFill>
                  <a:schemeClr val="tx1"/>
                </a:solidFill>
                <a:latin typeface="Times New Roman" pitchFamily="18" charset="0"/>
                <a:cs typeface="Times New Roman" pitchFamily="18" charset="0"/>
              </a:rPr>
              <a:t>Bản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thân</a:t>
            </a:r>
            <a:r>
              <a:rPr lang="en-US" sz="2800" b="1" dirty="0">
                <a:solidFill>
                  <a:schemeClr val="tx1"/>
                </a:solidFill>
                <a:latin typeface="Times New Roman" pitchFamily="18" charset="0"/>
                <a:cs typeface="Times New Roman" pitchFamily="18" charset="0"/>
              </a:rPr>
              <a:t> HS</a:t>
            </a:r>
          </a:p>
        </p:txBody>
      </p:sp>
      <p:sp>
        <p:nvSpPr>
          <p:cNvPr id="10" name="Oval 9"/>
          <p:cNvSpPr/>
          <p:nvPr/>
        </p:nvSpPr>
        <p:spPr>
          <a:xfrm>
            <a:off x="2895600" y="0"/>
            <a:ext cx="3505200" cy="838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dirty="0">
                <a:solidFill>
                  <a:srgbClr val="FF0000"/>
                </a:solidFill>
                <a:latin typeface="Times New Roman" pitchFamily="18" charset="0"/>
                <a:cs typeface="Times New Roman" pitchFamily="18" charset="0"/>
              </a:rPr>
              <a:t>HẬU QUẢ</a:t>
            </a:r>
          </a:p>
        </p:txBody>
      </p:sp>
      <p:sp>
        <p:nvSpPr>
          <p:cNvPr id="11" name="Rectangle 10"/>
          <p:cNvSpPr/>
          <p:nvPr/>
        </p:nvSpPr>
        <p:spPr>
          <a:xfrm>
            <a:off x="2362200" y="1447800"/>
            <a:ext cx="2057400" cy="685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a:solidFill>
                  <a:schemeClr val="tx1"/>
                </a:solidFill>
                <a:latin typeface="Times New Roman" pitchFamily="18" charset="0"/>
                <a:cs typeface="Times New Roman" pitchFamily="18" charset="0"/>
              </a:rPr>
              <a:t>Gia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đình</a:t>
            </a:r>
            <a:endParaRPr lang="en-US" sz="2800" b="1" dirty="0">
              <a:solidFill>
                <a:schemeClr val="tx1"/>
              </a:solidFill>
              <a:latin typeface="Times New Roman" pitchFamily="18" charset="0"/>
              <a:cs typeface="Times New Roman" pitchFamily="18" charset="0"/>
            </a:endParaRPr>
          </a:p>
        </p:txBody>
      </p:sp>
      <p:sp>
        <p:nvSpPr>
          <p:cNvPr id="12" name="Rectangle 11"/>
          <p:cNvSpPr/>
          <p:nvPr/>
        </p:nvSpPr>
        <p:spPr>
          <a:xfrm>
            <a:off x="4648200" y="1447800"/>
            <a:ext cx="2057400" cy="685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a:solidFill>
                  <a:schemeClr val="tx1"/>
                </a:solidFill>
                <a:latin typeface="Times New Roman" pitchFamily="18" charset="0"/>
                <a:cs typeface="Times New Roman" pitchFamily="18" charset="0"/>
              </a:rPr>
              <a:t>Nhà</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trường</a:t>
            </a:r>
            <a:endParaRPr lang="en-US" sz="2800" b="1" dirty="0">
              <a:solidFill>
                <a:schemeClr val="tx1"/>
              </a:solidFill>
              <a:latin typeface="Times New Roman" pitchFamily="18" charset="0"/>
              <a:cs typeface="Times New Roman" pitchFamily="18" charset="0"/>
            </a:endParaRPr>
          </a:p>
        </p:txBody>
      </p:sp>
      <p:sp>
        <p:nvSpPr>
          <p:cNvPr id="13" name="Rectangle 12"/>
          <p:cNvSpPr/>
          <p:nvPr/>
        </p:nvSpPr>
        <p:spPr>
          <a:xfrm>
            <a:off x="7086600" y="1447800"/>
            <a:ext cx="2057400" cy="685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a:solidFill>
                  <a:schemeClr val="tx1"/>
                </a:solidFill>
                <a:latin typeface="Times New Roman" pitchFamily="18" charset="0"/>
                <a:cs typeface="Times New Roman" pitchFamily="18" charset="0"/>
              </a:rPr>
              <a:t>Xã</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hội</a:t>
            </a:r>
            <a:endParaRPr lang="en-US" sz="2800" b="1" dirty="0">
              <a:solidFill>
                <a:schemeClr val="tx1"/>
              </a:solidFill>
              <a:latin typeface="Times New Roman" pitchFamily="18" charset="0"/>
              <a:cs typeface="Times New Roman" pitchFamily="18" charset="0"/>
            </a:endParaRPr>
          </a:p>
        </p:txBody>
      </p:sp>
      <p:cxnSp>
        <p:nvCxnSpPr>
          <p:cNvPr id="15" name="Straight Arrow Connector 14"/>
          <p:cNvCxnSpPr>
            <a:stCxn id="10" idx="4"/>
          </p:cNvCxnSpPr>
          <p:nvPr/>
        </p:nvCxnSpPr>
        <p:spPr>
          <a:xfrm rot="5400000">
            <a:off x="2628900" y="-571500"/>
            <a:ext cx="609600" cy="3429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4"/>
            <a:endCxn id="11" idx="0"/>
          </p:cNvCxnSpPr>
          <p:nvPr/>
        </p:nvCxnSpPr>
        <p:spPr>
          <a:xfrm rot="5400000">
            <a:off x="3714750" y="514350"/>
            <a:ext cx="609600" cy="1257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4"/>
            <a:endCxn id="12" idx="0"/>
          </p:cNvCxnSpPr>
          <p:nvPr/>
        </p:nvCxnSpPr>
        <p:spPr>
          <a:xfrm rot="16200000" flipH="1">
            <a:off x="4857750" y="628650"/>
            <a:ext cx="609600" cy="1028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4"/>
          </p:cNvCxnSpPr>
          <p:nvPr/>
        </p:nvCxnSpPr>
        <p:spPr>
          <a:xfrm rot="16200000" flipH="1">
            <a:off x="6172200" y="-685800"/>
            <a:ext cx="609600" cy="3657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228600" y="2971800"/>
            <a:ext cx="2514600" cy="3886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Đau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đớn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mặt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thể</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như</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gẫy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gãy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tay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bầm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tím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thể</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gây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gây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trầm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cảm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hãi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ám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ảnh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cô</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lập</a:t>
            </a:r>
            <a:r>
              <a:rPr lang="en-US" sz="2000" b="1" dirty="0">
                <a:latin typeface="Times New Roman" pitchFamily="18" charset="0"/>
                <a:cs typeface="Times New Roman" pitchFamily="18" charset="0"/>
              </a:rPr>
              <a:t>, … - </a:t>
            </a:r>
            <a:r>
              <a:rPr lang="en-US" sz="2000" b="1" dirty="0" err="1">
                <a:latin typeface="Times New Roman" pitchFamily="18" charset="0"/>
                <a:cs typeface="Times New Roman" pitchFamily="18" charset="0"/>
              </a:rPr>
              <a:t>Gây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nhiều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hành</a:t>
            </a:r>
            <a:r>
              <a:rPr lang="en-US" sz="2000" b="1" dirty="0">
                <a:latin typeface="Times New Roman" pitchFamily="18" charset="0"/>
                <a:cs typeface="Times New Roman" pitchFamily="18" charset="0"/>
              </a:rPr>
              <a:t> vi </a:t>
            </a:r>
            <a:r>
              <a:rPr lang="en-US" sz="2000" b="1" dirty="0" err="1">
                <a:latin typeface="Times New Roman" pitchFamily="18" charset="0"/>
                <a:cs typeface="Times New Roman" pitchFamily="18" charset="0"/>
              </a:rPr>
              <a:t>bạo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lực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hoặc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dụng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thích</a:t>
            </a:r>
            <a:r>
              <a:rPr lang="en-US" sz="2000" b="1" dirty="0">
                <a:latin typeface="Times New Roman" pitchFamily="18" charset="0"/>
                <a:cs typeface="Times New Roman" pitchFamily="18" charset="0"/>
              </a:rPr>
              <a:t>…</a:t>
            </a:r>
          </a:p>
          <a:p>
            <a:pPr algn="ct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học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tập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giảm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xút</a:t>
            </a:r>
            <a:r>
              <a:rPr lang="en-US" sz="2000" b="1" dirty="0">
                <a:latin typeface="Times New Roman" pitchFamily="18" charset="0"/>
                <a:cs typeface="Times New Roman" pitchFamily="18" charset="0"/>
              </a:rPr>
              <a:t>,…</a:t>
            </a:r>
          </a:p>
        </p:txBody>
      </p:sp>
      <p:sp>
        <p:nvSpPr>
          <p:cNvPr id="34" name="Rounded Rectangle 33"/>
          <p:cNvSpPr/>
          <p:nvPr/>
        </p:nvSpPr>
        <p:spPr>
          <a:xfrm>
            <a:off x="2438400" y="3048000"/>
            <a:ext cx="2057400" cy="381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Ảnh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hưởng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thuẫn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đình</a:t>
            </a:r>
            <a:r>
              <a:rPr lang="en-US" sz="2000" b="1" dirty="0">
                <a:latin typeface="Times New Roman" pitchFamily="18" charset="0"/>
                <a:cs typeface="Times New Roman" pitchFamily="18" charset="0"/>
              </a:rPr>
              <a:t>.</a:t>
            </a:r>
          </a:p>
          <a:p>
            <a:pPr algn="ct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Cuộc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đình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xáo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trộn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kì</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thị</a:t>
            </a:r>
            <a:r>
              <a:rPr lang="en-US" sz="2000" b="1" dirty="0">
                <a:latin typeface="Times New Roman" pitchFamily="18" charset="0"/>
                <a:cs typeface="Times New Roman" pitchFamily="18" charset="0"/>
              </a:rPr>
              <a:t>,… - - </a:t>
            </a:r>
            <a:r>
              <a:rPr lang="en-US" sz="2000" b="1" dirty="0" err="1">
                <a:latin typeface="Times New Roman" pitchFamily="18" charset="0"/>
                <a:cs typeface="Times New Roman" pitchFamily="18" charset="0"/>
              </a:rPr>
              <a:t>Bỏ</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thêm</a:t>
            </a:r>
            <a:r>
              <a:rPr lang="en-US" sz="2000" b="1" dirty="0">
                <a:latin typeface="Times New Roman" pitchFamily="18" charset="0"/>
                <a:cs typeface="Times New Roman" pitchFamily="18" charset="0"/>
              </a:rPr>
              <a:t> chi </a:t>
            </a:r>
            <a:r>
              <a:rPr lang="en-US" sz="2000" b="1" dirty="0" err="1">
                <a:latin typeface="Times New Roman" pitchFamily="18" charset="0"/>
                <a:cs typeface="Times New Roman" pitchFamily="18" charset="0"/>
              </a:rPr>
              <a:t>phí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để</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giải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quyết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hậu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quả</a:t>
            </a:r>
            <a:r>
              <a:rPr lang="en-US" sz="2000" b="1" dirty="0">
                <a:latin typeface="Times New Roman" pitchFamily="18" charset="0"/>
                <a:cs typeface="Times New Roman" pitchFamily="18" charset="0"/>
              </a:rPr>
              <a:t>.</a:t>
            </a:r>
          </a:p>
        </p:txBody>
      </p:sp>
      <p:sp>
        <p:nvSpPr>
          <p:cNvPr id="35" name="Rounded Rectangle 34"/>
          <p:cNvSpPr/>
          <p:nvPr/>
        </p:nvSpPr>
        <p:spPr>
          <a:xfrm>
            <a:off x="4724400" y="3048000"/>
            <a:ext cx="2057400" cy="381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FontTx/>
              <a:buChar char="-"/>
            </a:pPr>
            <a:r>
              <a:rPr lang="en-US" sz="2000" b="1" dirty="0" err="1">
                <a:latin typeface="Times New Roman" pitchFamily="18" charset="0"/>
                <a:cs typeface="Times New Roman" pitchFamily="18" charset="0"/>
              </a:rPr>
              <a:t>Môi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trường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học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tập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ảnh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hưởng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còn</a:t>
            </a:r>
            <a:r>
              <a:rPr lang="en-US" sz="2000" b="1" dirty="0">
                <a:latin typeface="Times New Roman" pitchFamily="18" charset="0"/>
                <a:cs typeface="Times New Roman" pitchFamily="18" charset="0"/>
              </a:rPr>
              <a:t> an </a:t>
            </a:r>
            <a:r>
              <a:rPr lang="en-US" sz="2000" b="1" dirty="0" err="1">
                <a:latin typeface="Times New Roman" pitchFamily="18" charset="0"/>
                <a:cs typeface="Times New Roman" pitchFamily="18" charset="0"/>
              </a:rPr>
              <a:t>toàn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trẻ</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hãi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trường</a:t>
            </a:r>
            <a:r>
              <a:rPr lang="en-US" sz="2000" b="1" dirty="0">
                <a:latin typeface="Times New Roman" pitchFamily="18" charset="0"/>
                <a:cs typeface="Times New Roman" pitchFamily="18" charset="0"/>
              </a:rPr>
              <a:t>. </a:t>
            </a:r>
          </a:p>
          <a:p>
            <a:pPr algn="ct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Ảnh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hưởng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danh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tiếng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của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trường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của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lớp</a:t>
            </a:r>
            <a:r>
              <a:rPr lang="en-US" sz="2000" b="1" dirty="0">
                <a:latin typeface="Times New Roman" pitchFamily="18" charset="0"/>
                <a:cs typeface="Times New Roman" pitchFamily="18" charset="0"/>
              </a:rPr>
              <a:t>.</a:t>
            </a:r>
          </a:p>
        </p:txBody>
      </p:sp>
      <p:sp>
        <p:nvSpPr>
          <p:cNvPr id="36" name="Rounded Rectangle 35"/>
          <p:cNvSpPr/>
          <p:nvPr/>
        </p:nvSpPr>
        <p:spPr>
          <a:xfrm>
            <a:off x="7086600" y="3048000"/>
            <a:ext cx="2057400" cy="381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FontTx/>
              <a:buChar cha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đồi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mặt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đức</a:t>
            </a:r>
            <a:r>
              <a:rPr lang="en-US" sz="2400" b="1" dirty="0">
                <a:latin typeface="Times New Roman" pitchFamily="18" charset="0"/>
                <a:cs typeface="Times New Roman" pitchFamily="18" charset="0"/>
              </a:rPr>
              <a:t>.</a:t>
            </a:r>
          </a:p>
          <a:p>
            <a:pPr algn="ctr">
              <a:buFontTx/>
              <a:buChar cha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hội</a:t>
            </a:r>
            <a:r>
              <a:rPr lang="en-US" sz="2400" b="1" dirty="0">
                <a:latin typeface="Times New Roman" pitchFamily="18" charset="0"/>
                <a:cs typeface="Times New Roman" pitchFamily="18" charset="0"/>
              </a:rPr>
              <a:t>.</a:t>
            </a:r>
          </a:p>
          <a:p>
            <a:pPr algn="ct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hưởng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lai</a:t>
            </a:r>
            <a:r>
              <a:rPr lang="en-US" sz="2400" b="1" dirty="0">
                <a:latin typeface="Times New Roman" pitchFamily="18" charset="0"/>
                <a:cs typeface="Times New Roman" pitchFamily="18" charset="0"/>
              </a:rPr>
              <a:t>.</a:t>
            </a:r>
          </a:p>
        </p:txBody>
      </p:sp>
      <p:sp>
        <p:nvSpPr>
          <p:cNvPr id="37" name="Down Arrow 36"/>
          <p:cNvSpPr/>
          <p:nvPr/>
        </p:nvSpPr>
        <p:spPr>
          <a:xfrm>
            <a:off x="914400" y="2209800"/>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a:off x="3352800" y="2286000"/>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a:off x="5486400" y="2286000"/>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p:cNvSpPr/>
          <p:nvPr/>
        </p:nvSpPr>
        <p:spPr>
          <a:xfrm>
            <a:off x="8077200" y="2286000"/>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par>
                                <p:cTn id="16" presetID="3"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par>
                                <p:cTn id="19" presetID="3" presetClass="entr" presetSubtype="1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ppt_x"/>
                                          </p:val>
                                        </p:tav>
                                        <p:tav tm="100000">
                                          <p:val>
                                            <p:strVal val="#ppt_x"/>
                                          </p:val>
                                        </p:tav>
                                      </p:tavLst>
                                    </p:anim>
                                    <p:anim calcmode="lin" valueType="num">
                                      <p:cBhvr additive="base">
                                        <p:cTn id="31" dur="500" fill="hold"/>
                                        <p:tgtEl>
                                          <p:spTgt spid="3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fill="hold"/>
                                        <p:tgtEl>
                                          <p:spTgt spid="33"/>
                                        </p:tgtEl>
                                        <p:attrNameLst>
                                          <p:attrName>ppt_x</p:attrName>
                                        </p:attrNameLst>
                                      </p:cBhvr>
                                      <p:tavLst>
                                        <p:tav tm="0">
                                          <p:val>
                                            <p:strVal val="#ppt_x"/>
                                          </p:val>
                                        </p:tav>
                                        <p:tav tm="100000">
                                          <p:val>
                                            <p:strVal val="#ppt_x"/>
                                          </p:val>
                                        </p:tav>
                                      </p:tavLst>
                                    </p:anim>
                                    <p:anim calcmode="lin" valueType="num">
                                      <p:cBhvr additive="base">
                                        <p:cTn id="3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500" fill="hold"/>
                                        <p:tgtEl>
                                          <p:spTgt spid="34"/>
                                        </p:tgtEl>
                                        <p:attrNameLst>
                                          <p:attrName>ppt_x</p:attrName>
                                        </p:attrNameLst>
                                      </p:cBhvr>
                                      <p:tavLst>
                                        <p:tav tm="0">
                                          <p:val>
                                            <p:strVal val="#ppt_x"/>
                                          </p:val>
                                        </p:tav>
                                        <p:tav tm="100000">
                                          <p:val>
                                            <p:strVal val="#ppt_x"/>
                                          </p:val>
                                        </p:tav>
                                      </p:tavLst>
                                    </p:anim>
                                    <p:anim calcmode="lin" valueType="num">
                                      <p:cBhvr additive="base">
                                        <p:cTn id="4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ppt_x"/>
                                          </p:val>
                                        </p:tav>
                                        <p:tav tm="100000">
                                          <p:val>
                                            <p:strVal val="#ppt_x"/>
                                          </p:val>
                                        </p:tav>
                                      </p:tavLst>
                                    </p:anim>
                                    <p:anim calcmode="lin" valueType="num">
                                      <p:cBhvr additive="base">
                                        <p:cTn id="59" dur="500" fill="hold"/>
                                        <p:tgtEl>
                                          <p:spTgt spid="39"/>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ppt_x"/>
                                          </p:val>
                                        </p:tav>
                                        <p:tav tm="100000">
                                          <p:val>
                                            <p:strVal val="#ppt_x"/>
                                          </p:val>
                                        </p:tav>
                                      </p:tavLst>
                                    </p:anim>
                                    <p:anim calcmode="lin" valueType="num">
                                      <p:cBhvr additive="base">
                                        <p:cTn id="6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ppt_x"/>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anim calcmode="lin" valueType="num">
                                      <p:cBhvr additive="base">
                                        <p:cTn id="72" dur="500" fill="hold"/>
                                        <p:tgtEl>
                                          <p:spTgt spid="40"/>
                                        </p:tgtEl>
                                        <p:attrNameLst>
                                          <p:attrName>ppt_x</p:attrName>
                                        </p:attrNameLst>
                                      </p:cBhvr>
                                      <p:tavLst>
                                        <p:tav tm="0">
                                          <p:val>
                                            <p:strVal val="#ppt_x"/>
                                          </p:val>
                                        </p:tav>
                                        <p:tav tm="100000">
                                          <p:val>
                                            <p:strVal val="#ppt_x"/>
                                          </p:val>
                                        </p:tav>
                                      </p:tavLst>
                                    </p:anim>
                                    <p:anim calcmode="lin" valueType="num">
                                      <p:cBhvr additive="base">
                                        <p:cTn id="73" dur="500" fill="hold"/>
                                        <p:tgtEl>
                                          <p:spTgt spid="40"/>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500" fill="hold"/>
                                        <p:tgtEl>
                                          <p:spTgt spid="36"/>
                                        </p:tgtEl>
                                        <p:attrNameLst>
                                          <p:attrName>ppt_x</p:attrName>
                                        </p:attrNameLst>
                                      </p:cBhvr>
                                      <p:tavLst>
                                        <p:tav tm="0">
                                          <p:val>
                                            <p:strVal val="#ppt_x"/>
                                          </p:val>
                                        </p:tav>
                                        <p:tav tm="100000">
                                          <p:val>
                                            <p:strVal val="#ppt_x"/>
                                          </p:val>
                                        </p:tav>
                                      </p:tavLst>
                                    </p:anim>
                                    <p:anim calcmode="lin" valueType="num">
                                      <p:cBhvr additive="base">
                                        <p:cTn id="7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dmin\Desktop\child-abuse2-1489738786.jpg"/>
          <p:cNvPicPr>
            <a:picLocks noGrp="1" noChangeAspect="1" noChangeArrowheads="1"/>
          </p:cNvPicPr>
          <p:nvPr>
            <p:ph idx="1"/>
          </p:nvPr>
        </p:nvPicPr>
        <p:blipFill>
          <a:blip r:embed="rId2"/>
          <a:srcRect/>
          <a:stretch>
            <a:fillRect/>
          </a:stretch>
        </p:blipFill>
        <p:spPr bwMode="auto">
          <a:xfrm>
            <a:off x="0" y="0"/>
            <a:ext cx="9144000" cy="7239000"/>
          </a:xfrm>
          <a:prstGeom prst="rect">
            <a:avLst/>
          </a:prstGeom>
          <a:noFill/>
        </p:spPr>
      </p:pic>
    </p:spTree>
  </p:cSld>
  <p:clrMapOvr>
    <a:masterClrMapping/>
  </p:clrMapOvr>
  <p:transition>
    <p:strips dir="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5" name="Flowchart: Sequential Access Storage 4"/>
          <p:cNvSpPr/>
          <p:nvPr/>
        </p:nvSpPr>
        <p:spPr>
          <a:xfrm>
            <a:off x="0" y="457200"/>
            <a:ext cx="4648200" cy="5867400"/>
          </a:xfrm>
          <a:prstGeom prst="flowChartMagnetic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Minh </a:t>
            </a:r>
            <a:r>
              <a:rPr lang="en-US" sz="3200" b="1" dirty="0" err="1">
                <a:latin typeface="Times New Roman" pitchFamily="18" charset="0"/>
                <a:cs typeface="Times New Roman" pitchFamily="18" charset="0"/>
              </a:rPr>
              <a:t>thấy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Tú</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xô</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đoàn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Nếu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Minh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gì</a:t>
            </a:r>
            <a:r>
              <a:rPr lang="en-US" sz="3200" b="1" dirty="0">
                <a:latin typeface="Times New Roman" pitchFamily="18" charset="0"/>
                <a:cs typeface="Times New Roman" pitchFamily="18" charset="0"/>
              </a:rPr>
              <a:t>?</a:t>
            </a:r>
          </a:p>
        </p:txBody>
      </p:sp>
      <p:pic>
        <p:nvPicPr>
          <p:cNvPr id="2051" name="Picture 3" descr="C:\Users\Admin\Desktop\tải xuống (1).jpg"/>
          <p:cNvPicPr>
            <a:picLocks noChangeAspect="1" noChangeArrowheads="1"/>
          </p:cNvPicPr>
          <p:nvPr/>
        </p:nvPicPr>
        <p:blipFill>
          <a:blip r:embed="rId2"/>
          <a:srcRect/>
          <a:stretch>
            <a:fillRect/>
          </a:stretch>
        </p:blipFill>
        <p:spPr bwMode="auto">
          <a:xfrm>
            <a:off x="4800601" y="0"/>
            <a:ext cx="3800475" cy="6324600"/>
          </a:xfrm>
          <a:prstGeom prst="rect">
            <a:avLst/>
          </a:prstGeom>
          <a:noFill/>
        </p:spPr>
      </p:pic>
    </p:spTree>
  </p:cSld>
  <p:clrMapOvr>
    <a:masterClrMapping/>
  </p:clrMapOvr>
  <p:transition>
    <p:wipe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loud Callout 3"/>
          <p:cNvSpPr/>
          <p:nvPr/>
        </p:nvSpPr>
        <p:spPr>
          <a:xfrm>
            <a:off x="3962400" y="0"/>
            <a:ext cx="5410200" cy="57150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err="1">
                <a:solidFill>
                  <a:schemeClr val="tx1"/>
                </a:solidFill>
                <a:latin typeface="Times New Roman" pitchFamily="18" charset="0"/>
                <a:cs typeface="Times New Roman" pitchFamily="18" charset="0"/>
              </a:rPr>
              <a:t>Đang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vui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chơi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trên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sân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trường</a:t>
            </a:r>
            <a:r>
              <a:rPr lang="en-US" sz="3200" b="1" dirty="0">
                <a:solidFill>
                  <a:schemeClr val="tx1"/>
                </a:solidFill>
                <a:latin typeface="Times New Roman" pitchFamily="18" charset="0"/>
                <a:cs typeface="Times New Roman" pitchFamily="18" charset="0"/>
              </a:rPr>
              <a:t>, An </a:t>
            </a:r>
            <a:r>
              <a:rPr lang="en-US" sz="3200" b="1" dirty="0" err="1">
                <a:solidFill>
                  <a:schemeClr val="tx1"/>
                </a:solidFill>
                <a:latin typeface="Times New Roman" pitchFamily="18" charset="0"/>
                <a:cs typeface="Times New Roman" pitchFamily="18" charset="0"/>
              </a:rPr>
              <a:t>nhìn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thấy</a:t>
            </a:r>
            <a:r>
              <a:rPr lang="en-US" sz="3200" b="1" dirty="0">
                <a:solidFill>
                  <a:schemeClr val="tx1"/>
                </a:solidFill>
                <a:latin typeface="Times New Roman" pitchFamily="18" charset="0"/>
                <a:cs typeface="Times New Roman" pitchFamily="18" charset="0"/>
              </a:rPr>
              <a:t> ở </a:t>
            </a:r>
            <a:r>
              <a:rPr lang="en-US" sz="3200" b="1" dirty="0" err="1">
                <a:solidFill>
                  <a:schemeClr val="tx1"/>
                </a:solidFill>
                <a:latin typeface="Times New Roman" pitchFamily="18" charset="0"/>
                <a:cs typeface="Times New Roman" pitchFamily="18" charset="0"/>
              </a:rPr>
              <a:t>góc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sân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bạn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Sinh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và</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bạn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Tính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đang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đánh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nhau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Nếu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là</a:t>
            </a:r>
            <a:r>
              <a:rPr lang="en-US" sz="3200" b="1" dirty="0">
                <a:solidFill>
                  <a:schemeClr val="tx1"/>
                </a:solidFill>
                <a:latin typeface="Times New Roman" pitchFamily="18" charset="0"/>
                <a:cs typeface="Times New Roman" pitchFamily="18" charset="0"/>
              </a:rPr>
              <a:t> An </a:t>
            </a:r>
            <a:r>
              <a:rPr lang="en-US" sz="3200" b="1" dirty="0" err="1">
                <a:solidFill>
                  <a:schemeClr val="tx1"/>
                </a:solidFill>
                <a:latin typeface="Times New Roman" pitchFamily="18" charset="0"/>
                <a:cs typeface="Times New Roman" pitchFamily="18" charset="0"/>
              </a:rPr>
              <a:t>em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sẽ</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làm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gì</a:t>
            </a:r>
            <a:r>
              <a:rPr lang="en-US" sz="3200" b="1" dirty="0">
                <a:solidFill>
                  <a:schemeClr val="tx1"/>
                </a:solidFill>
                <a:latin typeface="Times New Roman" pitchFamily="18" charset="0"/>
                <a:cs typeface="Times New Roman" pitchFamily="18" charset="0"/>
              </a:rPr>
              <a:t>?</a:t>
            </a:r>
          </a:p>
        </p:txBody>
      </p:sp>
      <p:pic>
        <p:nvPicPr>
          <p:cNvPr id="3074" name="Picture 2" descr="C:\Users\Admin\Desktop\tải xuống.jpg"/>
          <p:cNvPicPr>
            <a:picLocks noGrp="1" noChangeAspect="1" noChangeArrowheads="1"/>
          </p:cNvPicPr>
          <p:nvPr>
            <p:ph idx="1"/>
          </p:nvPr>
        </p:nvPicPr>
        <p:blipFill>
          <a:blip r:embed="rId2"/>
          <a:srcRect/>
          <a:stretch>
            <a:fillRect/>
          </a:stretch>
        </p:blipFill>
        <p:spPr bwMode="auto">
          <a:xfrm>
            <a:off x="0" y="1752600"/>
            <a:ext cx="3962400" cy="5105400"/>
          </a:xfrm>
          <a:prstGeom prst="rect">
            <a:avLst/>
          </a:prstGeom>
          <a:noFill/>
        </p:spPr>
      </p:pic>
    </p:spTree>
  </p:cSld>
  <p:clrMapOvr>
    <a:masterClrMapping/>
  </p:clrMapOvr>
  <p:transition>
    <p:newsfla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dmin\Desktop\img_3320.jpg"/>
          <p:cNvPicPr>
            <a:picLocks noGrp="1" noChangeAspect="1" noChangeArrowheads="1"/>
          </p:cNvPicPr>
          <p:nvPr>
            <p:ph idx="1"/>
          </p:nvPr>
        </p:nvPicPr>
        <p:blipFill>
          <a:blip r:embed="rId2"/>
          <a:srcRect/>
          <a:stretch>
            <a:fillRect/>
          </a:stretch>
        </p:blipFill>
        <p:spPr bwMode="auto">
          <a:xfrm>
            <a:off x="-685799" y="3352802"/>
            <a:ext cx="4163863" cy="3806031"/>
          </a:xfrm>
          <a:prstGeom prst="rect">
            <a:avLst/>
          </a:prstGeom>
          <a:noFill/>
        </p:spPr>
      </p:pic>
      <p:sp>
        <p:nvSpPr>
          <p:cNvPr id="6" name="Rounded Rectangle 5"/>
          <p:cNvSpPr/>
          <p:nvPr/>
        </p:nvSpPr>
        <p:spPr>
          <a:xfrm>
            <a:off x="3429000" y="2514600"/>
            <a:ext cx="2590800" cy="16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latin typeface="Times New Roman" pitchFamily="18" charset="0"/>
                <a:cs typeface="Times New Roman" pitchFamily="18" charset="0"/>
              </a:rPr>
              <a:t>BIỆN PHÁP PHÒNG CHỐNG</a:t>
            </a:r>
          </a:p>
        </p:txBody>
      </p:sp>
      <p:sp>
        <p:nvSpPr>
          <p:cNvPr id="7" name="Oval 6"/>
          <p:cNvSpPr/>
          <p:nvPr/>
        </p:nvSpPr>
        <p:spPr>
          <a:xfrm>
            <a:off x="6858000" y="2438400"/>
            <a:ext cx="2133600" cy="1524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err="1">
                <a:latin typeface="Times New Roman" pitchFamily="18" charset="0"/>
                <a:cs typeface="Times New Roman" pitchFamily="18" charset="0"/>
              </a:rPr>
              <a:t>Chia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sẻ</a:t>
            </a:r>
            <a:endParaRPr lang="en-US" sz="3200" b="1" dirty="0">
              <a:latin typeface="Times New Roman" pitchFamily="18" charset="0"/>
              <a:cs typeface="Times New Roman" pitchFamily="18" charset="0"/>
            </a:endParaRPr>
          </a:p>
        </p:txBody>
      </p:sp>
      <p:sp>
        <p:nvSpPr>
          <p:cNvPr id="8" name="Oval 7"/>
          <p:cNvSpPr/>
          <p:nvPr/>
        </p:nvSpPr>
        <p:spPr>
          <a:xfrm>
            <a:off x="3962400" y="5105400"/>
            <a:ext cx="2133600" cy="1524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err="1">
                <a:latin typeface="Times New Roman" pitchFamily="18" charset="0"/>
                <a:cs typeface="Times New Roman" pitchFamily="18" charset="0"/>
              </a:rPr>
              <a:t>Giáo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endParaRPr lang="en-US" sz="3200" b="1" dirty="0">
              <a:latin typeface="Times New Roman" pitchFamily="18" charset="0"/>
              <a:cs typeface="Times New Roman" pitchFamily="18" charset="0"/>
            </a:endParaRPr>
          </a:p>
        </p:txBody>
      </p:sp>
      <p:sp>
        <p:nvSpPr>
          <p:cNvPr id="9" name="Oval 8"/>
          <p:cNvSpPr/>
          <p:nvPr/>
        </p:nvSpPr>
        <p:spPr>
          <a:xfrm>
            <a:off x="457200" y="1752600"/>
            <a:ext cx="2133600" cy="1524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err="1">
                <a:latin typeface="Times New Roman" pitchFamily="18" charset="0"/>
                <a:cs typeface="Times New Roman" pitchFamily="18" charset="0"/>
              </a:rPr>
              <a:t>Đoàn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kết</a:t>
            </a:r>
            <a:endParaRPr lang="en-US" sz="3200" b="1" dirty="0">
              <a:latin typeface="Times New Roman" pitchFamily="18" charset="0"/>
              <a:cs typeface="Times New Roman" pitchFamily="18" charset="0"/>
            </a:endParaRPr>
          </a:p>
        </p:txBody>
      </p:sp>
      <p:sp>
        <p:nvSpPr>
          <p:cNvPr id="11" name="Oval 10"/>
          <p:cNvSpPr/>
          <p:nvPr/>
        </p:nvSpPr>
        <p:spPr>
          <a:xfrm>
            <a:off x="3733800" y="0"/>
            <a:ext cx="2133600" cy="1524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err="1">
                <a:latin typeface="Times New Roman" pitchFamily="18" charset="0"/>
                <a:cs typeface="Times New Roman" pitchFamily="18" charset="0"/>
              </a:rPr>
              <a:t>Tuyên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truyền</a:t>
            </a:r>
            <a:endParaRPr lang="en-US" sz="3200" b="1" dirty="0">
              <a:latin typeface="Times New Roman" pitchFamily="18" charset="0"/>
              <a:cs typeface="Times New Roman" pitchFamily="18" charset="0"/>
            </a:endParaRPr>
          </a:p>
        </p:txBody>
      </p:sp>
      <p:sp>
        <p:nvSpPr>
          <p:cNvPr id="14" name="Down Arrow 13"/>
          <p:cNvSpPr/>
          <p:nvPr/>
        </p:nvSpPr>
        <p:spPr>
          <a:xfrm>
            <a:off x="4724400" y="4267200"/>
            <a:ext cx="381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6172200" y="30480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1322989">
            <a:off x="2743200" y="25908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0800000">
            <a:off x="4648200" y="1600200"/>
            <a:ext cx="381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ox(in)">
                                      <p:cBhvr>
                                        <p:cTn id="15" dur="500"/>
                                        <p:tgtEl>
                                          <p:spTgt spid="1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4" grpId="0" animBg="1"/>
      <p:bldP spid="16" grpId="0" animBg="1"/>
      <p:bldP spid="18" grpId="0" animBg="1"/>
      <p:bldP spid="1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Admin\Desktop\pngtree-hand-drawn-cartoon-teachers-day-teacher-and-student-teachers-day-unforgettable-png-image_362427.jpg"/>
          <p:cNvPicPr>
            <a:picLocks noGrp="1" noChangeAspect="1" noChangeArrowheads="1"/>
          </p:cNvPicPr>
          <p:nvPr>
            <p:ph idx="1"/>
          </p:nvPr>
        </p:nvPicPr>
        <p:blipFill>
          <a:blip r:embed="rId2"/>
          <a:srcRect/>
          <a:stretch>
            <a:fillRect/>
          </a:stretch>
        </p:blipFill>
        <p:spPr bwMode="auto">
          <a:xfrm>
            <a:off x="-685800" y="-533400"/>
            <a:ext cx="10591800" cy="8229600"/>
          </a:xfrm>
          <a:prstGeom prst="rect">
            <a:avLst/>
          </a:prstGeom>
          <a:noFill/>
        </p:spPr>
      </p:pic>
      <p:sp>
        <p:nvSpPr>
          <p:cNvPr id="6" name="Cloud Callout 5"/>
          <p:cNvSpPr/>
          <p:nvPr/>
        </p:nvSpPr>
        <p:spPr>
          <a:xfrm rot="1798939">
            <a:off x="4708527" y="33821"/>
            <a:ext cx="2779009" cy="1900495"/>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err="1">
                <a:solidFill>
                  <a:schemeClr val="tx1"/>
                </a:solidFill>
                <a:latin typeface="Times New Roman" pitchFamily="18" charset="0"/>
                <a:cs typeface="Times New Roman" pitchFamily="18" charset="0"/>
              </a:rPr>
              <a:t>Hãy</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nói</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không</a:t>
            </a:r>
            <a:endParaRPr lang="en-US" sz="3600" b="1" dirty="0">
              <a:solidFill>
                <a:schemeClr val="tx1"/>
              </a:solidFill>
              <a:latin typeface="Times New Roman" pitchFamily="18" charset="0"/>
              <a:cs typeface="Times New Roman" pitchFamily="18" charset="0"/>
            </a:endParaRPr>
          </a:p>
        </p:txBody>
      </p:sp>
      <p:sp>
        <p:nvSpPr>
          <p:cNvPr id="12" name="Cloud Callout 11"/>
          <p:cNvSpPr/>
          <p:nvPr/>
        </p:nvSpPr>
        <p:spPr>
          <a:xfrm rot="1798939">
            <a:off x="6661149" y="4255337"/>
            <a:ext cx="3206105" cy="190049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C00000"/>
                </a:solidFill>
                <a:latin typeface="Times New Roman" pitchFamily="18" charset="0"/>
                <a:cs typeface="Times New Roman" pitchFamily="18" charset="0"/>
              </a:rPr>
              <a:t>Bạo</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lực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học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đường</a:t>
            </a:r>
            <a:endParaRPr lang="en-US" sz="3200" b="1" dirty="0">
              <a:solidFill>
                <a:srgbClr val="C00000"/>
              </a:solidFill>
              <a:latin typeface="Times New Roman" pitchFamily="18" charset="0"/>
              <a:cs typeface="Times New Roman" pitchFamily="18" charset="0"/>
            </a:endParaRPr>
          </a:p>
        </p:txBody>
      </p:sp>
      <p:sp>
        <p:nvSpPr>
          <p:cNvPr id="14" name="Cloud Callout 13"/>
          <p:cNvSpPr/>
          <p:nvPr/>
        </p:nvSpPr>
        <p:spPr>
          <a:xfrm rot="21013857">
            <a:off x="-105349" y="511987"/>
            <a:ext cx="2779009" cy="1900495"/>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err="1">
                <a:solidFill>
                  <a:srgbClr val="FF0000"/>
                </a:solidFill>
                <a:latin typeface="Times New Roman" pitchFamily="18" charset="0"/>
                <a:cs typeface="Times New Roman" pitchFamily="18" charset="0"/>
              </a:rPr>
              <a:t>Xâm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dục</a:t>
            </a:r>
            <a:endParaRPr lang="en-US" sz="3600" b="1" dirty="0">
              <a:solidFill>
                <a:srgbClr val="FF0000"/>
              </a:solidFill>
              <a:latin typeface="Times New Roman" pitchFamily="18" charset="0"/>
              <a:cs typeface="Times New Roman" pitchFamily="18" charset="0"/>
            </a:endParaRPr>
          </a:p>
        </p:txBody>
      </p:sp>
      <p:sp>
        <p:nvSpPr>
          <p:cNvPr id="17" name="16-Point Star 16"/>
          <p:cNvSpPr/>
          <p:nvPr/>
        </p:nvSpPr>
        <p:spPr>
          <a:xfrm>
            <a:off x="1143000" y="3810000"/>
            <a:ext cx="3429000" cy="1905000"/>
          </a:xfrm>
          <a:prstGeom prst="star1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b="1" dirty="0">
                <a:solidFill>
                  <a:srgbClr val="0070C0"/>
                </a:solidFill>
                <a:latin typeface="Times New Roman" pitchFamily="18" charset="0"/>
                <a:cs typeface="Times New Roman" pitchFamily="18" charset="0"/>
              </a:rPr>
              <a:t>Tai </a:t>
            </a:r>
            <a:r>
              <a:rPr lang="en-US" sz="2800" b="1" dirty="0" err="1">
                <a:solidFill>
                  <a:srgbClr val="0070C0"/>
                </a:solidFill>
                <a:latin typeface="Times New Roman" pitchFamily="18" charset="0"/>
                <a:cs typeface="Times New Roman" pitchFamily="18" charset="0"/>
              </a:rPr>
              <a:t>nạn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thương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tích</a:t>
            </a:r>
            <a:endParaRPr lang="en-US" sz="2800" b="1" dirty="0">
              <a:solidFill>
                <a:srgbClr val="0070C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P spid="1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24-Point Star 3"/>
          <p:cNvSpPr/>
          <p:nvPr/>
        </p:nvSpPr>
        <p:spPr>
          <a:xfrm>
            <a:off x="-304800" y="1524000"/>
            <a:ext cx="10134600" cy="4800600"/>
          </a:xfrm>
          <a:prstGeom prst="star2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800" b="1" dirty="0">
                <a:latin typeface="Times New Roman" pitchFamily="18" charset="0"/>
                <a:cs typeface="Times New Roman" pitchFamily="18" charset="0"/>
              </a:rPr>
              <a:t>BÀI HÁT 5 NGÓN TAY XINH</a:t>
            </a:r>
          </a:p>
        </p:txBody>
      </p:sp>
    </p:spTree>
  </p:cSld>
  <p:clrMapOvr>
    <a:masterClrMapping/>
  </p:clrMapOvr>
  <p:transition>
    <p:comb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486400" cy="1143000"/>
          </a:xfrm>
        </p:spPr>
        <p:txBody>
          <a:bodyPr/>
          <a:lstStyle/>
          <a:p>
            <a:r>
              <a:rPr lang="en-US" b="1" dirty="0">
                <a:solidFill>
                  <a:srgbClr val="FF0000"/>
                </a:solidFill>
              </a:rPr>
              <a:t>Xâm phạm thân thể</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5778019"/>
              </p:ext>
            </p:extLst>
          </p:nvPr>
        </p:nvGraphicFramePr>
        <p:xfrm>
          <a:off x="12291" y="2322207"/>
          <a:ext cx="905551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8196" y="304800"/>
            <a:ext cx="2428888" cy="18189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2667000"/>
            <a:ext cx="838200" cy="707886"/>
          </a:xfrm>
          <a:prstGeom prst="rect">
            <a:avLst/>
          </a:prstGeom>
          <a:noFill/>
        </p:spPr>
        <p:txBody>
          <a:bodyPr wrap="square" rtlCol="0">
            <a:spAutoFit/>
          </a:bodyPr>
          <a:lstStyle/>
          <a:p>
            <a:pPr algn="ctr"/>
            <a:r>
              <a:rPr lang="en-US" sz="4000" b="1" dirty="0">
                <a:solidFill>
                  <a:srgbClr val="FF0000"/>
                </a:solidFill>
              </a:rPr>
              <a:t>1</a:t>
            </a:r>
          </a:p>
        </p:txBody>
      </p:sp>
      <p:sp>
        <p:nvSpPr>
          <p:cNvPr id="7" name="TextBox 6"/>
          <p:cNvSpPr txBox="1"/>
          <p:nvPr/>
        </p:nvSpPr>
        <p:spPr>
          <a:xfrm>
            <a:off x="475593" y="3687569"/>
            <a:ext cx="838200" cy="707886"/>
          </a:xfrm>
          <a:prstGeom prst="rect">
            <a:avLst/>
          </a:prstGeom>
          <a:noFill/>
        </p:spPr>
        <p:txBody>
          <a:bodyPr wrap="square" rtlCol="0">
            <a:spAutoFit/>
          </a:bodyPr>
          <a:lstStyle/>
          <a:p>
            <a:pPr algn="ctr"/>
            <a:r>
              <a:rPr lang="en-US" sz="4000" b="1" dirty="0">
                <a:solidFill>
                  <a:srgbClr val="FF0000"/>
                </a:solidFill>
              </a:rPr>
              <a:t>2</a:t>
            </a:r>
          </a:p>
        </p:txBody>
      </p:sp>
      <p:sp>
        <p:nvSpPr>
          <p:cNvPr id="8" name="TextBox 7"/>
          <p:cNvSpPr txBox="1"/>
          <p:nvPr/>
        </p:nvSpPr>
        <p:spPr>
          <a:xfrm>
            <a:off x="517634" y="4800600"/>
            <a:ext cx="838200" cy="707886"/>
          </a:xfrm>
          <a:prstGeom prst="rect">
            <a:avLst/>
          </a:prstGeom>
          <a:noFill/>
        </p:spPr>
        <p:txBody>
          <a:bodyPr wrap="square" rtlCol="0">
            <a:spAutoFit/>
          </a:bodyPr>
          <a:lstStyle/>
          <a:p>
            <a:pPr algn="ctr"/>
            <a:r>
              <a:rPr lang="en-US" sz="4000" b="1" dirty="0">
                <a:solidFill>
                  <a:srgbClr val="FF0000"/>
                </a:solidFill>
              </a:rPr>
              <a:t>3</a:t>
            </a:r>
          </a:p>
        </p:txBody>
      </p:sp>
      <p:sp>
        <p:nvSpPr>
          <p:cNvPr id="9" name="TextBox 8"/>
          <p:cNvSpPr txBox="1"/>
          <p:nvPr/>
        </p:nvSpPr>
        <p:spPr>
          <a:xfrm>
            <a:off x="114300" y="5791200"/>
            <a:ext cx="838200" cy="707886"/>
          </a:xfrm>
          <a:prstGeom prst="rect">
            <a:avLst/>
          </a:prstGeom>
          <a:noFill/>
        </p:spPr>
        <p:txBody>
          <a:bodyPr wrap="square" rtlCol="0">
            <a:spAutoFit/>
          </a:bodyPr>
          <a:lstStyle/>
          <a:p>
            <a:pPr algn="ctr"/>
            <a:r>
              <a:rPr lang="en-US" sz="4000" b="1" dirty="0">
                <a:solidFill>
                  <a:srgbClr val="FF0000"/>
                </a:solidFill>
              </a:rPr>
              <a:t>4</a:t>
            </a:r>
          </a:p>
        </p:txBody>
      </p:sp>
    </p:spTree>
    <p:extLst>
      <p:ext uri="{BB962C8B-B14F-4D97-AF65-F5344CB8AC3E}">
        <p14:creationId xmlns:p14="http://schemas.microsoft.com/office/powerpoint/2010/main" val="30363492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 y="10510"/>
            <a:ext cx="8763000" cy="2123090"/>
          </a:xfrm>
        </p:spPr>
        <p:txBody>
          <a:bodyPr>
            <a:noAutofit/>
          </a:bodyPr>
          <a:lstStyle/>
          <a:p>
            <a:r>
              <a:rPr lang="en-US" sz="4800" b="1" dirty="0">
                <a:solidFill>
                  <a:srgbClr val="FF0000"/>
                </a:solidFill>
                <a:cs typeface="Arial" pitchFamily="34" charset="0"/>
              </a:rPr>
              <a:t>XÂM HẠI TÌNH DỤC TRẺ EM</a:t>
            </a:r>
            <a:endParaRPr lang="en-US" sz="4800" b="1" dirty="0">
              <a:solidFill>
                <a:srgbClr val="0000CC"/>
              </a:solidFill>
              <a:cs typeface="Arial" pitchFamily="34" charset="0"/>
            </a:endParaRPr>
          </a:p>
        </p:txBody>
      </p:sp>
      <p:sp>
        <p:nvSpPr>
          <p:cNvPr id="3" name="Subtitle 2"/>
          <p:cNvSpPr>
            <a:spLocks noGrp="1"/>
          </p:cNvSpPr>
          <p:nvPr>
            <p:ph type="subTitle" idx="1"/>
          </p:nvPr>
        </p:nvSpPr>
        <p:spPr>
          <a:xfrm>
            <a:off x="228600" y="4876800"/>
            <a:ext cx="8610600" cy="1752600"/>
          </a:xfrm>
        </p:spPr>
        <p:txBody>
          <a:bodyPr>
            <a:noAutofit/>
          </a:bodyPr>
          <a:lstStyle/>
          <a:p>
            <a:pPr algn="r"/>
            <a:endParaRPr lang="en-US" sz="2800" b="1" dirty="0">
              <a:solidFill>
                <a:srgbClr val="0000CC"/>
              </a:solidFill>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t="17146" b="15805"/>
          <a:stretch/>
        </p:blipFill>
        <p:spPr>
          <a:xfrm>
            <a:off x="304800" y="1828800"/>
            <a:ext cx="8686800" cy="5029200"/>
          </a:xfrm>
          <a:prstGeom prst="rect">
            <a:avLst/>
          </a:prstGeom>
        </p:spPr>
      </p:pic>
    </p:spTree>
    <p:extLst>
      <p:ext uri="{BB962C8B-B14F-4D97-AF65-F5344CB8AC3E}">
        <p14:creationId xmlns:p14="http://schemas.microsoft.com/office/powerpoint/2010/main" val="515303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Xâm hại TÌNH DỤC trẻ em là gì?</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0883374"/>
              </p:ext>
            </p:extLst>
          </p:nvPr>
        </p:nvGraphicFramePr>
        <p:xfrm>
          <a:off x="457200" y="160020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68185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4679</TotalTime>
  <Words>2090</Words>
  <Application>Microsoft Office PowerPoint</Application>
  <PresentationFormat>On-screen Show (4:3)</PresentationFormat>
  <Paragraphs>241</Paragraphs>
  <Slides>64</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64</vt:i4>
      </vt:variant>
    </vt:vector>
  </HeadingPairs>
  <TitlesOfParts>
    <vt:vector size="72" baseType="lpstr">
      <vt:lpstr>Arial</vt:lpstr>
      <vt:lpstr>Arial (Body)</vt:lpstr>
      <vt:lpstr>Calibri</vt:lpstr>
      <vt:lpstr>Calibri Light</vt:lpstr>
      <vt:lpstr>Times New Roman</vt:lpstr>
      <vt:lpstr>Wingdings</vt:lpstr>
      <vt:lpstr>Office Theme</vt:lpstr>
      <vt:lpstr>1_Office Theme</vt:lpstr>
      <vt:lpstr>PowerPoint Presentation</vt:lpstr>
      <vt:lpstr>KHỞI ĐỘNG</vt:lpstr>
      <vt:lpstr>BẢO VỆ CHÍNH MÌNH ĐỪNG IM LẶNG, HÃY LÊN TIẾNG!</vt:lpstr>
      <vt:lpstr>BẢO VỆ CHÍNH MÌNH ĐỪNG IM LẶNG, HÃY LÊN TIẾNG!</vt:lpstr>
      <vt:lpstr>PowerPoint Presentation</vt:lpstr>
      <vt:lpstr>PowerPoint Presentation</vt:lpstr>
      <vt:lpstr>Xâm phạm thân thể</vt:lpstr>
      <vt:lpstr>XÂM HẠI TÌNH DỤC TRẺ EM</vt:lpstr>
      <vt:lpstr>Xâm hại TÌNH DỤC trẻ em là gì?</vt:lpstr>
      <vt:lpstr>BỘ PHẬN RIÊNG TƯ LÀ GÌ? HÃY CHỈ CÁC VÙNG RIÊNG TƯ TRÊN CƠ THỂ BẠN NAM VÀ NỮ</vt:lpstr>
      <vt:lpstr>Gọi đúng tên các bộ phận riêng tư</vt:lpstr>
      <vt:lpstr>Vậy bộ phận riêng tư GỒM:  1. Miệng 2. Ngực 3. Vùng tam giác giữa hai chân  4. Mông, đùi</vt:lpstr>
      <vt:lpstr>THỰC TRẠNG XÂM HẠI TDTE</vt:lpstr>
      <vt:lpstr>PowerPoint Presentation</vt:lpstr>
      <vt:lpstr>PowerPoint Presentation</vt:lpstr>
      <vt:lpstr>PowerPoint Presentation</vt:lpstr>
      <vt:lpstr>PowerPoint Presentation</vt:lpstr>
      <vt:lpstr>XÂM HẠI TÌNH DỤC TRẺ EM có vi phạm pháp luật không?</vt:lpstr>
      <vt:lpstr>Theo quyền của trẻ em thì cơ thể của trẻ em</vt:lpstr>
      <vt:lpstr>  HẬU QUẢ  CỦA  XÂM HẠI  TÌNH DỤC TRẺ EM LÀ GÌ? </vt:lpstr>
      <vt:lpstr>HẬU QUẢ của XHTDTE</vt:lpstr>
      <vt:lpstr>Thủ phạm XÂM HẠI CÓ THỂ là ai?</vt:lpstr>
      <vt:lpstr>Thủ đoạn của kẻ xâm hại</vt:lpstr>
      <vt:lpstr>PowerPoint Presentation</vt:lpstr>
      <vt:lpstr>Làm thế nào để phòng tránh xâm hại tình dục trẻ em?</vt:lpstr>
      <vt:lpstr>Tìm kiếm sự giúp đỡ ở đâu?</vt:lpstr>
      <vt:lpstr>PowerPoint Presentation</vt:lpstr>
      <vt:lpstr>MỘT SỐ KĨ NĂNG TỰ VỆ</vt:lpstr>
      <vt:lpstr>PowerPoint Presentation</vt:lpstr>
      <vt:lpstr>TÌNH HUỐNG 1</vt:lpstr>
      <vt:lpstr>PowerPoint Presentation</vt:lpstr>
      <vt:lpstr>TÌNH HUỐNG 2</vt:lpstr>
      <vt:lpstr>PowerPoint Presentation</vt:lpstr>
      <vt:lpstr>TÌNH HUỐNG 3</vt:lpstr>
      <vt:lpstr>PowerPoint Presentation</vt:lpstr>
      <vt:lpstr>TÌNH HUỐNG 4</vt:lpstr>
      <vt:lpstr>         Cách giải quyết: khéo léo từ chối. Bài học: Không nên đi cùng người lạ. </vt:lpstr>
      <vt:lpstr>PowerPoint Presentation</vt:lpstr>
      <vt:lpstr>2. PHÒNG CHỐNG  TAI NẠN THƯƠNG TÍCH </vt:lpstr>
      <vt:lpstr>PowerPoint Presentation</vt:lpstr>
      <vt:lpstr>PowerPoint Presentation</vt:lpstr>
      <vt:lpstr>TAI NẠN ĐUỐI NƯỚC LÀ GÌ?</vt:lpstr>
      <vt:lpstr>PowerPoint Presentation</vt:lpstr>
      <vt:lpstr>PowerPoint Presentation</vt:lpstr>
      <vt:lpstr>NÊN LÀM HAY KHÔNG NÊN LÀM?</vt:lpstr>
      <vt:lpstr>NÊN LÀM HAY KHÔNG NÊN LÀM?</vt:lpstr>
      <vt:lpstr>NÊN LÀM HAY KHÔNG NÊN LÀM?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hành động bạo lực học đường: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188</cp:revision>
  <dcterms:created xsi:type="dcterms:W3CDTF">2017-04-04T03:54:52Z</dcterms:created>
  <dcterms:modified xsi:type="dcterms:W3CDTF">2024-05-18T08:15:19Z</dcterms:modified>
</cp:coreProperties>
</file>