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sldIdLst>
    <p:sldId id="284" r:id="rId2"/>
    <p:sldId id="310" r:id="rId3"/>
    <p:sldId id="425" r:id="rId4"/>
    <p:sldId id="323" r:id="rId5"/>
    <p:sldId id="324" r:id="rId6"/>
    <p:sldId id="328" r:id="rId7"/>
    <p:sldId id="330" r:id="rId8"/>
    <p:sldId id="378" r:id="rId9"/>
    <p:sldId id="388" r:id="rId10"/>
    <p:sldId id="413" r:id="rId11"/>
    <p:sldId id="373" r:id="rId12"/>
    <p:sldId id="375" r:id="rId13"/>
    <p:sldId id="377" r:id="rId14"/>
    <p:sldId id="364" r:id="rId15"/>
    <p:sldId id="402" r:id="rId16"/>
    <p:sldId id="394" r:id="rId17"/>
    <p:sldId id="424" r:id="rId18"/>
    <p:sldId id="419" r:id="rId19"/>
    <p:sldId id="421" r:id="rId20"/>
    <p:sldId id="381" r:id="rId21"/>
    <p:sldId id="416" r:id="rId22"/>
    <p:sldId id="415" r:id="rId23"/>
    <p:sldId id="395" r:id="rId24"/>
    <p:sldId id="354" r:id="rId25"/>
    <p:sldId id="337" r:id="rId26"/>
    <p:sldId id="409" r:id="rId27"/>
    <p:sldId id="400" r:id="rId28"/>
    <p:sldId id="344" r:id="rId29"/>
    <p:sldId id="422" r:id="rId3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91" autoAdjust="0"/>
    <p:restoredTop sz="94622" autoAdjust="0"/>
  </p:normalViewPr>
  <p:slideViewPr>
    <p:cSldViewPr>
      <p:cViewPr varScale="1">
        <p:scale>
          <a:sx n="79" d="100"/>
          <a:sy n="79" d="100"/>
        </p:scale>
        <p:origin x="-797" y="-7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0" y="-7938"/>
            <a:ext cx="12192000" cy="6865938"/>
            <a:chOff x="0" y="-8467"/>
            <a:chExt cx="12192000" cy="6866467"/>
          </a:xfrm>
        </p:grpSpPr>
        <p:cxnSp>
          <p:nvCxnSpPr>
            <p:cNvPr id="5" name="Straight Connector 4"/>
            <p:cNvCxnSpPr/>
            <p:nvPr/>
          </p:nvCxnSpPr>
          <p:spPr>
            <a:xfrm>
              <a:off x="9371013"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7424738" y="3681168"/>
              <a:ext cx="476408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8"/>
            <p:cNvSpPr/>
            <p:nvPr/>
          </p:nvSpPr>
          <p:spPr>
            <a:xfrm>
              <a:off x="8932863" y="3047706"/>
              <a:ext cx="3259137" cy="3810294"/>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138" y="3589086"/>
              <a:ext cx="1817687" cy="3268914"/>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p:cNvSpPr/>
            <p:nvPr/>
          </p:nvSpPr>
          <p:spPr>
            <a:xfrm rot="10800000">
              <a:off x="0" y="-528"/>
              <a:ext cx="842963" cy="5666225"/>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endParaRPr lang="en-US" altLang="en-US"/>
          </a:p>
        </p:txBody>
      </p:sp>
      <p:sp>
        <p:nvSpPr>
          <p:cNvPr id="16" name="Footer Placeholder 4"/>
          <p:cNvSpPr>
            <a:spLocks noGrp="1"/>
          </p:cNvSpPr>
          <p:nvPr>
            <p:ph type="ftr" sz="quarter" idx="11"/>
          </p:nvPr>
        </p:nvSpPr>
        <p:spPr/>
        <p:txBody>
          <a:bodyPr/>
          <a:lstStyle>
            <a:lvl1pPr>
              <a:defRPr/>
            </a:lvl1pPr>
          </a:lstStyle>
          <a:p>
            <a:pPr>
              <a:defRPr/>
            </a:pPr>
            <a:endParaRPr lang="en-US" altLang="en-US"/>
          </a:p>
        </p:txBody>
      </p:sp>
      <p:sp>
        <p:nvSpPr>
          <p:cNvPr id="17" name="Slide Number Placeholder 5"/>
          <p:cNvSpPr>
            <a:spLocks noGrp="1"/>
          </p:cNvSpPr>
          <p:nvPr>
            <p:ph type="sldNum" sz="quarter" idx="12"/>
          </p:nvPr>
        </p:nvSpPr>
        <p:spPr/>
        <p:txBody>
          <a:bodyPr/>
          <a:lstStyle>
            <a:lvl1pPr>
              <a:defRPr/>
            </a:lvl1pPr>
          </a:lstStyle>
          <a:p>
            <a:pPr>
              <a:defRPr/>
            </a:pPr>
            <a:fld id="{441F2031-4CF2-4A03-A887-2FAE0CB50A14}" type="slidenum">
              <a:rPr lang="en-US" altLang="en-US"/>
              <a:pPr>
                <a:defRPr/>
              </a:pPr>
              <a:t>‹#›</a:t>
            </a:fld>
            <a:endParaRPr lang="en-US" altLang="en-US"/>
          </a:p>
        </p:txBody>
      </p:sp>
    </p:spTree>
    <p:extLst>
      <p:ext uri="{BB962C8B-B14F-4D97-AF65-F5344CB8AC3E}">
        <p14:creationId xmlns:p14="http://schemas.microsoft.com/office/powerpoint/2010/main" val="2779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D80FFD3B-E080-4C76-8BBC-B289DBE30218}" type="slidenum">
              <a:rPr lang="en-US" altLang="en-US"/>
              <a:pPr>
                <a:defRPr/>
              </a:pPr>
              <a:t>‹#›</a:t>
            </a:fld>
            <a:endParaRPr lang="en-US" altLang="en-US"/>
          </a:p>
        </p:txBody>
      </p:sp>
    </p:spTree>
    <p:extLst>
      <p:ext uri="{BB962C8B-B14F-4D97-AF65-F5344CB8AC3E}">
        <p14:creationId xmlns:p14="http://schemas.microsoft.com/office/powerpoint/2010/main" val="781914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7"/>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8000">
                <a:solidFill>
                  <a:schemeClr val="accent1"/>
                </a:solidFill>
              </a:rPr>
              <a:t>“</a:t>
            </a:r>
          </a:p>
        </p:txBody>
      </p:sp>
      <p:sp>
        <p:nvSpPr>
          <p:cNvPr id="6" name="TextBox 29"/>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8000">
                <a:solidFill>
                  <a:schemeClr val="accent1"/>
                </a:solidFill>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4"/>
          </p:nvPr>
        </p:nvSpPr>
        <p:spPr/>
        <p:txBody>
          <a:bodyPr/>
          <a:lstStyle>
            <a:lvl1pPr>
              <a:defRPr/>
            </a:lvl1pPr>
          </a:lstStyle>
          <a:p>
            <a:pPr>
              <a:defRPr/>
            </a:pPr>
            <a:endParaRPr lang="en-US" altLang="en-US"/>
          </a:p>
        </p:txBody>
      </p:sp>
      <p:sp>
        <p:nvSpPr>
          <p:cNvPr id="8" name="Footer Placeholder 4"/>
          <p:cNvSpPr>
            <a:spLocks noGrp="1"/>
          </p:cNvSpPr>
          <p:nvPr>
            <p:ph type="ftr" sz="quarter" idx="15"/>
          </p:nvPr>
        </p:nvSpPr>
        <p:spPr/>
        <p:txBody>
          <a:bodyPr/>
          <a:lstStyle>
            <a:lvl1pPr>
              <a:defRPr/>
            </a:lvl1pPr>
          </a:lstStyle>
          <a:p>
            <a:pPr>
              <a:defRPr/>
            </a:pPr>
            <a:endParaRPr lang="en-US" altLang="en-US"/>
          </a:p>
        </p:txBody>
      </p:sp>
      <p:sp>
        <p:nvSpPr>
          <p:cNvPr id="9" name="Slide Number Placeholder 5"/>
          <p:cNvSpPr>
            <a:spLocks noGrp="1"/>
          </p:cNvSpPr>
          <p:nvPr>
            <p:ph type="sldNum" sz="quarter" idx="16"/>
          </p:nvPr>
        </p:nvSpPr>
        <p:spPr/>
        <p:txBody>
          <a:bodyPr/>
          <a:lstStyle>
            <a:lvl1pPr>
              <a:defRPr/>
            </a:lvl1pPr>
          </a:lstStyle>
          <a:p>
            <a:pPr>
              <a:defRPr/>
            </a:pPr>
            <a:fld id="{AA302119-B94A-487A-B221-5668FDA5E17E}" type="slidenum">
              <a:rPr lang="en-US" altLang="en-US"/>
              <a:pPr>
                <a:defRPr/>
              </a:pPr>
              <a:t>‹#›</a:t>
            </a:fld>
            <a:endParaRPr lang="en-US" altLang="en-US"/>
          </a:p>
        </p:txBody>
      </p:sp>
    </p:spTree>
    <p:extLst>
      <p:ext uri="{BB962C8B-B14F-4D97-AF65-F5344CB8AC3E}">
        <p14:creationId xmlns:p14="http://schemas.microsoft.com/office/powerpoint/2010/main" val="3757468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23EBB7BF-8E0B-45A7-AA0A-791B01900218}" type="slidenum">
              <a:rPr lang="en-US" altLang="en-US"/>
              <a:pPr>
                <a:defRPr/>
              </a:pPr>
              <a:t>‹#›</a:t>
            </a:fld>
            <a:endParaRPr lang="en-US" altLang="en-US"/>
          </a:p>
        </p:txBody>
      </p:sp>
    </p:spTree>
    <p:extLst>
      <p:ext uri="{BB962C8B-B14F-4D97-AF65-F5344CB8AC3E}">
        <p14:creationId xmlns:p14="http://schemas.microsoft.com/office/powerpoint/2010/main" val="1234736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7"/>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8000">
                <a:solidFill>
                  <a:schemeClr val="accent1"/>
                </a:solidFill>
              </a:rPr>
              <a:t>“</a:t>
            </a:r>
          </a:p>
        </p:txBody>
      </p:sp>
      <p:sp>
        <p:nvSpPr>
          <p:cNvPr id="6" name="TextBox 29"/>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8000">
                <a:solidFill>
                  <a:schemeClr val="accent1"/>
                </a:solidFill>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4"/>
          </p:nvPr>
        </p:nvSpPr>
        <p:spPr/>
        <p:txBody>
          <a:bodyPr/>
          <a:lstStyle>
            <a:lvl1pPr>
              <a:defRPr/>
            </a:lvl1pPr>
          </a:lstStyle>
          <a:p>
            <a:pPr>
              <a:defRPr/>
            </a:pPr>
            <a:endParaRPr lang="en-US" altLang="en-US"/>
          </a:p>
        </p:txBody>
      </p:sp>
      <p:sp>
        <p:nvSpPr>
          <p:cNvPr id="8" name="Footer Placeholder 4"/>
          <p:cNvSpPr>
            <a:spLocks noGrp="1"/>
          </p:cNvSpPr>
          <p:nvPr>
            <p:ph type="ftr" sz="quarter" idx="15"/>
          </p:nvPr>
        </p:nvSpPr>
        <p:spPr/>
        <p:txBody>
          <a:bodyPr/>
          <a:lstStyle>
            <a:lvl1pPr>
              <a:defRPr/>
            </a:lvl1pPr>
          </a:lstStyle>
          <a:p>
            <a:pPr>
              <a:defRPr/>
            </a:pPr>
            <a:endParaRPr lang="en-US" altLang="en-US"/>
          </a:p>
        </p:txBody>
      </p:sp>
      <p:sp>
        <p:nvSpPr>
          <p:cNvPr id="9" name="Slide Number Placeholder 5"/>
          <p:cNvSpPr>
            <a:spLocks noGrp="1"/>
          </p:cNvSpPr>
          <p:nvPr>
            <p:ph type="sldNum" sz="quarter" idx="16"/>
          </p:nvPr>
        </p:nvSpPr>
        <p:spPr/>
        <p:txBody>
          <a:bodyPr/>
          <a:lstStyle>
            <a:lvl1pPr>
              <a:defRPr/>
            </a:lvl1pPr>
          </a:lstStyle>
          <a:p>
            <a:pPr>
              <a:defRPr/>
            </a:pPr>
            <a:fld id="{DE6CA0EF-7B29-4EDB-BEEB-360C5BA2F7E3}" type="slidenum">
              <a:rPr lang="en-US" altLang="en-US"/>
              <a:pPr>
                <a:defRPr/>
              </a:pPr>
              <a:t>‹#›</a:t>
            </a:fld>
            <a:endParaRPr lang="en-US" altLang="en-US"/>
          </a:p>
        </p:txBody>
      </p:sp>
    </p:spTree>
    <p:extLst>
      <p:ext uri="{BB962C8B-B14F-4D97-AF65-F5344CB8AC3E}">
        <p14:creationId xmlns:p14="http://schemas.microsoft.com/office/powerpoint/2010/main" val="3055137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4"/>
          </p:nvPr>
        </p:nvSpPr>
        <p:spPr/>
        <p:txBody>
          <a:bodyPr/>
          <a:lstStyle>
            <a:lvl1pPr>
              <a:defRPr/>
            </a:lvl1pPr>
          </a:lstStyle>
          <a:p>
            <a:pPr>
              <a:defRPr/>
            </a:pPr>
            <a:endParaRPr lang="en-US" altLang="en-US"/>
          </a:p>
        </p:txBody>
      </p:sp>
      <p:sp>
        <p:nvSpPr>
          <p:cNvPr id="6" name="Footer Placeholder 4"/>
          <p:cNvSpPr>
            <a:spLocks noGrp="1"/>
          </p:cNvSpPr>
          <p:nvPr>
            <p:ph type="ftr" sz="quarter" idx="15"/>
          </p:nvPr>
        </p:nvSpPr>
        <p:spPr/>
        <p:txBody>
          <a:bodyPr/>
          <a:lstStyle>
            <a:lvl1pPr>
              <a:defRPr/>
            </a:lvl1pPr>
          </a:lstStyle>
          <a:p>
            <a:pPr>
              <a:defRPr/>
            </a:pPr>
            <a:endParaRPr lang="en-US" altLang="en-US"/>
          </a:p>
        </p:txBody>
      </p:sp>
      <p:sp>
        <p:nvSpPr>
          <p:cNvPr id="7" name="Slide Number Placeholder 5"/>
          <p:cNvSpPr>
            <a:spLocks noGrp="1"/>
          </p:cNvSpPr>
          <p:nvPr>
            <p:ph type="sldNum" sz="quarter" idx="16"/>
          </p:nvPr>
        </p:nvSpPr>
        <p:spPr/>
        <p:txBody>
          <a:bodyPr/>
          <a:lstStyle>
            <a:lvl1pPr>
              <a:defRPr/>
            </a:lvl1pPr>
          </a:lstStyle>
          <a:p>
            <a:pPr>
              <a:defRPr/>
            </a:pPr>
            <a:fld id="{BFBDF51D-24EE-4F15-8730-5D3603CDBB28}" type="slidenum">
              <a:rPr lang="en-US" altLang="en-US"/>
              <a:pPr>
                <a:defRPr/>
              </a:pPr>
              <a:t>‹#›</a:t>
            </a:fld>
            <a:endParaRPr lang="en-US" altLang="en-US"/>
          </a:p>
        </p:txBody>
      </p:sp>
    </p:spTree>
    <p:extLst>
      <p:ext uri="{BB962C8B-B14F-4D97-AF65-F5344CB8AC3E}">
        <p14:creationId xmlns:p14="http://schemas.microsoft.com/office/powerpoint/2010/main" val="477089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E03D188-6EEC-43BA-B7D6-1773C14D2892}" type="slidenum">
              <a:rPr lang="en-US" altLang="en-US"/>
              <a:pPr>
                <a:defRPr/>
              </a:pPr>
              <a:t>‹#›</a:t>
            </a:fld>
            <a:endParaRPr lang="en-US" altLang="en-US"/>
          </a:p>
        </p:txBody>
      </p:sp>
    </p:spTree>
    <p:extLst>
      <p:ext uri="{BB962C8B-B14F-4D97-AF65-F5344CB8AC3E}">
        <p14:creationId xmlns:p14="http://schemas.microsoft.com/office/powerpoint/2010/main" val="4221766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B23B9324-C00B-4B41-82E3-BAFFDFA7FD8D}" type="slidenum">
              <a:rPr lang="en-US" altLang="en-US"/>
              <a:pPr>
                <a:defRPr/>
              </a:pPr>
              <a:t>‹#›</a:t>
            </a:fld>
            <a:endParaRPr lang="en-US" altLang="en-US"/>
          </a:p>
        </p:txBody>
      </p:sp>
    </p:spTree>
    <p:extLst>
      <p:ext uri="{BB962C8B-B14F-4D97-AF65-F5344CB8AC3E}">
        <p14:creationId xmlns:p14="http://schemas.microsoft.com/office/powerpoint/2010/main" val="4159479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E6AFBD11-7974-4A74-87C2-A7AC55629B0D}" type="slidenum">
              <a:rPr lang="en-US" altLang="en-US"/>
              <a:pPr>
                <a:defRPr/>
              </a:pPr>
              <a:t>‹#›</a:t>
            </a:fld>
            <a:endParaRPr lang="en-US" altLang="en-US"/>
          </a:p>
        </p:txBody>
      </p:sp>
    </p:spTree>
    <p:extLst>
      <p:ext uri="{BB962C8B-B14F-4D97-AF65-F5344CB8AC3E}">
        <p14:creationId xmlns:p14="http://schemas.microsoft.com/office/powerpoint/2010/main" val="280601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0FE3465-5A24-44BC-9767-9E34ADDE8348}" type="slidenum">
              <a:rPr lang="en-US" altLang="en-US"/>
              <a:pPr>
                <a:defRPr/>
              </a:pPr>
              <a:t>‹#›</a:t>
            </a:fld>
            <a:endParaRPr lang="en-US" altLang="en-US"/>
          </a:p>
        </p:txBody>
      </p:sp>
    </p:spTree>
    <p:extLst>
      <p:ext uri="{BB962C8B-B14F-4D97-AF65-F5344CB8AC3E}">
        <p14:creationId xmlns:p14="http://schemas.microsoft.com/office/powerpoint/2010/main" val="1693145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84AB23DF-6FAD-4CAF-8881-9D5C8E9DEA1E}" type="slidenum">
              <a:rPr lang="en-US" altLang="en-US"/>
              <a:pPr>
                <a:defRPr/>
              </a:pPr>
              <a:t>‹#›</a:t>
            </a:fld>
            <a:endParaRPr lang="en-US" altLang="en-US"/>
          </a:p>
        </p:txBody>
      </p:sp>
    </p:spTree>
    <p:extLst>
      <p:ext uri="{BB962C8B-B14F-4D97-AF65-F5344CB8AC3E}">
        <p14:creationId xmlns:p14="http://schemas.microsoft.com/office/powerpoint/2010/main" val="3741745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9D1B58DC-4FEA-4C30-9046-3E8006A38465}" type="slidenum">
              <a:rPr lang="en-US" altLang="en-US"/>
              <a:pPr>
                <a:defRPr/>
              </a:pPr>
              <a:t>‹#›</a:t>
            </a:fld>
            <a:endParaRPr lang="en-US" altLang="en-US"/>
          </a:p>
        </p:txBody>
      </p:sp>
    </p:spTree>
    <p:extLst>
      <p:ext uri="{BB962C8B-B14F-4D97-AF65-F5344CB8AC3E}">
        <p14:creationId xmlns:p14="http://schemas.microsoft.com/office/powerpoint/2010/main" val="1891508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FEC56D3A-A77C-4586-934D-8263F0922D45}" type="slidenum">
              <a:rPr lang="en-US" altLang="en-US"/>
              <a:pPr>
                <a:defRPr/>
              </a:pPr>
              <a:t>‹#›</a:t>
            </a:fld>
            <a:endParaRPr lang="en-US" altLang="en-US"/>
          </a:p>
        </p:txBody>
      </p:sp>
    </p:spTree>
    <p:extLst>
      <p:ext uri="{BB962C8B-B14F-4D97-AF65-F5344CB8AC3E}">
        <p14:creationId xmlns:p14="http://schemas.microsoft.com/office/powerpoint/2010/main" val="965562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E2F254DD-03B6-482D-973A-011B46F9837B}" type="slidenum">
              <a:rPr lang="en-US" altLang="en-US"/>
              <a:pPr>
                <a:defRPr/>
              </a:pPr>
              <a:t>‹#›</a:t>
            </a:fld>
            <a:endParaRPr lang="en-US" altLang="en-US"/>
          </a:p>
        </p:txBody>
      </p:sp>
    </p:spTree>
    <p:extLst>
      <p:ext uri="{BB962C8B-B14F-4D97-AF65-F5344CB8AC3E}">
        <p14:creationId xmlns:p14="http://schemas.microsoft.com/office/powerpoint/2010/main" val="319212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E7067BAB-3F83-4EF4-97FB-FA4BB9FD9F82}" type="slidenum">
              <a:rPr lang="en-US" altLang="en-US"/>
              <a:pPr>
                <a:defRPr/>
              </a:pPr>
              <a:t>‹#›</a:t>
            </a:fld>
            <a:endParaRPr lang="en-US" altLang="en-US"/>
          </a:p>
        </p:txBody>
      </p:sp>
    </p:spTree>
    <p:extLst>
      <p:ext uri="{BB962C8B-B14F-4D97-AF65-F5344CB8AC3E}">
        <p14:creationId xmlns:p14="http://schemas.microsoft.com/office/powerpoint/2010/main" val="873432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93E565A9-3C32-4798-AFC1-6B1192BB3A9B}" type="slidenum">
              <a:rPr lang="en-US" altLang="en-US"/>
              <a:pPr>
                <a:defRPr/>
              </a:pPr>
              <a:t>‹#›</a:t>
            </a:fld>
            <a:endParaRPr lang="en-US" altLang="en-US"/>
          </a:p>
        </p:txBody>
      </p:sp>
    </p:spTree>
    <p:extLst>
      <p:ext uri="{BB962C8B-B14F-4D97-AF65-F5344CB8AC3E}">
        <p14:creationId xmlns:p14="http://schemas.microsoft.com/office/powerpoint/2010/main" val="1543751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28"/>
          <p:cNvGrpSpPr>
            <a:grpSpLocks/>
          </p:cNvGrpSpPr>
          <p:nvPr/>
        </p:nvGrpSpPr>
        <p:grpSpPr bwMode="auto">
          <a:xfrm>
            <a:off x="0" y="-7938"/>
            <a:ext cx="12192000" cy="6865938"/>
            <a:chOff x="0" y="-8467"/>
            <a:chExt cx="12192000" cy="6866467"/>
          </a:xfrm>
        </p:grpSpPr>
        <p:cxnSp>
          <p:nvCxnSpPr>
            <p:cNvPr id="19" name="Straight Connector 18"/>
            <p:cNvCxnSpPr/>
            <p:nvPr/>
          </p:nvCxnSpPr>
          <p:spPr>
            <a:xfrm>
              <a:off x="9371013"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4738" y="3681168"/>
              <a:ext cx="476408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863" y="3047706"/>
              <a:ext cx="3259137" cy="3810294"/>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138" y="3589086"/>
              <a:ext cx="1817687" cy="3268914"/>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2981"/>
              <a:ext cx="449263" cy="2845019"/>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77863" y="6096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677863" y="2160588"/>
            <a:ext cx="85963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a:defRPr sz="900" smtClean="0">
                <a:solidFill>
                  <a:schemeClr val="accent1">
                    <a:lumMod val="75000"/>
                  </a:schemeClr>
                </a:solidFill>
              </a:defRPr>
            </a:lvl1pPr>
          </a:lstStyle>
          <a:p>
            <a:pPr>
              <a:defRPr/>
            </a:pPr>
            <a:fld id="{43F04A22-A84A-4AC9-BF28-30CC7E48DFC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96"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7" r:id="rId11"/>
    <p:sldLayoutId id="2147483792" r:id="rId12"/>
    <p:sldLayoutId id="2147483798" r:id="rId13"/>
    <p:sldLayoutId id="2147483793" r:id="rId14"/>
    <p:sldLayoutId id="2147483794" r:id="rId15"/>
    <p:sldLayoutId id="2147483795" r:id="rId16"/>
  </p:sldLayoutIdLst>
  <p:txStyles>
    <p:titleStyle>
      <a:lvl1pPr algn="l" defTabSz="457200" rtl="0" fontAlgn="base">
        <a:spcBef>
          <a:spcPct val="0"/>
        </a:spcBef>
        <a:spcAft>
          <a:spcPct val="0"/>
        </a:spcAft>
        <a:defRPr sz="3600" kern="1200">
          <a:solidFill>
            <a:srgbClr val="EB3D9F"/>
          </a:solidFill>
          <a:latin typeface="+mj-lt"/>
          <a:ea typeface="+mj-ea"/>
          <a:cs typeface="+mj-cs"/>
        </a:defRPr>
      </a:lvl1pPr>
      <a:lvl2pPr algn="l" defTabSz="457200" rtl="0" fontAlgn="base">
        <a:spcBef>
          <a:spcPct val="0"/>
        </a:spcBef>
        <a:spcAft>
          <a:spcPct val="0"/>
        </a:spcAft>
        <a:defRPr sz="3600">
          <a:solidFill>
            <a:srgbClr val="EB3D9F"/>
          </a:solidFill>
          <a:latin typeface="Trebuchet MS" panose="020B0603020202020204" pitchFamily="34" charset="0"/>
        </a:defRPr>
      </a:lvl2pPr>
      <a:lvl3pPr algn="l" defTabSz="457200" rtl="0" fontAlgn="base">
        <a:spcBef>
          <a:spcPct val="0"/>
        </a:spcBef>
        <a:spcAft>
          <a:spcPct val="0"/>
        </a:spcAft>
        <a:defRPr sz="3600">
          <a:solidFill>
            <a:srgbClr val="EB3D9F"/>
          </a:solidFill>
          <a:latin typeface="Trebuchet MS" panose="020B0603020202020204" pitchFamily="34" charset="0"/>
        </a:defRPr>
      </a:lvl3pPr>
      <a:lvl4pPr algn="l" defTabSz="457200" rtl="0" fontAlgn="base">
        <a:spcBef>
          <a:spcPct val="0"/>
        </a:spcBef>
        <a:spcAft>
          <a:spcPct val="0"/>
        </a:spcAft>
        <a:defRPr sz="3600">
          <a:solidFill>
            <a:srgbClr val="EB3D9F"/>
          </a:solidFill>
          <a:latin typeface="Trebuchet MS" panose="020B0603020202020204" pitchFamily="34" charset="0"/>
        </a:defRPr>
      </a:lvl4pPr>
      <a:lvl5pPr algn="l" defTabSz="457200" rtl="0" fontAlgn="base">
        <a:spcBef>
          <a:spcPct val="0"/>
        </a:spcBef>
        <a:spcAft>
          <a:spcPct val="0"/>
        </a:spcAft>
        <a:defRPr sz="3600">
          <a:solidFill>
            <a:srgbClr val="EB3D9F"/>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rgbClr val="EB3D9F"/>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rgbClr val="EB3D9F"/>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rgbClr val="EB3D9F"/>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idx="1"/>
          </p:nvPr>
        </p:nvSpPr>
        <p:spPr>
          <a:xfrm>
            <a:off x="2209800" y="609600"/>
            <a:ext cx="6096000" cy="1752600"/>
          </a:xfrm>
        </p:spPr>
        <p:txBody>
          <a:bodyPr rtlCol="0">
            <a:normAutofit/>
          </a:bodyPr>
          <a:lstStyle/>
          <a:p>
            <a:pPr marL="0" indent="0" algn="ctr" fontAlgn="auto">
              <a:spcAft>
                <a:spcPts val="0"/>
              </a:spcAft>
              <a:buClr>
                <a:schemeClr val="accent1">
                  <a:lumMod val="75000"/>
                </a:schemeClr>
              </a:buClr>
              <a:buFont typeface="Wingdings 3" charset="2"/>
              <a:buNone/>
              <a:defRPr/>
            </a:pPr>
            <a:r>
              <a:rPr lang="en-US" altLang="en-US" sz="2800" b="1" dirty="0" err="1">
                <a:solidFill>
                  <a:srgbClr val="00B050"/>
                </a:solidFill>
                <a:latin typeface="Times New Roman" panose="02020603050405020304" pitchFamily="18" charset="0"/>
                <a:cs typeface="Times New Roman" panose="02020603050405020304" pitchFamily="18" charset="0"/>
              </a:rPr>
              <a:t>Mĩ</a:t>
            </a:r>
            <a:r>
              <a:rPr lang="en-US" altLang="en-US" sz="2800" b="1" dirty="0">
                <a:solidFill>
                  <a:srgbClr val="00B050"/>
                </a:solidFill>
                <a:latin typeface="Times New Roman" panose="02020603050405020304" pitchFamily="18" charset="0"/>
                <a:cs typeface="Times New Roman" panose="02020603050405020304" pitchFamily="18" charset="0"/>
              </a:rPr>
              <a:t> </a:t>
            </a:r>
            <a:r>
              <a:rPr lang="en-US" altLang="en-US" sz="2800" b="1" dirty="0" err="1">
                <a:solidFill>
                  <a:srgbClr val="00B050"/>
                </a:solidFill>
                <a:latin typeface="Times New Roman" panose="02020603050405020304" pitchFamily="18" charset="0"/>
                <a:cs typeface="Times New Roman" panose="02020603050405020304" pitchFamily="18" charset="0"/>
              </a:rPr>
              <a:t>thuật</a:t>
            </a:r>
            <a:r>
              <a:rPr lang="en-US" altLang="en-US" sz="2800" b="1" dirty="0">
                <a:solidFill>
                  <a:srgbClr val="00B050"/>
                </a:solidFill>
                <a:latin typeface="Times New Roman" panose="02020603050405020304" pitchFamily="18" charset="0"/>
                <a:cs typeface="Times New Roman" panose="02020603050405020304" pitchFamily="18" charset="0"/>
              </a:rPr>
              <a:t> </a:t>
            </a:r>
            <a:r>
              <a:rPr lang="en-US" altLang="en-US" sz="2800" b="1" dirty="0" err="1">
                <a:solidFill>
                  <a:srgbClr val="00B050"/>
                </a:solidFill>
                <a:latin typeface="Times New Roman" panose="02020603050405020304" pitchFamily="18" charset="0"/>
                <a:cs typeface="Times New Roman" panose="02020603050405020304" pitchFamily="18" charset="0"/>
              </a:rPr>
              <a:t>lớp</a:t>
            </a:r>
            <a:r>
              <a:rPr lang="en-US" altLang="en-US" sz="2800" b="1" dirty="0">
                <a:solidFill>
                  <a:srgbClr val="00B050"/>
                </a:solidFill>
                <a:latin typeface="Times New Roman" panose="02020603050405020304" pitchFamily="18" charset="0"/>
                <a:cs typeface="Times New Roman" panose="02020603050405020304" pitchFamily="18" charset="0"/>
              </a:rPr>
              <a:t> 2</a:t>
            </a:r>
          </a:p>
          <a:p>
            <a:pPr marL="0" indent="0" algn="ctr" fontAlgn="auto">
              <a:spcAft>
                <a:spcPts val="0"/>
              </a:spcAft>
              <a:buClr>
                <a:schemeClr val="accent1">
                  <a:lumMod val="75000"/>
                </a:schemeClr>
              </a:buClr>
              <a:buFont typeface="Wingdings 3" charset="2"/>
              <a:buNone/>
              <a:defRPr/>
            </a:pPr>
            <a:r>
              <a:rPr lang="en-US" altLang="en-US" sz="2800" b="1" dirty="0">
                <a:solidFill>
                  <a:srgbClr val="00B050"/>
                </a:solidFill>
                <a:latin typeface="Times New Roman" panose="02020603050405020304" pitchFamily="18" charset="0"/>
                <a:cs typeface="Times New Roman" panose="02020603050405020304" pitchFamily="18" charset="0"/>
              </a:rPr>
              <a:t>BÀI 3: </a:t>
            </a:r>
            <a:r>
              <a:rPr lang="en-US" altLang="en-US" sz="2800" b="1" dirty="0">
                <a:solidFill>
                  <a:srgbClr val="FF0000"/>
                </a:solidFill>
                <a:latin typeface="Times New Roman" panose="02020603050405020304" pitchFamily="18" charset="0"/>
                <a:cs typeface="Times New Roman" panose="02020603050405020304" pitchFamily="18" charset="0"/>
              </a:rPr>
              <a:t>T</a:t>
            </a:r>
            <a:r>
              <a:rPr lang="en-US" altLang="en-US" sz="2800" b="1" dirty="0">
                <a:solidFill>
                  <a:srgbClr val="002060"/>
                </a:solidFill>
                <a:latin typeface="Times New Roman" panose="02020603050405020304" pitchFamily="18" charset="0"/>
                <a:cs typeface="Times New Roman" panose="02020603050405020304" pitchFamily="18" charset="0"/>
              </a:rPr>
              <a:t>Ắ</a:t>
            </a:r>
            <a:r>
              <a:rPr lang="en-US" altLang="en-US" sz="2800" b="1" dirty="0">
                <a:solidFill>
                  <a:srgbClr val="0070C0"/>
                </a:solidFill>
                <a:latin typeface="Times New Roman" panose="02020603050405020304" pitchFamily="18" charset="0"/>
                <a:cs typeface="Times New Roman" panose="02020603050405020304" pitchFamily="18" charset="0"/>
              </a:rPr>
              <a:t>C</a:t>
            </a:r>
            <a:r>
              <a:rPr lang="en-US" altLang="en-US" sz="2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800" b="1" dirty="0">
                <a:solidFill>
                  <a:srgbClr val="00B0F0"/>
                </a:solidFill>
                <a:latin typeface="Times New Roman" panose="02020603050405020304" pitchFamily="18" charset="0"/>
                <a:cs typeface="Times New Roman" panose="02020603050405020304" pitchFamily="18" charset="0"/>
              </a:rPr>
              <a:t>K</a:t>
            </a:r>
            <a:r>
              <a:rPr lang="en-US" altLang="en-US" sz="2800" b="1" dirty="0">
                <a:solidFill>
                  <a:schemeClr val="accent1">
                    <a:lumMod val="50000"/>
                  </a:schemeClr>
                </a:solidFill>
                <a:latin typeface="Times New Roman" panose="02020603050405020304" pitchFamily="18" charset="0"/>
                <a:cs typeface="Times New Roman" panose="02020603050405020304" pitchFamily="18" charset="0"/>
              </a:rPr>
              <a:t>È </a:t>
            </a:r>
            <a:r>
              <a:rPr lang="en-US" altLang="en-US" sz="2800" b="1" dirty="0" smtClean="0">
                <a:solidFill>
                  <a:schemeClr val="accent5">
                    <a:lumMod val="75000"/>
                  </a:schemeClr>
                </a:solidFill>
                <a:latin typeface="Times New Roman" panose="02020603050405020304" pitchFamily="18" charset="0"/>
                <a:cs typeface="Times New Roman" panose="02020603050405020304" pitchFamily="18" charset="0"/>
              </a:rPr>
              <a:t>H</a:t>
            </a:r>
            <a:r>
              <a:rPr lang="en-US" altLang="en-US" sz="2800" b="1" dirty="0" smtClean="0">
                <a:solidFill>
                  <a:schemeClr val="accent6">
                    <a:lumMod val="50000"/>
                  </a:schemeClr>
                </a:solidFill>
                <a:latin typeface="Times New Roman" panose="02020603050405020304" pitchFamily="18" charset="0"/>
                <a:cs typeface="Times New Roman" panose="02020603050405020304" pitchFamily="18" charset="0"/>
              </a:rPr>
              <a:t>O</a:t>
            </a:r>
            <a:r>
              <a:rPr lang="en-US" altLang="en-US" sz="2800" b="1" dirty="0" smtClean="0">
                <a:solidFill>
                  <a:srgbClr val="00B050"/>
                </a:solidFill>
                <a:latin typeface="Times New Roman" panose="02020603050405020304" pitchFamily="18" charset="0"/>
                <a:cs typeface="Times New Roman" panose="02020603050405020304" pitchFamily="18" charset="0"/>
              </a:rPr>
              <a:t>A</a:t>
            </a:r>
          </a:p>
          <a:p>
            <a:pPr marL="0" indent="0" algn="ctr" fontAlgn="auto">
              <a:spcAft>
                <a:spcPts val="0"/>
              </a:spcAft>
              <a:buClr>
                <a:schemeClr val="accent1">
                  <a:lumMod val="75000"/>
                </a:schemeClr>
              </a:buClr>
              <a:buFont typeface="Wingdings 3" charset="2"/>
              <a:buNone/>
              <a:defRPr/>
            </a:pPr>
            <a:r>
              <a:rPr lang="en-US" altLang="en-US" sz="2800" b="1" dirty="0" err="1" smtClean="0">
                <a:solidFill>
                  <a:srgbClr val="00B050"/>
                </a:solidFill>
                <a:latin typeface="Times New Roman" panose="02020603050405020304" pitchFamily="18" charset="0"/>
                <a:cs typeface="Times New Roman" panose="02020603050405020304" pitchFamily="18" charset="0"/>
              </a:rPr>
              <a:t>Ngày</a:t>
            </a:r>
            <a:r>
              <a:rPr lang="en-US" altLang="en-US" sz="2800" b="1" dirty="0" smtClean="0">
                <a:solidFill>
                  <a:srgbClr val="00B050"/>
                </a:solidFill>
                <a:latin typeface="Times New Roman" panose="02020603050405020304" pitchFamily="18" charset="0"/>
                <a:cs typeface="Times New Roman" panose="02020603050405020304" pitchFamily="18" charset="0"/>
              </a:rPr>
              <a:t> </a:t>
            </a:r>
            <a:r>
              <a:rPr lang="en-US" altLang="en-US" sz="2800" b="1" dirty="0" err="1" smtClean="0">
                <a:solidFill>
                  <a:srgbClr val="00B050"/>
                </a:solidFill>
                <a:latin typeface="Times New Roman" panose="02020603050405020304" pitchFamily="18" charset="0"/>
                <a:cs typeface="Times New Roman" panose="02020603050405020304" pitchFamily="18" charset="0"/>
              </a:rPr>
              <a:t>dạy</a:t>
            </a:r>
            <a:r>
              <a:rPr lang="en-US" altLang="en-US" sz="2800" b="1" dirty="0" smtClean="0">
                <a:solidFill>
                  <a:srgbClr val="00B050"/>
                </a:solidFill>
                <a:latin typeface="Times New Roman" panose="02020603050405020304" pitchFamily="18" charset="0"/>
                <a:cs typeface="Times New Roman" panose="02020603050405020304" pitchFamily="18" charset="0"/>
              </a:rPr>
              <a:t>: 22/02/2023</a:t>
            </a:r>
            <a:endParaRPr lang="en-US" altLang="en-US" sz="2800" b="1" dirty="0">
              <a:solidFill>
                <a:srgbClr val="00B050"/>
              </a:solidFill>
              <a:latin typeface="Times New Roman" panose="02020603050405020304" pitchFamily="18" charset="0"/>
              <a:cs typeface="Times New Roman" panose="02020603050405020304" pitchFamily="18" charset="0"/>
            </a:endParaRPr>
          </a:p>
        </p:txBody>
      </p:sp>
      <p:pic>
        <p:nvPicPr>
          <p:cNvPr id="5124" name="Picture 1"/>
          <p:cNvPicPr>
            <a:picLocks noChangeAspect="1"/>
          </p:cNvPicPr>
          <p:nvPr/>
        </p:nvPicPr>
        <p:blipFill>
          <a:blip r:embed="rId2">
            <a:extLst>
              <a:ext uri="{28A0092B-C50C-407E-A947-70E740481C1C}">
                <a14:useLocalDpi xmlns:a14="http://schemas.microsoft.com/office/drawing/2010/main" val="0"/>
              </a:ext>
            </a:extLst>
          </a:blip>
          <a:srcRect t="34445" b="5554"/>
          <a:stretch>
            <a:fillRect/>
          </a:stretch>
        </p:blipFill>
        <p:spPr bwMode="auto">
          <a:xfrm>
            <a:off x="1143000" y="2286000"/>
            <a:ext cx="8534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914400"/>
            <a:ext cx="6858000" cy="530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 y="304800"/>
            <a:ext cx="2031325" cy="369332"/>
          </a:xfrm>
          <a:prstGeom prst="rect">
            <a:avLst/>
          </a:prstGeom>
        </p:spPr>
        <p:txBody>
          <a:bodyPr wrap="none">
            <a:spAutoFit/>
          </a:bodyPr>
          <a:lstStyle/>
          <a:p>
            <a:r>
              <a:rPr lang="en-US" altLang="en-US" b="1">
                <a:solidFill>
                  <a:schemeClr val="accent1">
                    <a:lumMod val="75000"/>
                  </a:schemeClr>
                </a:solidFill>
                <a:latin typeface="Times New Roman" panose="02020603050405020304" pitchFamily="18" charset="0"/>
                <a:cs typeface="Times New Roman" panose="02020603050405020304" pitchFamily="18" charset="0"/>
              </a:rPr>
              <a:t>Cách vẽ tắc kè hoa</a:t>
            </a:r>
            <a:endParaRPr lang="en-US"/>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3621088"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533400"/>
            <a:ext cx="4868863" cy="577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0" y="1204913"/>
            <a:ext cx="3394075" cy="4524375"/>
          </a:xfrm>
        </p:spPr>
      </p:pic>
      <p:pic>
        <p:nvPicPr>
          <p:cNvPr id="24580" name="Picture 6"/>
          <p:cNvPicPr>
            <a:picLocks noChangeAspect="1"/>
          </p:cNvPicPr>
          <p:nvPr/>
        </p:nvPicPr>
        <p:blipFill rotWithShape="1">
          <a:blip r:embed="rId3">
            <a:extLst>
              <a:ext uri="{28A0092B-C50C-407E-A947-70E740481C1C}">
                <a14:useLocalDpi xmlns:a14="http://schemas.microsoft.com/office/drawing/2010/main" val="0"/>
              </a:ext>
            </a:extLst>
          </a:blip>
          <a:srcRect b="5634"/>
          <a:stretch/>
        </p:blipFill>
        <p:spPr bwMode="auto">
          <a:xfrm>
            <a:off x="5527675" y="609600"/>
            <a:ext cx="4098925" cy="52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47624"/>
            <a:ext cx="4214812" cy="6019801"/>
          </a:xfrm>
        </p:spPr>
      </p:pic>
      <p:pic>
        <p:nvPicPr>
          <p:cNvPr id="2560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5070" y="228600"/>
            <a:ext cx="4495800" cy="60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Content Placeholder 6"/>
          <p:cNvPicPr>
            <a:picLocks noChangeAspect="1"/>
          </p:cNvPicPr>
          <p:nvPr/>
        </p:nvPicPr>
        <p:blipFill>
          <a:blip r:embed="rId2">
            <a:extLst>
              <a:ext uri="{28A0092B-C50C-407E-A947-70E740481C1C}">
                <a14:useLocalDpi xmlns:a14="http://schemas.microsoft.com/office/drawing/2010/main" val="0"/>
              </a:ext>
            </a:extLst>
          </a:blip>
          <a:srcRect t="18990" b="24043"/>
          <a:stretch>
            <a:fillRect/>
          </a:stretch>
        </p:blipFill>
        <p:spPr bwMode="auto">
          <a:xfrm>
            <a:off x="762000" y="914400"/>
            <a:ext cx="4800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p:cNvPicPr>
            <a:picLocks noChangeAspect="1"/>
          </p:cNvPicPr>
          <p:nvPr/>
        </p:nvPicPr>
        <p:blipFill rotWithShape="1">
          <a:blip r:embed="rId3">
            <a:extLst>
              <a:ext uri="{28A0092B-C50C-407E-A947-70E740481C1C}">
                <a14:useLocalDpi xmlns:a14="http://schemas.microsoft.com/office/drawing/2010/main" val="0"/>
              </a:ext>
            </a:extLst>
          </a:blip>
          <a:srcRect l="9198"/>
          <a:stretch/>
        </p:blipFill>
        <p:spPr bwMode="auto">
          <a:xfrm>
            <a:off x="5486400" y="601903"/>
            <a:ext cx="4419600" cy="511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53135"/>
            <a:ext cx="680878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828800" y="5983069"/>
            <a:ext cx="7848600" cy="646331"/>
          </a:xfrm>
          <a:prstGeom prst="rect">
            <a:avLst/>
          </a:prstGeom>
        </p:spPr>
        <p:txBody>
          <a:bodyPr wrap="square">
            <a:spAutoFit/>
          </a:bodyPr>
          <a:lstStyle/>
          <a:p>
            <a:pPr marL="0" indent="0">
              <a:buFont typeface="Wingdings 3" panose="05040102010807070707" pitchFamily="18" charset="2"/>
              <a:buNone/>
            </a:pPr>
            <a:r>
              <a:rPr lang="en-US" altLang="en-US">
                <a:latin typeface="Times New Roman" panose="02020603050405020304" pitchFamily="18" charset="0"/>
                <a:cs typeface="Times New Roman" panose="02020603050405020304" pitchFamily="18" charset="0"/>
              </a:rPr>
              <a:t>Em nhớ nhé: Tắc kè hoa có thể vẽ và trang trí bằng các chấm, nét, hình, màu khác nhau.</a:t>
            </a: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105400" y="3276600"/>
            <a:ext cx="4038600" cy="2554288"/>
          </a:xfrm>
        </p:spPr>
      </p:pic>
      <p:pic>
        <p:nvPicPr>
          <p:cNvPr id="28675"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04800"/>
            <a:ext cx="39497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25582"/>
            <a:ext cx="3633787" cy="552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62000" y="6109517"/>
            <a:ext cx="8839200" cy="369332"/>
          </a:xfrm>
          <a:prstGeom prst="rect">
            <a:avLst/>
          </a:prstGeom>
        </p:spPr>
        <p:txBody>
          <a:bodyPr wrap="square">
            <a:spAutoFit/>
          </a:bodyPr>
          <a:lstStyle/>
          <a:p>
            <a:pPr marL="0" indent="0">
              <a:buFont typeface="Wingdings 3" panose="05040102010807070707" pitchFamily="18" charset="2"/>
              <a:buNone/>
            </a:pPr>
            <a:r>
              <a:rPr lang="en-US" altLang="en-US">
                <a:latin typeface="Times New Roman" panose="02020603050405020304" pitchFamily="18" charset="0"/>
                <a:cs typeface="Times New Roman" panose="02020603050405020304" pitchFamily="18" charset="0"/>
              </a:rPr>
              <a:t>Em nhớ nhé: Tắc kè hoa có thể vẽ và trang trí bằng các chấm, nét, hình, màu khác nhau.</a:t>
            </a: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US" altLang="en-US"/>
          </a:p>
        </p:txBody>
      </p:sp>
      <p:pic>
        <p:nvPicPr>
          <p:cNvPr id="2969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90512" y="19665"/>
            <a:ext cx="5254625" cy="6907544"/>
          </a:xfrm>
        </p:spPr>
      </p:pic>
      <p:pic>
        <p:nvPicPr>
          <p:cNvPr id="29700" name="Picture 4"/>
          <p:cNvPicPr>
            <a:picLocks noChangeAspect="1"/>
          </p:cNvPicPr>
          <p:nvPr/>
        </p:nvPicPr>
        <p:blipFill>
          <a:blip r:embed="rId3">
            <a:extLst>
              <a:ext uri="{28A0092B-C50C-407E-A947-70E740481C1C}">
                <a14:useLocalDpi xmlns:a14="http://schemas.microsoft.com/office/drawing/2010/main" val="0"/>
              </a:ext>
            </a:extLst>
          </a:blip>
          <a:srcRect b="10303"/>
          <a:stretch>
            <a:fillRect/>
          </a:stretch>
        </p:blipFill>
        <p:spPr bwMode="auto">
          <a:xfrm>
            <a:off x="5791200" y="18273"/>
            <a:ext cx="4953000" cy="684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0800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r="49416" b="49652"/>
          <a:stretch>
            <a:fillRect/>
          </a:stretch>
        </p:blipFill>
        <p:spPr>
          <a:xfrm>
            <a:off x="1447800" y="1147780"/>
            <a:ext cx="2646363" cy="2282882"/>
          </a:xfrm>
        </p:spPr>
      </p:pic>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l="50000" t="51044"/>
          <a:stretch>
            <a:fillRect/>
          </a:stretch>
        </p:blipFill>
        <p:spPr bwMode="auto">
          <a:xfrm>
            <a:off x="1447800" y="3762447"/>
            <a:ext cx="2620963" cy="2223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rcRect l="50584" b="51616"/>
          <a:stretch>
            <a:fillRect/>
          </a:stretch>
        </p:blipFill>
        <p:spPr bwMode="auto">
          <a:xfrm>
            <a:off x="4419600" y="1147780"/>
            <a:ext cx="2600264" cy="2206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rcRect t="50348" r="49416"/>
          <a:stretch>
            <a:fillRect/>
          </a:stretch>
        </p:blipFill>
        <p:spPr bwMode="auto">
          <a:xfrm>
            <a:off x="7259637" y="1147780"/>
            <a:ext cx="2623707" cy="223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6"/>
          <p:cNvPicPr>
            <a:picLocks noChangeAspect="1"/>
          </p:cNvPicPr>
          <p:nvPr/>
        </p:nvPicPr>
        <p:blipFill>
          <a:blip r:embed="rId3">
            <a:extLst>
              <a:ext uri="{28A0092B-C50C-407E-A947-70E740481C1C}">
                <a14:useLocalDpi xmlns:a14="http://schemas.microsoft.com/office/drawing/2010/main" val="0"/>
              </a:ext>
            </a:extLst>
          </a:blip>
          <a:srcRect t="51044" r="50658"/>
          <a:stretch>
            <a:fillRect/>
          </a:stretch>
        </p:blipFill>
        <p:spPr bwMode="auto">
          <a:xfrm>
            <a:off x="4394773" y="3762447"/>
            <a:ext cx="2625091" cy="2257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6"/>
          <p:cNvPicPr>
            <a:picLocks noChangeAspect="1"/>
          </p:cNvPicPr>
          <p:nvPr/>
        </p:nvPicPr>
        <p:blipFill>
          <a:blip r:embed="rId3">
            <a:extLst>
              <a:ext uri="{28A0092B-C50C-407E-A947-70E740481C1C}">
                <a14:useLocalDpi xmlns:a14="http://schemas.microsoft.com/office/drawing/2010/main" val="0"/>
              </a:ext>
            </a:extLst>
          </a:blip>
          <a:srcRect l="50659" t="51044"/>
          <a:stretch>
            <a:fillRect/>
          </a:stretch>
        </p:blipFill>
        <p:spPr bwMode="auto">
          <a:xfrm>
            <a:off x="7315199" y="3756098"/>
            <a:ext cx="2483025" cy="226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4800" y="196334"/>
            <a:ext cx="2595582" cy="369332"/>
          </a:xfrm>
          <a:prstGeom prst="rect">
            <a:avLst/>
          </a:prstGeom>
        </p:spPr>
        <p:txBody>
          <a:bodyPr wrap="none">
            <a:spAutoFit/>
          </a:bodyPr>
          <a:lstStyle/>
          <a:p>
            <a:r>
              <a:rPr lang="en-US" altLang="en-US" b="1">
                <a:solidFill>
                  <a:schemeClr val="accent1">
                    <a:lumMod val="75000"/>
                  </a:schemeClr>
                </a:solidFill>
                <a:latin typeface="Times New Roman" panose="02020603050405020304" pitchFamily="18" charset="0"/>
                <a:cs typeface="Times New Roman" panose="02020603050405020304" pitchFamily="18" charset="0"/>
              </a:rPr>
              <a:t>Cách cắt, dán tắc kè hoa</a:t>
            </a:r>
            <a:endParaRPr lang="en-US"/>
          </a:p>
        </p:txBody>
      </p:sp>
    </p:spTree>
    <p:extLst>
      <p:ext uri="{BB962C8B-B14F-4D97-AF65-F5344CB8AC3E}">
        <p14:creationId xmlns:p14="http://schemas.microsoft.com/office/powerpoint/2010/main" val="19955008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fade">
                                      <p:cBhvr>
                                        <p:cTn id="7" dur="1000"/>
                                        <p:tgtEl>
                                          <p:spTgt spid="16387"/>
                                        </p:tgtEl>
                                      </p:cBhvr>
                                    </p:animEffect>
                                    <p:anim calcmode="lin" valueType="num">
                                      <p:cBhvr>
                                        <p:cTn id="8" dur="1000" fill="hold"/>
                                        <p:tgtEl>
                                          <p:spTgt spid="16387"/>
                                        </p:tgtEl>
                                        <p:attrNameLst>
                                          <p:attrName>ppt_x</p:attrName>
                                        </p:attrNameLst>
                                      </p:cBhvr>
                                      <p:tavLst>
                                        <p:tav tm="0">
                                          <p:val>
                                            <p:strVal val="#ppt_x"/>
                                          </p:val>
                                        </p:tav>
                                        <p:tav tm="100000">
                                          <p:val>
                                            <p:strVal val="#ppt_x"/>
                                          </p:val>
                                        </p:tav>
                                      </p:tavLst>
                                    </p:anim>
                                    <p:anim calcmode="lin" valueType="num">
                                      <p:cBhvr>
                                        <p:cTn id="9" dur="1000" fill="hold"/>
                                        <p:tgtEl>
                                          <p:spTgt spid="1638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3"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3)">
                                      <p:cBhvr>
                                        <p:cTn id="14" dur="20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838200"/>
            <a:ext cx="9846646" cy="584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40026" y="309840"/>
            <a:ext cx="2595582" cy="369332"/>
          </a:xfrm>
          <a:prstGeom prst="rect">
            <a:avLst/>
          </a:prstGeom>
        </p:spPr>
        <p:txBody>
          <a:bodyPr wrap="none">
            <a:spAutoFit/>
          </a:bodyPr>
          <a:lstStyle/>
          <a:p>
            <a:r>
              <a:rPr lang="en-US" altLang="en-US" b="1" dirty="0" err="1">
                <a:solidFill>
                  <a:schemeClr val="accent1">
                    <a:lumMod val="75000"/>
                  </a:schemeClr>
                </a:solidFill>
                <a:latin typeface="Times New Roman" panose="02020603050405020304" pitchFamily="18" charset="0"/>
                <a:cs typeface="Times New Roman" panose="02020603050405020304" pitchFamily="18" charset="0"/>
              </a:rPr>
              <a:t>Cách</a:t>
            </a:r>
            <a:r>
              <a:rPr lang="en-US" alt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b="1" dirty="0" err="1">
                <a:solidFill>
                  <a:schemeClr val="accent1">
                    <a:lumMod val="75000"/>
                  </a:schemeClr>
                </a:solidFill>
                <a:latin typeface="Times New Roman" panose="02020603050405020304" pitchFamily="18" charset="0"/>
                <a:cs typeface="Times New Roman" panose="02020603050405020304" pitchFamily="18" charset="0"/>
              </a:rPr>
              <a:t>cắt</a:t>
            </a:r>
            <a:r>
              <a:rPr lang="en-US" alt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b="1" dirty="0" err="1">
                <a:solidFill>
                  <a:schemeClr val="accent1">
                    <a:lumMod val="75000"/>
                  </a:schemeClr>
                </a:solidFill>
                <a:latin typeface="Times New Roman" panose="02020603050405020304" pitchFamily="18" charset="0"/>
                <a:cs typeface="Times New Roman" panose="02020603050405020304" pitchFamily="18" charset="0"/>
              </a:rPr>
              <a:t>dán</a:t>
            </a:r>
            <a:r>
              <a:rPr lang="en-US" alt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b="1" dirty="0" err="1">
                <a:solidFill>
                  <a:schemeClr val="accent1">
                    <a:lumMod val="75000"/>
                  </a:schemeClr>
                </a:solidFill>
                <a:latin typeface="Times New Roman" panose="02020603050405020304" pitchFamily="18" charset="0"/>
                <a:cs typeface="Times New Roman" panose="02020603050405020304" pitchFamily="18" charset="0"/>
              </a:rPr>
              <a:t>tắc</a:t>
            </a:r>
            <a:r>
              <a:rPr lang="en-US" alt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b="1" dirty="0" err="1">
                <a:solidFill>
                  <a:schemeClr val="accent1">
                    <a:lumMod val="75000"/>
                  </a:schemeClr>
                </a:solidFill>
                <a:latin typeface="Times New Roman" panose="02020603050405020304" pitchFamily="18" charset="0"/>
                <a:cs typeface="Times New Roman" panose="02020603050405020304" pitchFamily="18" charset="0"/>
              </a:rPr>
              <a:t>kè</a:t>
            </a:r>
            <a:r>
              <a:rPr lang="en-US" alt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b="1" dirty="0" err="1">
                <a:solidFill>
                  <a:schemeClr val="accent1">
                    <a:lumMod val="75000"/>
                  </a:schemeClr>
                </a:solidFill>
                <a:latin typeface="Times New Roman" panose="02020603050405020304" pitchFamily="18" charset="0"/>
                <a:cs typeface="Times New Roman" panose="02020603050405020304" pitchFamily="18" charset="0"/>
              </a:rPr>
              <a:t>hoa</a:t>
            </a:r>
            <a:endParaRPr lang="en-US" dirty="0"/>
          </a:p>
        </p:txBody>
      </p:sp>
    </p:spTree>
    <p:extLst>
      <p:ext uri="{BB962C8B-B14F-4D97-AF65-F5344CB8AC3E}">
        <p14:creationId xmlns:p14="http://schemas.microsoft.com/office/powerpoint/2010/main" val="301046753"/>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403205" y="136254"/>
            <a:ext cx="6348412" cy="1320800"/>
          </a:xfrm>
        </p:spPr>
        <p:txBody>
          <a:bodyPr/>
          <a:lstStyle/>
          <a:p>
            <a:r>
              <a:rPr lang="en-US" altLang="en-US" sz="4800" b="1">
                <a:latin typeface="Times New Roman" panose="02020603050405020304" pitchFamily="18" charset="0"/>
                <a:cs typeface="Times New Roman" panose="02020603050405020304" pitchFamily="18" charset="0"/>
              </a:rPr>
              <a:t>Dụng cụ cần dùng</a:t>
            </a:r>
          </a:p>
        </p:txBody>
      </p:sp>
      <p:pic>
        <p:nvPicPr>
          <p:cNvPr id="512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362200"/>
            <a:ext cx="6251230" cy="3933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914400" y="1012285"/>
            <a:ext cx="67142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solidFill>
                  <a:srgbClr val="FF0000"/>
                </a:solidFill>
                <a:latin typeface="Times New Roman" panose="02020603050405020304" pitchFamily="18" charset="0"/>
                <a:cs typeface="Times New Roman" panose="02020603050405020304" pitchFamily="18" charset="0"/>
              </a:rPr>
              <a:t>Giấy vẽ, bút chì, tẩy, màu vẽ, hồ dán…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367" t="13637"/>
          <a:stretch/>
        </p:blipFill>
        <p:spPr>
          <a:xfrm rot="20103203">
            <a:off x="7020573" y="4326308"/>
            <a:ext cx="2520724" cy="2095641"/>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667" t="12037" r="-1667" b="12407"/>
          <a:stretch/>
        </p:blipFill>
        <p:spPr>
          <a:xfrm rot="2464087">
            <a:off x="7976048" y="2524475"/>
            <a:ext cx="3227294" cy="18288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3"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animEffect transition="in" filter="wheel(3)">
                                      <p:cBhvr>
                                        <p:cTn id="19" dur="2000"/>
                                        <p:tgtEl>
                                          <p:spTgt spid="51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57200"/>
            <a:ext cx="4648200" cy="61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3400" y="472440"/>
            <a:ext cx="2408032" cy="400110"/>
          </a:xfrm>
          <a:prstGeom prst="rect">
            <a:avLst/>
          </a:prstGeom>
        </p:spPr>
        <p:txBody>
          <a:bodyPr wrap="none">
            <a:spAutoFit/>
          </a:bodyPr>
          <a:lstStyle/>
          <a:p>
            <a:r>
              <a:rPr lang="en-US" altLang="en-US" sz="2000" b="1">
                <a:solidFill>
                  <a:schemeClr val="accent1">
                    <a:lumMod val="75000"/>
                  </a:schemeClr>
                </a:solidFill>
                <a:latin typeface="Times New Roman" panose="02020603050405020304" pitchFamily="18" charset="0"/>
                <a:cs typeface="Times New Roman" panose="02020603050405020304" pitchFamily="18" charset="0"/>
              </a:rPr>
              <a:t>Cách nặn tắc kè hoa</a:t>
            </a:r>
            <a:endParaRPr lang="en-US" sz="200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8959" y="457200"/>
            <a:ext cx="4798241" cy="617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1000" y="457200"/>
            <a:ext cx="2408032" cy="400110"/>
          </a:xfrm>
          <a:prstGeom prst="rect">
            <a:avLst/>
          </a:prstGeom>
        </p:spPr>
        <p:txBody>
          <a:bodyPr wrap="none">
            <a:spAutoFit/>
          </a:bodyPr>
          <a:lstStyle/>
          <a:p>
            <a:r>
              <a:rPr lang="en-US" altLang="en-US" sz="2000" b="1">
                <a:solidFill>
                  <a:schemeClr val="accent1">
                    <a:lumMod val="75000"/>
                  </a:schemeClr>
                </a:solidFill>
                <a:latin typeface="Times New Roman" panose="02020603050405020304" pitchFamily="18" charset="0"/>
                <a:cs typeface="Times New Roman" panose="02020603050405020304" pitchFamily="18" charset="0"/>
              </a:rPr>
              <a:t>Cách nặn tắc kè hoa</a:t>
            </a:r>
            <a:endParaRPr lang="en-US" sz="200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304800"/>
            <a:ext cx="8596312" cy="1320800"/>
          </a:xfrm>
        </p:spPr>
        <p:txBody>
          <a:bodyPr/>
          <a:lstStyle/>
          <a:p>
            <a:r>
              <a:rPr lang="en-US" altLang="en-US" sz="2000" b="1">
                <a:solidFill>
                  <a:schemeClr val="accent1">
                    <a:lumMod val="75000"/>
                  </a:schemeClr>
                </a:solidFill>
                <a:latin typeface="Times New Roman" panose="02020603050405020304" pitchFamily="18" charset="0"/>
                <a:cs typeface="Times New Roman" panose="02020603050405020304" pitchFamily="18" charset="0"/>
              </a:rPr>
              <a:t>Cách nặn tắc kè hoa</a:t>
            </a:r>
            <a:r>
              <a:rPr lang="en-US" sz="2000"/>
              <a:t/>
            </a:r>
            <a:br>
              <a:rPr lang="en-US" sz="2000"/>
            </a:br>
            <a:endParaRPr lang="en-US" altLang="en-US" sz="2000"/>
          </a:p>
        </p:txBody>
      </p:sp>
      <p:pic>
        <p:nvPicPr>
          <p:cNvPr id="32772" name="Picture 5"/>
          <p:cNvPicPr>
            <a:picLocks noChangeAspect="1"/>
          </p:cNvPicPr>
          <p:nvPr/>
        </p:nvPicPr>
        <p:blipFill rotWithShape="1">
          <a:blip r:embed="rId2">
            <a:extLst>
              <a:ext uri="{28A0092B-C50C-407E-A947-70E740481C1C}">
                <a14:useLocalDpi xmlns:a14="http://schemas.microsoft.com/office/drawing/2010/main" val="0"/>
              </a:ext>
            </a:extLst>
          </a:blip>
          <a:srcRect l="1587" t="835" r="-1587" b="5788"/>
          <a:stretch/>
        </p:blipFill>
        <p:spPr bwMode="auto">
          <a:xfrm>
            <a:off x="3276600" y="434340"/>
            <a:ext cx="4802188" cy="6118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3989"/>
          <a:stretch/>
        </p:blipFill>
        <p:spPr>
          <a:xfrm>
            <a:off x="5638800" y="685800"/>
            <a:ext cx="4484687" cy="5820832"/>
          </a:xfrm>
        </p:spPr>
      </p:pic>
      <p:pic>
        <p:nvPicPr>
          <p:cNvPr id="33796" name="Picture 4"/>
          <p:cNvPicPr>
            <a:picLocks noChangeAspect="1"/>
          </p:cNvPicPr>
          <p:nvPr/>
        </p:nvPicPr>
        <p:blipFill rotWithShape="1">
          <a:blip r:embed="rId3">
            <a:extLst>
              <a:ext uri="{28A0092B-C50C-407E-A947-70E740481C1C}">
                <a14:useLocalDpi xmlns:a14="http://schemas.microsoft.com/office/drawing/2010/main" val="0"/>
              </a:ext>
            </a:extLst>
          </a:blip>
          <a:srcRect l="5345" t="3601" r="4454" b="2178"/>
          <a:stretch/>
        </p:blipFill>
        <p:spPr bwMode="auto">
          <a:xfrm>
            <a:off x="990600" y="685799"/>
            <a:ext cx="4191000" cy="582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4800" y="164068"/>
            <a:ext cx="2408032" cy="400110"/>
          </a:xfrm>
          <a:prstGeom prst="rect">
            <a:avLst/>
          </a:prstGeom>
        </p:spPr>
        <p:txBody>
          <a:bodyPr wrap="none">
            <a:spAutoFit/>
          </a:bodyPr>
          <a:lstStyle/>
          <a:p>
            <a:r>
              <a:rPr lang="en-US" altLang="en-US" sz="2000" b="1">
                <a:solidFill>
                  <a:schemeClr val="accent1">
                    <a:lumMod val="75000"/>
                  </a:schemeClr>
                </a:solidFill>
                <a:latin typeface="Times New Roman" panose="02020603050405020304" pitchFamily="18" charset="0"/>
                <a:cs typeface="Times New Roman" panose="02020603050405020304" pitchFamily="18" charset="0"/>
              </a:rPr>
              <a:t>Cách nặn tắc kè hoa</a:t>
            </a:r>
            <a:endParaRPr lang="en-US" sz="200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752600" y="431800"/>
            <a:ext cx="7315200" cy="1320800"/>
          </a:xfrm>
        </p:spPr>
        <p:txBody>
          <a:bodyPr/>
          <a:lstStyle/>
          <a:p>
            <a:r>
              <a:rPr lang="en-US" altLang="en-US">
                <a:latin typeface="Times New Roman" panose="02020603050405020304" pitchFamily="18" charset="0"/>
                <a:cs typeface="Times New Roman" panose="02020603050405020304" pitchFamily="18" charset="0"/>
              </a:rPr>
              <a:t>HĐ3: LUYỆN TẬP - SÁNG TẠO</a:t>
            </a:r>
          </a:p>
        </p:txBody>
      </p:sp>
      <p:sp>
        <p:nvSpPr>
          <p:cNvPr id="34819" name="Content Placeholder 2"/>
          <p:cNvSpPr>
            <a:spLocks noGrp="1"/>
          </p:cNvSpPr>
          <p:nvPr>
            <p:ph idx="1"/>
          </p:nvPr>
        </p:nvSpPr>
        <p:spPr>
          <a:xfrm>
            <a:off x="685800" y="1447800"/>
            <a:ext cx="8596312" cy="3881437"/>
          </a:xfrm>
        </p:spPr>
        <p:txBody>
          <a:bodyPr/>
          <a:lstStyle/>
          <a:p>
            <a:r>
              <a:rPr lang="en-US" altLang="en-US" sz="2400">
                <a:latin typeface="Times New Roman" panose="02020603050405020304" pitchFamily="18" charset="0"/>
                <a:cs typeface="Times New Roman" panose="02020603050405020304" pitchFamily="18" charset="0"/>
              </a:rPr>
              <a:t>Em hãy vẽ (cắt dán, nặn…) tắc kè hoa theo ý thích. </a:t>
            </a: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l="3960" r="4086"/>
          <a:stretch>
            <a:fillRect/>
          </a:stretch>
        </p:blipFill>
        <p:spPr>
          <a:xfrm>
            <a:off x="6824229" y="972614"/>
            <a:ext cx="3843771" cy="5580586"/>
          </a:xfrm>
        </p:spPr>
      </p:pic>
      <p:grpSp>
        <p:nvGrpSpPr>
          <p:cNvPr id="37892" name="Group 3"/>
          <p:cNvGrpSpPr>
            <a:grpSpLocks/>
          </p:cNvGrpSpPr>
          <p:nvPr/>
        </p:nvGrpSpPr>
        <p:grpSpPr bwMode="auto">
          <a:xfrm>
            <a:off x="435769" y="1577340"/>
            <a:ext cx="5965031" cy="4366260"/>
            <a:chOff x="381000" y="838200"/>
            <a:chExt cx="5290008" cy="3962400"/>
          </a:xfrm>
        </p:grpSpPr>
        <p:pic>
          <p:nvPicPr>
            <p:cNvPr id="3789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8200"/>
              <a:ext cx="529000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6751" y="1317625"/>
              <a:ext cx="4627249"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7893" name="Content Placeholder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1295400"/>
            <a:ext cx="3192186"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63991" y="240268"/>
            <a:ext cx="6703809" cy="523220"/>
          </a:xfrm>
          <a:prstGeom prst="rect">
            <a:avLst/>
          </a:prstGeom>
        </p:spPr>
        <p:txBody>
          <a:bodyPr wrap="square">
            <a:spAutoFit/>
          </a:bodyPr>
          <a:lstStyle/>
          <a:p>
            <a:r>
              <a:rPr lang="en-US" altLang="en-US" sz="2800" b="1">
                <a:solidFill>
                  <a:srgbClr val="FF0000"/>
                </a:solidFill>
                <a:latin typeface="Times New Roman" panose="02020603050405020304" pitchFamily="18" charset="0"/>
                <a:cs typeface="Times New Roman" panose="02020603050405020304" pitchFamily="18" charset="0"/>
              </a:rPr>
              <a:t>ỨNG DỤNG TRONG CUỘC SỐNG</a:t>
            </a:r>
            <a:endParaRPr lang="en-US" sz="2800" b="1">
              <a:solidFill>
                <a:srgbClr val="FF0000"/>
              </a:solidFill>
            </a:endParaRP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843088" y="127000"/>
            <a:ext cx="8596312" cy="1778000"/>
          </a:xfrm>
        </p:spPr>
        <p:txBody>
          <a:bodyPr/>
          <a:lstStyle/>
          <a:p>
            <a:r>
              <a:rPr lang="en-US" altLang="en-US" b="1">
                <a:solidFill>
                  <a:srgbClr val="FF0000"/>
                </a:solidFill>
                <a:latin typeface="Times New Roman" panose="02020603050405020304" pitchFamily="18" charset="0"/>
                <a:cs typeface="Times New Roman" panose="02020603050405020304" pitchFamily="18" charset="0"/>
              </a:rPr>
              <a:t>ỨNG DỤNG TRONG CUỘC SỐNG</a:t>
            </a:r>
            <a:r>
              <a:rPr lang="en-US" b="1">
                <a:solidFill>
                  <a:srgbClr val="FF0000"/>
                </a:solidFill>
              </a:rPr>
              <a:t/>
            </a:r>
            <a:br>
              <a:rPr lang="en-US" b="1">
                <a:solidFill>
                  <a:srgbClr val="FF0000"/>
                </a:solidFill>
              </a:rPr>
            </a:br>
            <a:endParaRPr lang="en-US" altLang="en-US"/>
          </a:p>
        </p:txBody>
      </p:sp>
      <p:pic>
        <p:nvPicPr>
          <p:cNvPr id="38916"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822950" y="838200"/>
            <a:ext cx="4768850" cy="5867400"/>
          </a:xfrm>
        </p:spPr>
      </p:pic>
      <p:pic>
        <p:nvPicPr>
          <p:cNvPr id="3891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1112" y="762000"/>
            <a:ext cx="428148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316038" y="152400"/>
            <a:ext cx="8596312" cy="1320800"/>
          </a:xfrm>
        </p:spPr>
        <p:txBody>
          <a:bodyPr/>
          <a:lstStyle/>
          <a:p>
            <a:r>
              <a:rPr lang="en-US" altLang="en-US" b="1">
                <a:solidFill>
                  <a:srgbClr val="FF0000"/>
                </a:solidFill>
                <a:latin typeface="Times New Roman" panose="02020603050405020304" pitchFamily="18" charset="0"/>
                <a:cs typeface="Times New Roman" panose="02020603050405020304" pitchFamily="18" charset="0"/>
              </a:rPr>
              <a:t>     ỨNG DỤNG TRONG CUỘC SỐNG</a:t>
            </a:r>
            <a:endParaRPr lang="en-US" b="1">
              <a:solidFill>
                <a:srgbClr val="FF0000"/>
              </a:solidFill>
            </a:endParaRPr>
          </a:p>
        </p:txBody>
      </p:sp>
      <p:pic>
        <p:nvPicPr>
          <p:cNvPr id="3993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50988" y="1030287"/>
            <a:ext cx="8126412" cy="5446713"/>
          </a:xfrm>
        </p:spPr>
      </p:pic>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p:cNvPicPr>
            <a:picLocks noChangeAspect="1"/>
          </p:cNvPicPr>
          <p:nvPr/>
        </p:nvPicPr>
        <p:blipFill>
          <a:blip r:embed="rId2">
            <a:extLst>
              <a:ext uri="{28A0092B-C50C-407E-A947-70E740481C1C}">
                <a14:useLocalDpi xmlns:a14="http://schemas.microsoft.com/office/drawing/2010/main" val="0"/>
              </a:ext>
            </a:extLst>
          </a:blip>
          <a:srcRect l="18889"/>
          <a:stretch>
            <a:fillRect/>
          </a:stretch>
        </p:blipFill>
        <p:spPr bwMode="auto">
          <a:xfrm>
            <a:off x="5867400" y="977106"/>
            <a:ext cx="44958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Content Placeholder 3"/>
          <p:cNvPicPr>
            <a:picLocks noChangeAspect="1"/>
          </p:cNvPicPr>
          <p:nvPr/>
        </p:nvPicPr>
        <p:blipFill>
          <a:blip r:embed="rId3">
            <a:extLst>
              <a:ext uri="{28A0092B-C50C-407E-A947-70E740481C1C}">
                <a14:useLocalDpi xmlns:a14="http://schemas.microsoft.com/office/drawing/2010/main" val="0"/>
              </a:ext>
            </a:extLst>
          </a:blip>
          <a:srcRect l="18793" r="13525"/>
          <a:stretch>
            <a:fillRect/>
          </a:stretch>
        </p:blipFill>
        <p:spPr bwMode="auto">
          <a:xfrm>
            <a:off x="1752600" y="990600"/>
            <a:ext cx="3733800" cy="551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619500" y="147935"/>
            <a:ext cx="5008935" cy="461665"/>
          </a:xfrm>
          <a:prstGeom prst="rect">
            <a:avLst/>
          </a:prstGeom>
        </p:spPr>
        <p:txBody>
          <a:bodyPr wrap="none">
            <a:spAutoFit/>
          </a:bodyPr>
          <a:lstStyle/>
          <a:p>
            <a:r>
              <a:rPr lang="en-US" altLang="en-US" sz="2400" b="1">
                <a:solidFill>
                  <a:srgbClr val="FF0000"/>
                </a:solidFill>
                <a:latin typeface="Times New Roman" panose="02020603050405020304" pitchFamily="18" charset="0"/>
                <a:cs typeface="Times New Roman" panose="02020603050405020304" pitchFamily="18" charset="0"/>
              </a:rPr>
              <a:t>ỨNG DỤNG TRONG CUỘC SỐNG</a:t>
            </a:r>
            <a:endParaRPr lang="en-US" sz="2400" b="1">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862" y="914400"/>
            <a:ext cx="10218737" cy="3881437"/>
          </a:xfrm>
        </p:spPr>
        <p:txBody>
          <a:bodyPr/>
          <a:lstStyle/>
          <a:p>
            <a:r>
              <a:rPr lang="en-US" sz="3200">
                <a:latin typeface="Times New Roman" panose="02020603050405020304" pitchFamily="18" charset="0"/>
                <a:cs typeface="Times New Roman" panose="02020603050405020304" pitchFamily="18" charset="0"/>
              </a:rPr>
              <a:t>Các em hãy sáng tạo thật nhiều sản phẩm từ bạn tắc kè hoa nhiều màu sắc để trang trí cho ngôi nhà thân yêu của mình mỗi ngày mới lạ và đẹp mắt hơn nhé.</a:t>
            </a:r>
          </a:p>
        </p:txBody>
      </p:sp>
    </p:spTree>
    <p:extLst>
      <p:ext uri="{BB962C8B-B14F-4D97-AF65-F5344CB8AC3E}">
        <p14:creationId xmlns:p14="http://schemas.microsoft.com/office/powerpoint/2010/main" val="1161927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596312" cy="1320800"/>
          </a:xfrm>
        </p:spPr>
        <p:txBody>
          <a:bodyPr/>
          <a:lstStyle/>
          <a:p>
            <a:pPr algn="ctr"/>
            <a:r>
              <a:rPr lang="en-US" altLang="en-US">
                <a:latin typeface="Times New Roman" panose="02020603050405020304" pitchFamily="18" charset="0"/>
                <a:cs typeface="Times New Roman" panose="02020603050405020304" pitchFamily="18" charset="0"/>
              </a:rPr>
              <a:t>HOẠT ĐỘNG 1: KHÁM PHÁ</a:t>
            </a:r>
            <a:br>
              <a:rPr lang="en-US" altLang="en-US">
                <a:latin typeface="Times New Roman" panose="02020603050405020304" pitchFamily="18" charset="0"/>
                <a:cs typeface="Times New Roman" panose="02020603050405020304" pitchFamily="18" charset="0"/>
              </a:rPr>
            </a:br>
            <a:r>
              <a:rPr lang="en-US" altLang="en-US">
                <a:latin typeface="Times New Roman" panose="02020603050405020304" pitchFamily="18" charset="0"/>
                <a:cs typeface="Times New Roman" panose="02020603050405020304" pitchFamily="18" charset="0"/>
              </a:rPr>
              <a:t>Nhận biết đặc điểm của tắc kè hoa</a:t>
            </a:r>
            <a:br>
              <a:rPr lang="en-US" altLang="en-US">
                <a:latin typeface="Times New Roman" panose="02020603050405020304" pitchFamily="18" charset="0"/>
                <a:cs typeface="Times New Roman" panose="02020603050405020304" pitchFamily="18" charset="0"/>
              </a:rPr>
            </a:b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35064" y="1930401"/>
            <a:ext cx="5175249" cy="3881437"/>
          </a:xfrm>
          <a:prstGeom prst="rect">
            <a:avLst/>
          </a:prstGeom>
        </p:spPr>
      </p:pic>
      <p:pic>
        <p:nvPicPr>
          <p:cNvPr id="5" name="Picture 5"/>
          <p:cNvPicPr>
            <a:picLocks noChangeAspect="1"/>
          </p:cNvPicPr>
          <p:nvPr/>
        </p:nvPicPr>
        <p:blipFill rotWithShape="1">
          <a:blip r:embed="rId3">
            <a:extLst>
              <a:ext uri="{28A0092B-C50C-407E-A947-70E740481C1C}">
                <a14:useLocalDpi xmlns:a14="http://schemas.microsoft.com/office/drawing/2010/main" val="0"/>
              </a:ext>
            </a:extLst>
          </a:blip>
          <a:srcRect l="3629" r="6846"/>
          <a:stretch/>
        </p:blipFill>
        <p:spPr bwMode="auto">
          <a:xfrm>
            <a:off x="533399" y="1930401"/>
            <a:ext cx="5638801" cy="3942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976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txBox="1">
            <a:spLocks/>
          </p:cNvSpPr>
          <p:nvPr/>
        </p:nvSpPr>
        <p:spPr bwMode="auto">
          <a:xfrm>
            <a:off x="1524000" y="30480"/>
            <a:ext cx="7696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3600">
                <a:latin typeface="Times New Roman" panose="02020603050405020304" pitchFamily="18" charset="0"/>
                <a:cs typeface="Times New Roman" panose="02020603050405020304" pitchFamily="18" charset="0"/>
              </a:rPr>
              <a:t>HOẠT ĐỘNG 1: KHÁM PHÁ</a:t>
            </a:r>
            <a:br>
              <a:rPr lang="en-US" altLang="en-US" sz="3600">
                <a:latin typeface="Times New Roman" panose="02020603050405020304" pitchFamily="18" charset="0"/>
                <a:cs typeface="Times New Roman" panose="02020603050405020304" pitchFamily="18" charset="0"/>
              </a:rPr>
            </a:br>
            <a:r>
              <a:rPr lang="en-US" altLang="en-US" sz="3600">
                <a:latin typeface="Times New Roman" panose="02020603050405020304" pitchFamily="18" charset="0"/>
                <a:cs typeface="Times New Roman" panose="02020603050405020304" pitchFamily="18" charset="0"/>
              </a:rPr>
              <a:t>Nhận biết đặc điểm của tắc kè hoa</a:t>
            </a:r>
            <a:endParaRPr lang="en-US" altLang="en-US" sz="3600">
              <a:solidFill>
                <a:srgbClr val="EB3D9F"/>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524000"/>
            <a:ext cx="8996680" cy="4843463"/>
          </a:xfrm>
          <a:prstGeom prst="rect">
            <a:avLst/>
          </a:prstGeom>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1371600"/>
            <a:ext cx="8458200" cy="5283200"/>
          </a:xfrm>
        </p:spPr>
      </p:pic>
      <p:sp>
        <p:nvSpPr>
          <p:cNvPr id="13315" name="Title 1"/>
          <p:cNvSpPr txBox="1">
            <a:spLocks/>
          </p:cNvSpPr>
          <p:nvPr/>
        </p:nvSpPr>
        <p:spPr bwMode="auto">
          <a:xfrm>
            <a:off x="762000" y="50800"/>
            <a:ext cx="83058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3600">
                <a:latin typeface="Times New Roman" panose="02020603050405020304" pitchFamily="18" charset="0"/>
                <a:cs typeface="Times New Roman" panose="02020603050405020304" pitchFamily="18" charset="0"/>
              </a:rPr>
              <a:t>HOẠT ĐỘNG 1: KHÁM PHÁ</a:t>
            </a:r>
            <a:br>
              <a:rPr lang="en-US" altLang="en-US" sz="3600">
                <a:latin typeface="Times New Roman" panose="02020603050405020304" pitchFamily="18" charset="0"/>
                <a:cs typeface="Times New Roman" panose="02020603050405020304" pitchFamily="18" charset="0"/>
              </a:rPr>
            </a:br>
            <a:r>
              <a:rPr lang="en-US" altLang="en-US" sz="3600">
                <a:latin typeface="Times New Roman" panose="02020603050405020304" pitchFamily="18" charset="0"/>
                <a:cs typeface="Times New Roman" panose="02020603050405020304" pitchFamily="18" charset="0"/>
              </a:rPr>
              <a:t>Nhận biết đặc điểm của tắc kè hoa</a:t>
            </a:r>
            <a:endParaRPr lang="en-US" altLang="en-US" sz="3600">
              <a:solidFill>
                <a:srgbClr val="EB3D9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0" y="1219200"/>
            <a:ext cx="7924800" cy="5486400"/>
          </a:xfrm>
        </p:spPr>
      </p:pic>
      <p:sp>
        <p:nvSpPr>
          <p:cNvPr id="14339" name="Title 1"/>
          <p:cNvSpPr txBox="1">
            <a:spLocks/>
          </p:cNvSpPr>
          <p:nvPr/>
        </p:nvSpPr>
        <p:spPr bwMode="auto">
          <a:xfrm>
            <a:off x="1028700" y="0"/>
            <a:ext cx="9220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3600">
                <a:latin typeface="Times New Roman" panose="02020603050405020304" pitchFamily="18" charset="0"/>
                <a:cs typeface="Times New Roman" panose="02020603050405020304" pitchFamily="18" charset="0"/>
              </a:rPr>
              <a:t>HOẠT ĐỘNG 1: KHÁM PHÁ</a:t>
            </a:r>
            <a:br>
              <a:rPr lang="en-US" altLang="en-US" sz="3600">
                <a:latin typeface="Times New Roman" panose="02020603050405020304" pitchFamily="18" charset="0"/>
                <a:cs typeface="Times New Roman" panose="02020603050405020304" pitchFamily="18" charset="0"/>
              </a:rPr>
            </a:br>
            <a:r>
              <a:rPr lang="en-US" altLang="en-US" sz="3600">
                <a:latin typeface="Times New Roman" panose="02020603050405020304" pitchFamily="18" charset="0"/>
                <a:cs typeface="Times New Roman" panose="02020603050405020304" pitchFamily="18" charset="0"/>
              </a:rPr>
              <a:t>Nhận biết đặc điểm của tắc kè hoa</a:t>
            </a:r>
            <a:endParaRPr lang="en-US" altLang="en-US" sz="3600">
              <a:solidFill>
                <a:srgbClr val="EB3D9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21674" y="250032"/>
            <a:ext cx="8107926" cy="1654175"/>
          </a:xfrm>
        </p:spPr>
        <p:txBody>
          <a:bodyPr/>
          <a:lstStyle/>
          <a:p>
            <a:pPr>
              <a:buFontTx/>
              <a:buChar char="-"/>
            </a:pP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Tắc</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kè</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hoa</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thuộc</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loài</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bò</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sát</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4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chân</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đuôi</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dài</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đầu</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có</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sừng</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nhiều</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màu</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và</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hình</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dáng</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khác</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nhau</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b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b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Chúng</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có</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thể</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đổi</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màu</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để</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trốn</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tránh</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kẻ</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thù</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
            </a:r>
            <a:br>
              <a:rPr lang="en-US" altLang="en-US" sz="2000" dirty="0">
                <a:latin typeface="Times New Roman" panose="02020603050405020304" pitchFamily="18" charset="0"/>
                <a:cs typeface="Times New Roman" panose="02020603050405020304" pitchFamily="18" charset="0"/>
              </a:rPr>
            </a:br>
            <a:r>
              <a:rPr lang="en-US" altLang="en-US" sz="1400" dirty="0"/>
              <a:t/>
            </a:r>
            <a:br>
              <a:rPr lang="en-US" altLang="en-US" sz="1400" dirty="0"/>
            </a:br>
            <a:r>
              <a:rPr lang="en-US" altLang="en-US" sz="1400" dirty="0"/>
              <a:t> </a:t>
            </a:r>
          </a:p>
        </p:txBody>
      </p:sp>
      <p:pic>
        <p:nvPicPr>
          <p:cNvPr id="3" name="Content Placeholder 2"/>
          <p:cNvPicPr>
            <a:picLocks noGrp="1" noChangeAspect="1"/>
          </p:cNvPicPr>
          <p:nvPr>
            <p:ph idx="1"/>
          </p:nvPr>
        </p:nvPicPr>
        <p:blipFill rotWithShape="1">
          <a:blip r:embed="rId2">
            <a:extLst>
              <a:ext uri="{28A0092B-C50C-407E-A947-70E740481C1C}">
                <a14:useLocalDpi xmlns:a14="http://schemas.microsoft.com/office/drawing/2010/main" val="0"/>
              </a:ext>
            </a:extLst>
          </a:blip>
          <a:srcRect l="26804" t="1652" r="4123" b="2486"/>
          <a:stretch/>
        </p:blipFill>
        <p:spPr>
          <a:xfrm>
            <a:off x="5867400" y="2057400"/>
            <a:ext cx="5753100" cy="4419600"/>
          </a:xfrm>
        </p:spPr>
      </p:pic>
      <p:sp>
        <p:nvSpPr>
          <p:cNvPr id="4" name="Oval Callout 3"/>
          <p:cNvSpPr/>
          <p:nvPr/>
        </p:nvSpPr>
        <p:spPr>
          <a:xfrm>
            <a:off x="2743200" y="1905000"/>
            <a:ext cx="2438400" cy="1371600"/>
          </a:xfrm>
          <a:prstGeom prst="wedgeEllipseCallout">
            <a:avLst>
              <a:gd name="adj1" fmla="val 103339"/>
              <a:gd name="adj2" fmla="val 176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1" dirty="0" err="1">
                <a:solidFill>
                  <a:srgbClr val="002060"/>
                </a:solidFill>
                <a:latin typeface="Times New Roman" panose="02020603050405020304" pitchFamily="18" charset="0"/>
                <a:cs typeface="Times New Roman" panose="02020603050405020304" pitchFamily="18" charset="0"/>
              </a:rPr>
              <a:t>Đầu</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hình</a:t>
            </a:r>
            <a:r>
              <a:rPr lang="en-US" altLang="en-US" sz="2400" b="1" dirty="0">
                <a:solidFill>
                  <a:srgbClr val="002060"/>
                </a:solidFill>
                <a:latin typeface="Times New Roman" panose="02020603050405020304" pitchFamily="18" charset="0"/>
                <a:cs typeface="Times New Roman" panose="02020603050405020304" pitchFamily="18" charset="0"/>
              </a:rPr>
              <a:t> tam </a:t>
            </a:r>
            <a:r>
              <a:rPr lang="en-US" altLang="en-US" sz="2400" b="1" dirty="0" err="1">
                <a:solidFill>
                  <a:srgbClr val="002060"/>
                </a:solidFill>
                <a:latin typeface="Times New Roman" panose="02020603050405020304" pitchFamily="18" charset="0"/>
                <a:cs typeface="Times New Roman" panose="02020603050405020304" pitchFamily="18" charset="0"/>
              </a:rPr>
              <a:t>giác</a:t>
            </a:r>
            <a:endParaRPr lang="en-US" sz="2400" b="1" dirty="0">
              <a:solidFill>
                <a:srgbClr val="002060"/>
              </a:solidFill>
            </a:endParaRPr>
          </a:p>
        </p:txBody>
      </p:sp>
      <p:sp>
        <p:nvSpPr>
          <p:cNvPr id="5" name="Rounded Rectangular Callout 4"/>
          <p:cNvSpPr/>
          <p:nvPr/>
        </p:nvSpPr>
        <p:spPr>
          <a:xfrm>
            <a:off x="800100" y="5257800"/>
            <a:ext cx="3886200" cy="1486156"/>
          </a:xfrm>
          <a:prstGeom prst="wedgeRoundRectCallout">
            <a:avLst>
              <a:gd name="adj1" fmla="val 183627"/>
              <a:gd name="adj2" fmla="val -84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tLang="en-US" sz="2400" b="1" dirty="0">
              <a:solidFill>
                <a:srgbClr val="002060"/>
              </a:solidFill>
              <a:latin typeface="Times New Roman" panose="02020603050405020304" pitchFamily="18" charset="0"/>
              <a:cs typeface="Times New Roman" panose="02020603050405020304" pitchFamily="18" charset="0"/>
            </a:endParaRPr>
          </a:p>
          <a:p>
            <a:pPr algn="ctr"/>
            <a:r>
              <a:rPr lang="en-US" altLang="en-US" sz="2400" b="1" dirty="0" err="1">
                <a:solidFill>
                  <a:srgbClr val="002060"/>
                </a:solidFill>
                <a:latin typeface="Times New Roman" panose="02020603050405020304" pitchFamily="18" charset="0"/>
                <a:cs typeface="Times New Roman" panose="02020603050405020304" pitchFamily="18" charset="0"/>
              </a:rPr>
              <a:t>Đuôi</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nhọn</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nhỏ</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dần</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về</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cuối</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Thường</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cuộn</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tròn</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lại</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theo</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dạng</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đồng</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tâm</a:t>
            </a:r>
            <a:r>
              <a:rPr lang="en-US" altLang="en-US" sz="2400" b="1" dirty="0">
                <a:solidFill>
                  <a:srgbClr val="002060"/>
                </a:solidFill>
                <a:latin typeface="Times New Roman" panose="02020603050405020304" pitchFamily="18" charset="0"/>
                <a:cs typeface="Times New Roman" panose="02020603050405020304" pitchFamily="18" charset="0"/>
              </a:rPr>
              <a:t>.</a:t>
            </a:r>
            <a:br>
              <a:rPr lang="en-US" altLang="en-US" sz="2400" b="1" dirty="0">
                <a:solidFill>
                  <a:srgbClr val="002060"/>
                </a:solidFill>
                <a:latin typeface="Times New Roman" panose="02020603050405020304" pitchFamily="18" charset="0"/>
                <a:cs typeface="Times New Roman" panose="02020603050405020304" pitchFamily="18" charset="0"/>
              </a:rPr>
            </a:br>
            <a:endParaRPr lang="en-US" sz="2400" b="1" dirty="0">
              <a:solidFill>
                <a:srgbClr val="002060"/>
              </a:solidFill>
            </a:endParaRPr>
          </a:p>
        </p:txBody>
      </p:sp>
      <p:sp>
        <p:nvSpPr>
          <p:cNvPr id="6" name="Rounded Rectangular Callout 5"/>
          <p:cNvSpPr/>
          <p:nvPr/>
        </p:nvSpPr>
        <p:spPr>
          <a:xfrm>
            <a:off x="1874274" y="3695700"/>
            <a:ext cx="3048000" cy="1143000"/>
          </a:xfrm>
          <a:prstGeom prst="wedgeRoundRectCallout">
            <a:avLst>
              <a:gd name="adj1" fmla="val 149283"/>
              <a:gd name="adj2" fmla="val 4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Chân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giác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bám</a:t>
            </a:r>
            <a:r>
              <a:rPr lang="en-US" altLang="en-US" dirty="0">
                <a:solidFill>
                  <a:srgbClr val="C00000"/>
                </a:solidFill>
                <a:latin typeface="Times New Roman" panose="02020603050405020304" pitchFamily="18" charset="0"/>
                <a:cs typeface="Times New Roman" panose="02020603050405020304" pitchFamily="18" charset="0"/>
              </a:rPr>
              <a:t>.</a:t>
            </a:r>
            <a:endParaRPr lang="en-US" dirty="0">
              <a:solidFill>
                <a:srgbClr val="C00000"/>
              </a:solidFill>
            </a:endParaRPr>
          </a:p>
        </p:txBody>
      </p:sp>
      <p:sp>
        <p:nvSpPr>
          <p:cNvPr id="8" name="Oval Callout 7"/>
          <p:cNvSpPr/>
          <p:nvPr/>
        </p:nvSpPr>
        <p:spPr>
          <a:xfrm>
            <a:off x="9677400" y="75407"/>
            <a:ext cx="2514600" cy="1828800"/>
          </a:xfrm>
          <a:prstGeom prst="wedgeEllipseCallout">
            <a:avLst>
              <a:gd name="adj1" fmla="val -59500"/>
              <a:gd name="adj2" fmla="val 752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1" dirty="0" err="1">
                <a:solidFill>
                  <a:srgbClr val="002060"/>
                </a:solidFill>
                <a:latin typeface="Times New Roman" panose="02020603050405020304" pitchFamily="18" charset="0"/>
                <a:cs typeface="Times New Roman" panose="02020603050405020304" pitchFamily="18" charset="0"/>
              </a:rPr>
              <a:t>Thân</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hình</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chữ</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nhật</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trên</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thân</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có</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vảy</a:t>
            </a:r>
            <a:endParaRPr lang="en-US" sz="2400" b="1" dirty="0">
              <a:solidFill>
                <a:srgbClr val="002060"/>
              </a:solidFill>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45312" t="56518" r="7813" b="23191"/>
          <a:stretch/>
        </p:blipFill>
        <p:spPr>
          <a:xfrm>
            <a:off x="3200400" y="3625027"/>
            <a:ext cx="5070169" cy="30805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p:cNvSpPr/>
          <p:nvPr/>
        </p:nvSpPr>
        <p:spPr>
          <a:xfrm>
            <a:off x="0" y="152400"/>
            <a:ext cx="10210800" cy="461665"/>
          </a:xfrm>
          <a:prstGeom prst="rect">
            <a:avLst/>
          </a:prstGeom>
        </p:spPr>
        <p:txBody>
          <a:bodyPr wrap="square">
            <a:spAutoFit/>
          </a:bodyPr>
          <a:lstStyle/>
          <a:p>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HOẠT ĐỘNG 2: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Cách</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vẽ</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tắc</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kè</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hoa</a:t>
            </a:r>
            <a:endParaRPr lang="en-US" sz="2400" dirty="0">
              <a:solidFill>
                <a:schemeClr val="accent6">
                  <a:lumMod val="50000"/>
                </a:schemeClr>
              </a:solidFill>
            </a:endParaRPr>
          </a:p>
        </p:txBody>
      </p:sp>
      <p:pic>
        <p:nvPicPr>
          <p:cNvPr id="4" name="Content Placeholder 3"/>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43750" t="8757" r="9375" b="68979"/>
          <a:stretch/>
        </p:blipFill>
        <p:spPr bwMode="auto">
          <a:xfrm>
            <a:off x="752340" y="698507"/>
            <a:ext cx="4263118" cy="28420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Content Placeholder 3"/>
          <p:cNvPicPr>
            <a:picLocks noChangeAspect="1"/>
          </p:cNvPicPr>
          <p:nvPr/>
        </p:nvPicPr>
        <p:blipFill rotWithShape="1">
          <a:blip r:embed="rId5">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43749" t="31169" r="9375" b="46567"/>
          <a:stretch/>
        </p:blipFill>
        <p:spPr bwMode="auto">
          <a:xfrm>
            <a:off x="6542307" y="663122"/>
            <a:ext cx="4263117" cy="28420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3" fill="hold" nodeType="clickEffect">
                                  <p:stCondLst>
                                    <p:cond delay="0"/>
                                  </p:stCondLst>
                                  <p:childTnLst>
                                    <p:set>
                                      <p:cBhvr>
                                        <p:cTn id="16" dur="1" fill="hold">
                                          <p:stCondLst>
                                            <p:cond delay="0"/>
                                          </p:stCondLst>
                                        </p:cTn>
                                        <p:tgtEl>
                                          <p:spTgt spid="18434"/>
                                        </p:tgtEl>
                                        <p:attrNameLst>
                                          <p:attrName>style.visibility</p:attrName>
                                        </p:attrNameLst>
                                      </p:cBhvr>
                                      <p:to>
                                        <p:strVal val="visible"/>
                                      </p:to>
                                    </p:set>
                                    <p:animEffect transition="in" filter="wheel(3)">
                                      <p:cBhvr>
                                        <p:cTn id="17"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r="67902" b="68011"/>
          <a:stretch>
            <a:fillRect/>
          </a:stretch>
        </p:blipFill>
        <p:spPr>
          <a:xfrm>
            <a:off x="0" y="1290366"/>
            <a:ext cx="3158660" cy="2314240"/>
          </a:xfrm>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4073" r="34344" b="68517"/>
          <a:stretch/>
        </p:blipFill>
        <p:spPr bwMode="auto">
          <a:xfrm>
            <a:off x="3051458" y="1299640"/>
            <a:ext cx="2924480" cy="2314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rcRect l="68275" b="68011"/>
          <a:stretch>
            <a:fillRect/>
          </a:stretch>
        </p:blipFill>
        <p:spPr bwMode="auto">
          <a:xfrm>
            <a:off x="6028724" y="1221946"/>
            <a:ext cx="3019411" cy="241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1" t="34063" r="67704" b="34338"/>
          <a:stretch/>
        </p:blipFill>
        <p:spPr bwMode="auto">
          <a:xfrm>
            <a:off x="8968493" y="1223303"/>
            <a:ext cx="3110981" cy="241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68333" t="34057" b="34338"/>
          <a:stretch/>
        </p:blipFill>
        <p:spPr bwMode="auto">
          <a:xfrm>
            <a:off x="2950994" y="4558499"/>
            <a:ext cx="2924480" cy="241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4962" t="34327" r="34782" b="35873"/>
          <a:stretch/>
        </p:blipFill>
        <p:spPr bwMode="auto">
          <a:xfrm>
            <a:off x="31955" y="4558499"/>
            <a:ext cx="2825633" cy="2279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68316" t="68274"/>
          <a:stretch/>
        </p:blipFill>
        <p:spPr bwMode="auto">
          <a:xfrm>
            <a:off x="9081696" y="4493834"/>
            <a:ext cx="2924480" cy="228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4917" t="70116" r="34720"/>
          <a:stretch/>
        </p:blipFill>
        <p:spPr bwMode="auto">
          <a:xfrm>
            <a:off x="5968880" y="4588565"/>
            <a:ext cx="3019410" cy="22817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496067" y="158193"/>
            <a:ext cx="3057247" cy="523220"/>
          </a:xfrm>
          <a:prstGeom prst="rect">
            <a:avLst/>
          </a:prstGeom>
        </p:spPr>
        <p:txBody>
          <a:bodyPr wrap="none">
            <a:spAutoFit/>
          </a:bodyPr>
          <a:lstStyle/>
          <a:p>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Cách</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vẽ</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tắc</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kè</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hoa</a:t>
            </a:r>
            <a:endParaRPr lang="en-US" sz="2800" dirty="0">
              <a:solidFill>
                <a:schemeClr val="accent6">
                  <a:lumMod val="50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wheel(1)">
                                      <p:cBhvr>
                                        <p:cTn id="7" dur="2000"/>
                                        <p:tgtEl>
                                          <p:spTgt spid="153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3337</TotalTime>
  <Words>304</Words>
  <Application>Microsoft Office PowerPoint</Application>
  <PresentationFormat>Custom</PresentationFormat>
  <Paragraphs>33</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Facet</vt:lpstr>
      <vt:lpstr>PowerPoint Presentation</vt:lpstr>
      <vt:lpstr>Dụng cụ cần dùng</vt:lpstr>
      <vt:lpstr>HOẠT ĐỘNG 1: KHÁM PHÁ Nhận biết đặc điểm của tắc kè hoa </vt:lpstr>
      <vt:lpstr>PowerPoint Presentation</vt:lpstr>
      <vt:lpstr>PowerPoint Presentation</vt:lpstr>
      <vt:lpstr>PowerPoint Presentation</vt:lpstr>
      <vt:lpstr> Tắc kè hoa thuộc loài bò sát 4 chân, đuôi dài, đầu có sừng, nhiều màu và hình dáng khác nhau.  - Chúng có thể đổi màu để trốn tránh kẻ thù.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Cách nặn tắc kè hoa </vt:lpstr>
      <vt:lpstr>PowerPoint Presentation</vt:lpstr>
      <vt:lpstr>HĐ3: LUYỆN TẬP - SÁNG TẠO</vt:lpstr>
      <vt:lpstr>PowerPoint Presentation</vt:lpstr>
      <vt:lpstr>ỨNG DỤNG TRONG CUỘC SỐNG </vt:lpstr>
      <vt:lpstr>     ỨNG DỤNG TRONG CUỘC SỐNG</vt:lpstr>
      <vt:lpstr>PowerPoint Presentation</vt:lpstr>
      <vt:lpstr>PowerPoint Presentation</vt:lpstr>
    </vt:vector>
  </TitlesOfParts>
  <Company>MSHOME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Chuẩn bị: giấy thủ công (sưu tầm giấy đã qua sử dụng: giấy báo, giấy gói hoa, gói quà) keo dán, sợi dây, sợi len…</dc:title>
  <dc:creator>minhlam</dc:creator>
  <cp:lastModifiedBy>Admin</cp:lastModifiedBy>
  <cp:revision>106</cp:revision>
  <dcterms:created xsi:type="dcterms:W3CDTF">2020-04-02T04:46:35Z</dcterms:created>
  <dcterms:modified xsi:type="dcterms:W3CDTF">2023-06-04T15:37:47Z</dcterms:modified>
</cp:coreProperties>
</file>