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310" r:id="rId5"/>
    <p:sldId id="311" r:id="rId6"/>
    <p:sldId id="312" r:id="rId7"/>
    <p:sldId id="313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5" r:id="rId43"/>
    <p:sldId id="299" r:id="rId44"/>
    <p:sldId id="298" r:id="rId45"/>
    <p:sldId id="300" r:id="rId46"/>
    <p:sldId id="301" r:id="rId47"/>
    <p:sldId id="302" r:id="rId48"/>
    <p:sldId id="303" r:id="rId49"/>
    <p:sldId id="304" r:id="rId50"/>
    <p:sldId id="305" r:id="rId51"/>
    <p:sldId id="307" r:id="rId52"/>
    <p:sldId id="306" r:id="rId53"/>
    <p:sldId id="30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6.xml"/><Relationship Id="rId18" Type="http://schemas.openxmlformats.org/officeDocument/2006/relationships/image" Target="../media/image14.gif"/><Relationship Id="rId3" Type="http://schemas.openxmlformats.org/officeDocument/2006/relationships/image" Target="../media/image3.jpeg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3.gif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5" Type="http://schemas.openxmlformats.org/officeDocument/2006/relationships/slide" Target="slide7.xml"/><Relationship Id="rId10" Type="http://schemas.openxmlformats.org/officeDocument/2006/relationships/image" Target="../media/image9.png"/><Relationship Id="rId19" Type="http://schemas.openxmlformats.org/officeDocument/2006/relationships/image" Target="../media/image15.gif"/><Relationship Id="rId4" Type="http://schemas.openxmlformats.org/officeDocument/2006/relationships/image" Target="../media/image4.png"/><Relationship Id="rId9" Type="http://schemas.openxmlformats.org/officeDocument/2006/relationships/slide" Target="slide4.xml"/><Relationship Id="rId14" Type="http://schemas.openxmlformats.org/officeDocument/2006/relationships/image" Target="../media/image11.png"/><Relationship Id="rId22" Type="http://schemas.openxmlformats.org/officeDocument/2006/relationships/image" Target="../media/image17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5327" y="3839280"/>
            <a:ext cx="628686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1 + 2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1913778-566E-EFBE-486A-C2F6E990239E}"/>
              </a:ext>
            </a:extLst>
          </p:cNvPr>
          <p:cNvSpPr txBox="1"/>
          <p:nvPr/>
        </p:nvSpPr>
        <p:spPr>
          <a:xfrm>
            <a:off x="2799806" y="3316060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kumimoji="0" lang="en-US" sz="28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15 </a:t>
            </a:r>
            <a:r>
              <a:rPr kumimoji="0" lang="en-US" sz="28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28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28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8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2023</a:t>
            </a:r>
            <a:endParaRPr kumimoji="0" lang="en-US" sz="28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5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95" y="67564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6028" y="2696806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812800" y="5141575"/>
            <a:ext cx="1068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383838"/>
                </a:solidFill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8431" y="193963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8431" y="317709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431" y="441455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073" y="2791798"/>
            <a:ext cx="10307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Hằng ngày,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 đều bỏ vào chiếc lọ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một chút 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 ngọn cỏ xanh non.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103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1449" y="1390650"/>
            <a:ext cx="2219325" cy="2095500"/>
          </a:xfrm>
          <a:prstGeom prst="ellipse">
            <a:avLst/>
          </a:prstGeom>
          <a:solidFill>
            <a:srgbClr val="F13FBA"/>
          </a:solidFill>
          <a:ln>
            <a:solidFill>
              <a:srgbClr val="F13FBA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33737" y="563704"/>
            <a:ext cx="8791575" cy="58448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6445" y="1156272"/>
            <a:ext cx="4323080" cy="2206338"/>
            <a:chOff x="3638550" y="1181100"/>
            <a:chExt cx="2506184" cy="1724025"/>
          </a:xfrm>
        </p:grpSpPr>
        <p:sp>
          <p:nvSpPr>
            <p:cNvPr id="5" name="Hexagon 4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tễnh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65878" y="1743076"/>
            <a:ext cx="4323080" cy="2206338"/>
            <a:chOff x="3638550" y="1181100"/>
            <a:chExt cx="2506184" cy="1724025"/>
          </a:xfrm>
        </p:grpSpPr>
        <p:sp>
          <p:nvSpPr>
            <p:cNvPr id="9" name="Hexagon 8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33350" y="3781998"/>
            <a:ext cx="4323080" cy="2206338"/>
            <a:chOff x="3638550" y="1181100"/>
            <a:chExt cx="2506184" cy="1724025"/>
          </a:xfrm>
        </p:grpSpPr>
        <p:sp>
          <p:nvSpPr>
            <p:cNvPr id="12" name="Hexagon 11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vác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33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9784" y="3457551"/>
            <a:ext cx="5526497" cy="861765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</a:p>
        </p:txBody>
      </p:sp>
      <p:sp>
        <p:nvSpPr>
          <p:cNvPr id="3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2671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8699" y="403860"/>
            <a:ext cx="10125076" cy="80725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94" y="2651451"/>
            <a:ext cx="10684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929162" y="4107570"/>
            <a:ext cx="5438274" cy="12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524" y="4870384"/>
            <a:ext cx="7762775" cy="3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094" y="2449704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783054" y="4649002"/>
            <a:ext cx="2975659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16129" y="6141152"/>
            <a:ext cx="8803256" cy="42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6129" y="5332396"/>
            <a:ext cx="4317884" cy="2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1272" y="5404745"/>
            <a:ext cx="6397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10269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775" y="3112971"/>
            <a:ext cx="11239499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12700" indent="-203200" algn="just">
              <a:lnSpc>
                <a:spcPct val="150000"/>
              </a:lnSpc>
              <a:spcAft>
                <a:spcPts val="370"/>
              </a:spcAft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3259784" y="3457551"/>
            <a:ext cx="5034375" cy="861766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139751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3239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0"/>
          <p:cNvSpPr/>
          <p:nvPr/>
        </p:nvSpPr>
        <p:spPr>
          <a:xfrm>
            <a:off x="2171700" y="521990"/>
            <a:ext cx="8763000" cy="57073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2574744" y="857636"/>
            <a:ext cx="746807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THEO 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VĂN BẢN ĐỌC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174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4" t="4719" r="77617" b="14454"/>
          <a:stretch/>
        </p:blipFill>
        <p:spPr>
          <a:xfrm>
            <a:off x="255243" y="3061095"/>
            <a:ext cx="238125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8628" r="1491"/>
          <a:stretch/>
        </p:blipFill>
        <p:spPr>
          <a:xfrm>
            <a:off x="9652692" y="2827733"/>
            <a:ext cx="2286000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881" r="4980"/>
          <a:stretch/>
        </p:blipFill>
        <p:spPr>
          <a:xfrm>
            <a:off x="2724151" y="3059905"/>
            <a:ext cx="226695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000" r="4222"/>
          <a:stretch/>
        </p:blipFill>
        <p:spPr>
          <a:xfrm>
            <a:off x="5078759" y="2972990"/>
            <a:ext cx="2257426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1919" r="5163"/>
          <a:stretch/>
        </p:blipFill>
        <p:spPr>
          <a:xfrm>
            <a:off x="7433367" y="2944415"/>
            <a:ext cx="2219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5643" y="3448289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4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83343" y="2524364"/>
            <a:ext cx="2346157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2487" y="2489996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86697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34" y="1236197"/>
            <a:ext cx="6420348" cy="48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74" y="1207"/>
            <a:ext cx="12191995" cy="6856793"/>
          </a:xfrm>
          <a:prstGeom prst="rect">
            <a:avLst/>
          </a:prstGeom>
        </p:spPr>
      </p:pic>
      <p:pic>
        <p:nvPicPr>
          <p:cNvPr id="4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90" y="1010509"/>
            <a:ext cx="3218967" cy="2243522"/>
          </a:xfrm>
          <a:prstGeom prst="rect">
            <a:avLst/>
          </a:prstGeom>
        </p:spPr>
      </p:pic>
      <p:pic>
        <p:nvPicPr>
          <p:cNvPr id="5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74" y="1139193"/>
            <a:ext cx="3212870" cy="2255716"/>
          </a:xfrm>
          <a:prstGeom prst="rect">
            <a:avLst/>
          </a:prstGeom>
        </p:spPr>
      </p:pic>
      <p:pic>
        <p:nvPicPr>
          <p:cNvPr id="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00" y="3415193"/>
            <a:ext cx="3194581" cy="2225233"/>
          </a:xfrm>
          <a:prstGeom prst="rect">
            <a:avLst/>
          </a:prstGeom>
        </p:spPr>
      </p:pic>
      <p:pic>
        <p:nvPicPr>
          <p:cNvPr id="7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40" y="3409459"/>
            <a:ext cx="3176291" cy="2225233"/>
          </a:xfrm>
          <a:prstGeom prst="rect">
            <a:avLst/>
          </a:prstGeom>
        </p:spPr>
      </p:pic>
      <p:pic>
        <p:nvPicPr>
          <p:cNvPr id="8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18" y="1075035"/>
            <a:ext cx="3212870" cy="2312293"/>
          </a:xfrm>
          <a:prstGeom prst="rect">
            <a:avLst/>
          </a:prstGeom>
        </p:spPr>
      </p:pic>
      <p:pic>
        <p:nvPicPr>
          <p:cNvPr id="9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41" y="1124532"/>
            <a:ext cx="3205203" cy="2305071"/>
          </a:xfrm>
          <a:prstGeom prst="rect">
            <a:avLst/>
          </a:prstGeom>
        </p:spPr>
      </p:pic>
      <p:pic>
        <p:nvPicPr>
          <p:cNvPr id="10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06" y="3382162"/>
            <a:ext cx="3176291" cy="2291294"/>
          </a:xfrm>
          <a:prstGeom prst="rect">
            <a:avLst/>
          </a:prstGeom>
        </p:spPr>
      </p:pic>
      <p:pic>
        <p:nvPicPr>
          <p:cNvPr id="11" name="4a">
            <a:hlinkClick r:id="rId15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01" y="3367813"/>
            <a:ext cx="3173458" cy="2308524"/>
          </a:xfrm>
          <a:prstGeom prst="rect">
            <a:avLst/>
          </a:prstGeom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6" name="Picture 15">
            <a:hlinkClick r:id="rId20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349542" y="6224032"/>
            <a:ext cx="1506247" cy="5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22" y="5553666"/>
            <a:ext cx="12192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52" y="5439994"/>
            <a:ext cx="12192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058" y="14611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86060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iệt Nam chiêm ngưỡng siêu trăng thứ 2 trong năm vào tối nay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37" y="2030564"/>
            <a:ext cx="5109934" cy="34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ửa khóa, Mở Khóa, Làm chìa khóa Quận 11 sài gò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6" y="1812119"/>
            <a:ext cx="3435350" cy="35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04941" y="6018996"/>
            <a:ext cx="2846075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ách làm bánh chưng dẻo, xanh mướt, thơm ngon, đậm đà cho ngày T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4" y="1431119"/>
            <a:ext cx="4521201" cy="45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00267" y="6018996"/>
            <a:ext cx="2067334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Trâu điên húc chết người ở Đồ Sơn: Giải mã chuyện &amp;#39;trâu báo oán&amp;#39; ở làng mổ  trâu lớn nhất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49" y="1431119"/>
            <a:ext cx="6629879" cy="45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32683" y="1567016"/>
            <a:ext cx="4268016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1813" y="3784254"/>
            <a:ext cx="964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/x,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8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243" y="1301860"/>
            <a:ext cx="10763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xanh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biếc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óng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tễnh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quá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lọ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đựng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xíu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9108" y="532419"/>
            <a:ext cx="5329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3362755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3860" y="1509991"/>
            <a:ext cx="2640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39" y="258406"/>
            <a:ext cx="932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542" y="17796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8167" y="1817797"/>
            <a:ext cx="12074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3060" y="15099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36615" y="1816319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3860" y="36816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0542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3060" y="3681691"/>
            <a:ext cx="379349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    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2690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36615" y="1816319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4817" y="3979972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53137" y="3951397"/>
            <a:ext cx="1333638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847" t="23988" r="5078" b="24567"/>
          <a:stretch/>
        </p:blipFill>
        <p:spPr>
          <a:xfrm>
            <a:off x="9734550" y="2181225"/>
            <a:ext cx="1905000" cy="169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38" y="258406"/>
            <a:ext cx="11395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60" t="23988" r="71744" b="24567"/>
          <a:stretch/>
        </p:blipFill>
        <p:spPr>
          <a:xfrm>
            <a:off x="685799" y="2181225"/>
            <a:ext cx="192405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66" t="23988" r="49780" b="24567"/>
          <a:stretch/>
        </p:blipFill>
        <p:spPr>
          <a:xfrm>
            <a:off x="3395661" y="2181225"/>
            <a:ext cx="1885951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662" t="23988" r="27704" b="24567"/>
          <a:stretch/>
        </p:blipFill>
        <p:spPr>
          <a:xfrm>
            <a:off x="6574630" y="2181225"/>
            <a:ext cx="1866901" cy="16954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4157" y="4275921"/>
            <a:ext cx="17004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8117" y="4275921"/>
            <a:ext cx="165775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6788" y="4251304"/>
            <a:ext cx="19671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15016" y="4251304"/>
            <a:ext cx="278170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38" y="258406"/>
            <a:ext cx="1139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9516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952901" y="1470616"/>
            <a:ext cx="1045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5241" y="2463871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377199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453" y="2205697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819" y="101743"/>
            <a:ext cx="821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43" y="1509967"/>
            <a:ext cx="4957994" cy="5172076"/>
            <a:chOff x="8643" y="1509967"/>
            <a:chExt cx="4957994" cy="5172076"/>
          </a:xfrm>
        </p:grpSpPr>
        <p:pic>
          <p:nvPicPr>
            <p:cNvPr id="7170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836" b="70825"/>
            <a:stretch/>
          </p:blipFill>
          <p:spPr bwMode="auto">
            <a:xfrm>
              <a:off x="8643" y="1509967"/>
              <a:ext cx="4957994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76034" y="2553931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99664" y="1408833"/>
            <a:ext cx="4999663" cy="5172076"/>
            <a:chOff x="7099664" y="1408833"/>
            <a:chExt cx="4999663" cy="5172076"/>
          </a:xfrm>
        </p:grpSpPr>
        <p:pic>
          <p:nvPicPr>
            <p:cNvPr id="4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468" b="70825"/>
            <a:stretch/>
          </p:blipFill>
          <p:spPr bwMode="auto">
            <a:xfrm>
              <a:off x="7099664" y="1408833"/>
              <a:ext cx="4999663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87889" y="2466763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026999" y="1057385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7960" y="2053896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4416" y="3149100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5377" y="4145611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4416" y="5076858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75377" y="6073369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35378 0.431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15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22943 0.279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13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21862 0.25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127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6537 0.060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300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117 0.098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49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086 -0.059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31358" y="34426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225" y="2923086"/>
            <a:ext cx="9436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52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304" y="693477"/>
            <a:ext cx="894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4211" y="114984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8490" y="1511258"/>
            <a:ext cx="42016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43575" y="2619375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00675" y="3727492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76750" y="4905375"/>
            <a:ext cx="172402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2865" t="12892" r="36368" b="25903"/>
          <a:stretch/>
        </p:blipFill>
        <p:spPr>
          <a:xfrm>
            <a:off x="7239000" y="1204913"/>
            <a:ext cx="1857375" cy="2419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0810" t="69036" r="14802"/>
          <a:stretch/>
        </p:blipFill>
        <p:spPr>
          <a:xfrm>
            <a:off x="8510587" y="4135699"/>
            <a:ext cx="2181225" cy="1223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9755" t="21807" r="3834" b="36265"/>
          <a:stretch/>
        </p:blipFill>
        <p:spPr>
          <a:xfrm>
            <a:off x="9601199" y="1790700"/>
            <a:ext cx="23622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6629" y="272831"/>
            <a:ext cx="1092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200150" y="20478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200150" y="36099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200150" y="51720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33675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9239250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7115175" y="204787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410450" y="359499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7305675" y="5142808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urved Connector 16"/>
          <p:cNvCxnSpPr>
            <a:stCxn id="8" idx="3"/>
            <a:endCxn id="13" idx="1"/>
          </p:cNvCxnSpPr>
          <p:nvPr/>
        </p:nvCxnSpPr>
        <p:spPr>
          <a:xfrm>
            <a:off x="4838700" y="2466975"/>
            <a:ext cx="2276475" cy="127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15" idx="1"/>
          </p:cNvCxnSpPr>
          <p:nvPr/>
        </p:nvCxnSpPr>
        <p:spPr>
          <a:xfrm>
            <a:off x="4838700" y="4046538"/>
            <a:ext cx="2466975" cy="151537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4" idx="1"/>
          </p:cNvCxnSpPr>
          <p:nvPr/>
        </p:nvCxnSpPr>
        <p:spPr>
          <a:xfrm flipV="1">
            <a:off x="4838700" y="4014095"/>
            <a:ext cx="2571750" cy="1594543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885" r="3101" b="29166"/>
          <a:stretch/>
        </p:blipFill>
        <p:spPr>
          <a:xfrm>
            <a:off x="757236" y="1857374"/>
            <a:ext cx="10941524" cy="268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863" y="256996"/>
            <a:ext cx="1092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354" y="4943474"/>
            <a:ext cx="590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6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2041" y="2502372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5 + 6</a:t>
            </a:r>
          </a:p>
        </p:txBody>
      </p:sp>
    </p:spTree>
    <p:extLst>
      <p:ext uri="{BB962C8B-B14F-4D97-AF65-F5344CB8AC3E}">
        <p14:creationId xmlns:p14="http://schemas.microsoft.com/office/powerpoint/2010/main" val="19449783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44421" y="116722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8109" y="3094536"/>
            <a:ext cx="7458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65" y="575449"/>
            <a:ext cx="1141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8849" y="0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955" t="13368" r="1" b="41661"/>
          <a:stretch/>
        </p:blipFill>
        <p:spPr>
          <a:xfrm>
            <a:off x="6695940" y="1735673"/>
            <a:ext cx="5111666" cy="3362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29" t="13368" r="47220" b="41661"/>
          <a:stretch/>
        </p:blipFill>
        <p:spPr>
          <a:xfrm>
            <a:off x="647324" y="1849973"/>
            <a:ext cx="5058151" cy="33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556399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965" y="2147074"/>
            <a:ext cx="1113836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06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49614" y="887672"/>
            <a:ext cx="8287039" cy="4479743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5195803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69" t="20443" r="1982" b="1859"/>
          <a:stretch/>
        </p:blipFill>
        <p:spPr>
          <a:xfrm>
            <a:off x="996490" y="1781175"/>
            <a:ext cx="9379109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490" y="556399"/>
            <a:ext cx="10747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2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9955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10273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1936" y="661749"/>
            <a:ext cx="16898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2218690"/>
            <a:ext cx="8762538" cy="18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1" y="207606"/>
            <a:ext cx="2167227" cy="12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4988" y="207606"/>
            <a:ext cx="936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96" t="24948" r="7916" b="2313"/>
          <a:stretch/>
        </p:blipFill>
        <p:spPr>
          <a:xfrm>
            <a:off x="1300481" y="1930400"/>
            <a:ext cx="10063462" cy="4257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02960" y="3464560"/>
            <a:ext cx="670560" cy="873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2030</Words>
  <Application>Microsoft Office PowerPoint</Application>
  <PresentationFormat>Màn hình rộng</PresentationFormat>
  <Paragraphs>173</Paragraphs>
  <Slides>53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53</vt:i4>
      </vt:variant>
    </vt:vector>
  </HeadingPairs>
  <TitlesOfParts>
    <vt:vector size="60" baseType="lpstr">
      <vt:lpstr>Arial</vt:lpstr>
      <vt:lpstr>Arial-Rounded</vt:lpstr>
      <vt:lpstr>Calibri</vt:lpstr>
      <vt:lpstr>Calibri Light</vt:lpstr>
      <vt:lpstr>HP001 4 hàng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Nguyễn Võ Kim Ngọc</cp:lastModifiedBy>
  <cp:revision>47</cp:revision>
  <dcterms:created xsi:type="dcterms:W3CDTF">2021-07-13T00:48:11Z</dcterms:created>
  <dcterms:modified xsi:type="dcterms:W3CDTF">2023-05-31T08:26:03Z</dcterms:modified>
</cp:coreProperties>
</file>