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397693"/>
            <a:ext cx="68885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/>
            <a:endParaRPr lang="en-US" sz="40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2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 </a:t>
            </a:r>
            <a:r>
              <a:rPr lang="en-US" sz="32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2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2023</a:t>
            </a:r>
          </a:p>
          <a:p>
            <a:pPr algn="ctr"/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263209" y="2191642"/>
            <a:ext cx="5176417" cy="25791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528</Words>
  <Application>Microsoft Office PowerPoint</Application>
  <PresentationFormat>Màn hình rộng</PresentationFormat>
  <Paragraphs>121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Arial-Rounded</vt:lpstr>
      <vt:lpstr>Cambria Math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Võ Kim Ngọc</cp:lastModifiedBy>
  <cp:revision>138</cp:revision>
  <dcterms:created xsi:type="dcterms:W3CDTF">2021-06-02T01:34:28Z</dcterms:created>
  <dcterms:modified xsi:type="dcterms:W3CDTF">2023-05-31T08:19:38Z</dcterms:modified>
</cp:coreProperties>
</file>