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AD88-7CB0-4344-83BA-39D844DC093C}" type="datetimeFigureOut">
              <a:rPr lang="vi-VN" smtClean="0"/>
              <a:t>06/07/2020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F54B-5D4E-4CBA-A665-C77792F5221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037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AD88-7CB0-4344-83BA-39D844DC093C}" type="datetimeFigureOut">
              <a:rPr lang="vi-VN" smtClean="0"/>
              <a:t>06/07/2020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F54B-5D4E-4CBA-A665-C77792F5221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992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AD88-7CB0-4344-83BA-39D844DC093C}" type="datetimeFigureOut">
              <a:rPr lang="vi-VN" smtClean="0"/>
              <a:t>06/07/2020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F54B-5D4E-4CBA-A665-C77792F52218}" type="slidenum">
              <a:rPr lang="vi-VN" smtClean="0"/>
              <a:t>‹#›</a:t>
            </a:fld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1236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AD88-7CB0-4344-83BA-39D844DC093C}" type="datetimeFigureOut">
              <a:rPr lang="vi-VN" smtClean="0"/>
              <a:t>06/07/2020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F54B-5D4E-4CBA-A665-C77792F5221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1059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AD88-7CB0-4344-83BA-39D844DC093C}" type="datetimeFigureOut">
              <a:rPr lang="vi-VN" smtClean="0"/>
              <a:t>06/07/2020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F54B-5D4E-4CBA-A665-C77792F52218}" type="slidenum">
              <a:rPr lang="vi-VN" smtClean="0"/>
              <a:t>‹#›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7871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AD88-7CB0-4344-83BA-39D844DC093C}" type="datetimeFigureOut">
              <a:rPr lang="vi-VN" smtClean="0"/>
              <a:t>06/07/2020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F54B-5D4E-4CBA-A665-C77792F5221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7091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AD88-7CB0-4344-83BA-39D844DC093C}" type="datetimeFigureOut">
              <a:rPr lang="vi-VN" smtClean="0"/>
              <a:t>06/07/2020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F54B-5D4E-4CBA-A665-C77792F5221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8010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AD88-7CB0-4344-83BA-39D844DC093C}" type="datetimeFigureOut">
              <a:rPr lang="vi-VN" smtClean="0"/>
              <a:t>06/07/2020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F54B-5D4E-4CBA-A665-C77792F5221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072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AD88-7CB0-4344-83BA-39D844DC093C}" type="datetimeFigureOut">
              <a:rPr lang="vi-VN" smtClean="0"/>
              <a:t>06/07/2020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F54B-5D4E-4CBA-A665-C77792F5221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877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AD88-7CB0-4344-83BA-39D844DC093C}" type="datetimeFigureOut">
              <a:rPr lang="vi-VN" smtClean="0"/>
              <a:t>06/07/2020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F54B-5D4E-4CBA-A665-C77792F5221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1719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AD88-7CB0-4344-83BA-39D844DC093C}" type="datetimeFigureOut">
              <a:rPr lang="vi-VN" smtClean="0"/>
              <a:t>06/07/2020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F54B-5D4E-4CBA-A665-C77792F5221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922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AD88-7CB0-4344-83BA-39D844DC093C}" type="datetimeFigureOut">
              <a:rPr lang="vi-VN" smtClean="0"/>
              <a:t>06/07/2020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F54B-5D4E-4CBA-A665-C77792F5221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750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AD88-7CB0-4344-83BA-39D844DC093C}" type="datetimeFigureOut">
              <a:rPr lang="vi-VN" smtClean="0"/>
              <a:t>06/07/2020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F54B-5D4E-4CBA-A665-C77792F5221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743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AD88-7CB0-4344-83BA-39D844DC093C}" type="datetimeFigureOut">
              <a:rPr lang="vi-VN" smtClean="0"/>
              <a:t>06/07/2020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F54B-5D4E-4CBA-A665-C77792F5221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194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AD88-7CB0-4344-83BA-39D844DC093C}" type="datetimeFigureOut">
              <a:rPr lang="vi-VN" smtClean="0"/>
              <a:t>06/07/2020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F54B-5D4E-4CBA-A665-C77792F5221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8220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AD88-7CB0-4344-83BA-39D844DC093C}" type="datetimeFigureOut">
              <a:rPr lang="vi-VN" smtClean="0"/>
              <a:t>06/07/2020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F54B-5D4E-4CBA-A665-C77792F5221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450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4AD88-7CB0-4344-83BA-39D844DC093C}" type="datetimeFigureOut">
              <a:rPr lang="vi-VN" smtClean="0"/>
              <a:t>06/07/2020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42F54B-5D4E-4CBA-A665-C77792F5221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09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266" y="2656114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vi-VN" sz="4800" dirty="0" smtClean="0"/>
              <a:t>CHÀO MỪNG QUÝ THẦY CÔ VỀ DỰ GIỜ THĂM LỚP </a:t>
            </a:r>
            <a:endParaRPr lang="vi-VN" sz="4800" dirty="0"/>
          </a:p>
        </p:txBody>
      </p:sp>
      <p:pic>
        <p:nvPicPr>
          <p:cNvPr id="5122" name="Picture 2" descr="áº¢nh Äá»ng Powerpoint CT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03" y="4855028"/>
            <a:ext cx="10001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eng-vo-tay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58953" y="59277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2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Đáp án đúng : </a:t>
            </a:r>
            <a:br>
              <a:rPr lang="vi-VN" dirty="0" smtClean="0"/>
            </a:br>
            <a:r>
              <a:rPr lang="vi-VN" dirty="0" smtClean="0"/>
              <a:t>D. 6 bông hoa </a:t>
            </a:r>
            <a:endParaRPr lang="vi-VN" dirty="0"/>
          </a:p>
        </p:txBody>
      </p:sp>
      <p:pic>
        <p:nvPicPr>
          <p:cNvPr id="10" name="Am-thanh-tra-loi-dung-www_nhacchuongvui_com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2486" y="2020117"/>
            <a:ext cx="487362" cy="487363"/>
          </a:xfrm>
        </p:spPr>
      </p:pic>
      <p:pic>
        <p:nvPicPr>
          <p:cNvPr id="4" name="Picture 4" descr="https://lh3.googleusercontent.com/-WoobGmvPbGo/WsHN6TOsSNI/AAAAAAAAB7M/DN0eSXX4rxsJwv4MpF06gJsZM2S-864VACHMYCw/h136/5-mau_slide_powerpoint_dep_ctu.vn_(38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957" y="1233852"/>
            <a:ext cx="924289" cy="64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lh3.googleusercontent.com/-WoobGmvPbGo/WsHN6TOsSNI/AAAAAAAAB7M/DN0eSXX4rxsJwv4MpF06gJsZM2S-864VACHMYCw/h136/5-mau_slide_powerpoint_dep_ctu.vn_(38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135" y="1233852"/>
            <a:ext cx="924289" cy="64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lh3.googleusercontent.com/-WoobGmvPbGo/WsHN6TOsSNI/AAAAAAAAB7M/DN0eSXX4rxsJwv4MpF06gJsZM2S-864VACHMYCw/h136/5-mau_slide_powerpoint_dep_ctu.vn_(38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446" y="1225580"/>
            <a:ext cx="924289" cy="64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lh3.googleusercontent.com/-WoobGmvPbGo/WsHN6TOsSNI/AAAAAAAAB7M/DN0eSXX4rxsJwv4MpF06gJsZM2S-864VACHMYCw/h136/5-mau_slide_powerpoint_dep_ctu.vn_(38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9" y="1296700"/>
            <a:ext cx="924289" cy="64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s://lh3.googleusercontent.com/-WoobGmvPbGo/WsHN6TOsSNI/AAAAAAAAB7M/DN0eSXX4rxsJwv4MpF06gJsZM2S-864VACHMYCw/h136/5-mau_slide_powerpoint_dep_ctu.vn_(38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081" y="1296700"/>
            <a:ext cx="924289" cy="64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lh3.googleusercontent.com/-WoobGmvPbGo/WsHN6TOsSNI/AAAAAAAAB7M/DN0eSXX4rxsJwv4MpF06gJsZM2S-864VACHMYCw/h136/5-mau_slide_powerpoint_dep_ctu.vn_(38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029" y="1296700"/>
            <a:ext cx="924289" cy="64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lh3.googleusercontent.com/-kGxPHvAR3yg/WsHN2KLiLyI/AAAAAAAAB60/QBHvgoQKFYscZO9MSsTtCE0GLtGMKEbPgCHMYCw/h136/5-mau_slide_powerpoint_dep_ctu.vn_(32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08" y="2957329"/>
            <a:ext cx="14192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lh3.googleusercontent.com/-kGxPHvAR3yg/WsHN2KLiLyI/AAAAAAAAB60/QBHvgoQKFYscZO9MSsTtCE0GLtGMKEbPgCHMYCw/h136/5-mau_slide_powerpoint_dep_ctu.vn_(32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015" y="2957330"/>
            <a:ext cx="14192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lh3.googleusercontent.com/-kGxPHvAR3yg/WsHN2KLiLyI/AAAAAAAAB60/QBHvgoQKFYscZO9MSsTtCE0GLtGMKEbPgCHMYCw/h136/5-mau_slide_powerpoint_dep_ctu.vn_(32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048" y="2957329"/>
            <a:ext cx="14192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68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80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015" y="2873829"/>
            <a:ext cx="8596668" cy="1320800"/>
          </a:xfrm>
        </p:spPr>
        <p:txBody>
          <a:bodyPr>
            <a:normAutofit/>
          </a:bodyPr>
          <a:lstStyle/>
          <a:p>
            <a:r>
              <a:rPr lang="vi-VN" sz="4000" dirty="0" smtClean="0"/>
              <a:t>KÍNH CHÚC QUÝ THẦY CÔ VÀ CÁC EM MẠNH KHỎE, HẠNH PHÚC !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1520133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995" y="70528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vi-VN" dirty="0" smtClean="0"/>
              <a:t/>
            </a:r>
            <a:br>
              <a:rPr lang="vi-VN" dirty="0" smtClean="0"/>
            </a:br>
            <a:r>
              <a:rPr lang="vi-VN" dirty="0" smtClean="0"/>
              <a:t>Đồng hồ chỉ mấy giờ ?</a:t>
            </a:r>
            <a:br>
              <a:rPr lang="vi-VN" dirty="0" smtClean="0"/>
            </a:br>
            <a:endParaRPr lang="vi-VN" dirty="0"/>
          </a:p>
        </p:txBody>
      </p:sp>
      <p:pic>
        <p:nvPicPr>
          <p:cNvPr id="3074" name="Picture 2" descr="Äá»ng há» treo tÆ°á»ng trÃ²n JeanLe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97" y="2160091"/>
            <a:ext cx="2202826" cy="219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Äá»ng Há» Treo TÆ°á»ng HÃ¬nh TrÃ²n Vati HD65 - Xanh -Thuá»c sáº£n pháº©m Äá»ng há» treo tÆ°á»ng pin Va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640" y="2205191"/>
            <a:ext cx="2346637" cy="234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Äá»ng há» treo tÆ°á»ng hÃ¬nh trÃ²n S20 - Vati"/>
          <p:cNvSpPr>
            <a:spLocks noChangeAspect="1" noChangeArrowheads="1"/>
          </p:cNvSpPr>
          <p:nvPr/>
        </p:nvSpPr>
        <p:spPr bwMode="auto">
          <a:xfrm>
            <a:off x="155574" y="-144463"/>
            <a:ext cx="336051" cy="33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080" name="Picture 8" descr="Äá»ng há» treo tÆ°á»ng seik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858" y="1920027"/>
            <a:ext cx="2501067" cy="291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54972" y="407561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vi-VN" dirty="0"/>
          </a:p>
        </p:txBody>
      </p:sp>
      <p:pic>
        <p:nvPicPr>
          <p:cNvPr id="3082" name="Picture 10" descr="áº¢nh Äá»ng Powerpoint CT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60" y="788538"/>
            <a:ext cx="12763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32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" y="1907176"/>
            <a:ext cx="7401660" cy="1629853"/>
          </a:xfrm>
        </p:spPr>
        <p:txBody>
          <a:bodyPr/>
          <a:lstStyle/>
          <a:p>
            <a:r>
              <a:rPr lang="vi-VN" dirty="0" smtClean="0"/>
              <a:t>   Bài Toán Liên Quan Đến Rút Về Đơn Vị</a:t>
            </a:r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4000" dirty="0" smtClean="0">
                <a:latin typeface="+mj-lt"/>
              </a:rPr>
              <a:t>Môn Toán lớp 3</a:t>
            </a:r>
            <a:endParaRPr lang="vi-VN" sz="40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711" y="4984307"/>
            <a:ext cx="31623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2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vi-V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 toán 1 : </a:t>
            </a:r>
            <a:r>
              <a:rPr lang="vi-VN" sz="4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Có 35</a:t>
            </a:r>
            <a:r>
              <a:rPr lang="vi-VN" sz="48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 </a:t>
            </a:r>
            <a:r>
              <a:rPr lang="vi-VN" sz="4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mật ong chia đều vào 7 can. Hỏi mỗi can có mấy lít mật ong ?</a:t>
            </a:r>
            <a:endParaRPr lang="vi-VN" sz="4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241" y="3127239"/>
            <a:ext cx="6928157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2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290354"/>
          </a:xfrm>
        </p:spPr>
        <p:txBody>
          <a:bodyPr>
            <a:normAutofit/>
          </a:bodyPr>
          <a:lstStyle/>
          <a:p>
            <a:r>
              <a:rPr lang="vi-V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 toán 2: </a:t>
            </a:r>
            <a:r>
              <a:rPr lang="vi-VN" sz="4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Có 35l mật ong chia đều vào 7 can. Hỏi 2 can có mấy lít mật ong ?</a:t>
            </a:r>
            <a:endParaRPr lang="vi-VN" sz="4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1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vi-VN" sz="44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Ghi nhớ </a:t>
            </a:r>
            <a:r>
              <a:rPr lang="vi-V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 Khi giải “Bài toán liên quan đến rút về đơn vị”, ta thường tiến hành theo hai bước như sau:</a:t>
            </a:r>
            <a:endParaRPr lang="vi-VN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019" y="3555971"/>
            <a:ext cx="9138789" cy="3880773"/>
          </a:xfrm>
        </p:spPr>
        <p:txBody>
          <a:bodyPr>
            <a:normAutofit/>
          </a:bodyPr>
          <a:lstStyle/>
          <a:p>
            <a:r>
              <a:rPr lang="vi-V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Bước 1 : Tìm giá trị 1 phần (thực hiện phép chia)</a:t>
            </a:r>
          </a:p>
          <a:p>
            <a:r>
              <a:rPr lang="vi-V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Bước 2: Tìm giá trị nhiều phần đó (thực hiện phép nhân)</a:t>
            </a:r>
            <a:endParaRPr lang="vi-VN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6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003" y="627017"/>
            <a:ext cx="8596668" cy="1358537"/>
          </a:xfrm>
        </p:spPr>
        <p:txBody>
          <a:bodyPr>
            <a:normAutofit fontScale="25000" lnSpcReduction="20000"/>
          </a:bodyPr>
          <a:lstStyle/>
          <a:p>
            <a:r>
              <a:rPr lang="vi-VN" sz="135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Bài tập 1 </a:t>
            </a:r>
            <a:r>
              <a:rPr lang="vi-VN" sz="13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: Có 24 viên thuốc chứa đều trong 4 vỉ .Hỏi 3 vỉ thuốc đó có bao nhiêu viên thuốc ?</a:t>
            </a:r>
          </a:p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09" y="2708366"/>
            <a:ext cx="6761465" cy="362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1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vi-V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 tập 2: </a:t>
            </a:r>
            <a:r>
              <a:rPr lang="vi-VN" sz="4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Có 28 kg gạo đựng đều trong 7 bao. Hỏi 5 bao đó có bao nhiêu ki-lô-gam gạo ?</a:t>
            </a:r>
            <a:endParaRPr lang="vi-VN" sz="4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82" y="2872395"/>
            <a:ext cx="6896698" cy="39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1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vi-V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Trò chơi : Ai nhanh, ai đúng </a:t>
            </a:r>
            <a:br>
              <a:rPr lang="vi-V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vi-V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Hãy chọn đáp án đúng</a:t>
            </a:r>
            <a:endParaRPr lang="vi-VN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250" y="2355840"/>
            <a:ext cx="10716554" cy="3880773"/>
          </a:xfrm>
        </p:spPr>
        <p:txBody>
          <a:bodyPr>
            <a:noAutofit/>
          </a:bodyPr>
          <a:lstStyle/>
          <a:p>
            <a:r>
              <a:rPr lang="vi-VN" sz="3600" dirty="0" smtClean="0"/>
              <a:t>Có 9 bông hoa chia đều cho 3 bạn. Hỏi 2 bạn</a:t>
            </a:r>
          </a:p>
          <a:p>
            <a:pPr marL="0" indent="0">
              <a:buNone/>
            </a:pPr>
            <a:r>
              <a:rPr lang="vi-VN" sz="3600" dirty="0" smtClean="0"/>
              <a:t> có bao nhiêu bông hoa ?</a:t>
            </a:r>
          </a:p>
          <a:p>
            <a:r>
              <a:rPr lang="vi-VN" sz="3600" dirty="0" smtClean="0"/>
              <a:t>         A. </a:t>
            </a:r>
          </a:p>
          <a:p>
            <a:r>
              <a:rPr lang="vi-VN" sz="3600" dirty="0" smtClean="0"/>
              <a:t>         B. </a:t>
            </a:r>
          </a:p>
          <a:p>
            <a:r>
              <a:rPr lang="vi-VN" sz="3600" dirty="0" smtClean="0"/>
              <a:t>         C. </a:t>
            </a:r>
          </a:p>
          <a:p>
            <a:r>
              <a:rPr lang="vi-VN" sz="3600" dirty="0" smtClean="0"/>
              <a:t>         D. </a:t>
            </a:r>
            <a:endParaRPr lang="vi-VN" sz="3600" dirty="0"/>
          </a:p>
        </p:txBody>
      </p:sp>
      <p:pic>
        <p:nvPicPr>
          <p:cNvPr id="16" name="Picture 4" descr="https://lh3.googleusercontent.com/-WoobGmvPbGo/WsHN6TOsSNI/AAAAAAAAB7M/DN0eSXX4rxsJwv4MpF06gJsZM2S-864VACHMYCw/h136/5-mau_slide_powerpoint_dep_ctu.vn_(38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260" y="3645892"/>
            <a:ext cx="924289" cy="65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lh3.googleusercontent.com/-WoobGmvPbGo/WsHN6TOsSNI/AAAAAAAAB7M/DN0eSXX4rxsJwv4MpF06gJsZM2S-864VACHMYCw/h136/5-mau_slide_powerpoint_dep_ctu.vn_(38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749" y="3638094"/>
            <a:ext cx="924289" cy="65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lh3.googleusercontent.com/-WoobGmvPbGo/WsHN6TOsSNI/AAAAAAAAB7M/DN0eSXX4rxsJwv4MpF06gJsZM2S-864VACHMYCw/h136/5-mau_slide_powerpoint_dep_ctu.vn_(38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749" y="4296227"/>
            <a:ext cx="924289" cy="65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lh3.googleusercontent.com/-WoobGmvPbGo/WsHN6TOsSNI/AAAAAAAAB7M/DN0eSXX4rxsJwv4MpF06gJsZM2S-864VACHMYCw/h136/5-mau_slide_powerpoint_dep_ctu.vn_(38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038" y="4360735"/>
            <a:ext cx="924289" cy="65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lh3.googleusercontent.com/-WoobGmvPbGo/WsHN6TOsSNI/AAAAAAAAB7M/DN0eSXX4rxsJwv4MpF06gJsZM2S-864VACHMYCw/h136/5-mau_slide_powerpoint_dep_ctu.vn_(38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069" y="4360734"/>
            <a:ext cx="924289" cy="65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lh3.googleusercontent.com/-WoobGmvPbGo/WsHN6TOsSNI/AAAAAAAAB7M/DN0eSXX4rxsJwv4MpF06gJsZM2S-864VACHMYCw/h136/5-mau_slide_powerpoint_dep_ctu.vn_(38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059" y="4360733"/>
            <a:ext cx="924289" cy="65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lh3.googleusercontent.com/-WoobGmvPbGo/WsHN6TOsSNI/AAAAAAAAB7M/DN0eSXX4rxsJwv4MpF06gJsZM2S-864VACHMYCw/h136/5-mau_slide_powerpoint_dep_ctu.vn_(38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270" y="4969607"/>
            <a:ext cx="924289" cy="65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lh3.googleusercontent.com/-WoobGmvPbGo/WsHN6TOsSNI/AAAAAAAAB7M/DN0eSXX4rxsJwv4MpF06gJsZM2S-864VACHMYCw/h136/5-mau_slide_powerpoint_dep_ctu.vn_(38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260" y="4969606"/>
            <a:ext cx="924289" cy="65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lh3.googleusercontent.com/-WoobGmvPbGo/WsHN6TOsSNI/AAAAAAAAB7M/DN0eSXX4rxsJwv4MpF06gJsZM2S-864VACHMYCw/h136/5-mau_slide_powerpoint_dep_ctu.vn_(38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770" y="5001860"/>
            <a:ext cx="924289" cy="65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lh3.googleusercontent.com/-WoobGmvPbGo/WsHN6TOsSNI/AAAAAAAAB7M/DN0eSXX4rxsJwv4MpF06gJsZM2S-864VACHMYCw/h136/5-mau_slide_powerpoint_dep_ctu.vn_(38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996" y="5015325"/>
            <a:ext cx="924289" cy="64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lh3.googleusercontent.com/-WoobGmvPbGo/WsHN6TOsSNI/AAAAAAAAB7M/DN0eSXX4rxsJwv4MpF06gJsZM2S-864VACHMYCw/h136/5-mau_slide_powerpoint_dep_ctu.vn_(38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569" y="4969606"/>
            <a:ext cx="924289" cy="64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lh3.googleusercontent.com/-WoobGmvPbGo/WsHN6TOsSNI/AAAAAAAAB7M/DN0eSXX4rxsJwv4MpF06gJsZM2S-864VACHMYCw/h136/5-mau_slide_powerpoint_dep_ctu.vn_(38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157" y="5735845"/>
            <a:ext cx="924289" cy="64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s://lh3.googleusercontent.com/-WoobGmvPbGo/WsHN6TOsSNI/AAAAAAAAB7M/DN0eSXX4rxsJwv4MpF06gJsZM2S-864VACHMYCw/h136/5-mau_slide_powerpoint_dep_ctu.vn_(38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133" y="5741156"/>
            <a:ext cx="924289" cy="64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lh3.googleusercontent.com/-WoobGmvPbGo/WsHN6TOsSNI/AAAAAAAAB7M/DN0eSXX4rxsJwv4MpF06gJsZM2S-864VACHMYCw/h136/5-mau_slide_powerpoint_dep_ctu.vn_(38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270" y="5741156"/>
            <a:ext cx="924289" cy="64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s://lh3.googleusercontent.com/-WoobGmvPbGo/WsHN6TOsSNI/AAAAAAAAB7M/DN0eSXX4rxsJwv4MpF06gJsZM2S-864VACHMYCw/h136/5-mau_slide_powerpoint_dep_ctu.vn_(38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377" y="5741156"/>
            <a:ext cx="924289" cy="64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s://lh3.googleusercontent.com/-WoobGmvPbGo/WsHN6TOsSNI/AAAAAAAAB7M/DN0eSXX4rxsJwv4MpF06gJsZM2S-864VACHMYCw/h136/5-mau_slide_powerpoint_dep_ctu.vn_(38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358" y="5818777"/>
            <a:ext cx="924289" cy="64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s://lh3.googleusercontent.com/-WoobGmvPbGo/WsHN6TOsSNI/AAAAAAAAB7M/DN0eSXX4rxsJwv4MpF06gJsZM2S-864VACHMYCw/h136/5-mau_slide_powerpoint_dep_ctu.vn_(38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647" y="5818777"/>
            <a:ext cx="924289" cy="64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18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194</TotalTime>
  <Words>232</Words>
  <Application>Microsoft Office PowerPoint</Application>
  <PresentationFormat>Custom</PresentationFormat>
  <Paragraphs>20</Paragraphs>
  <Slides>11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Facet</vt:lpstr>
      <vt:lpstr>CHÀO MỪNG QUÝ THẦY CÔ VỀ DỰ GIỜ THĂM LỚP </vt:lpstr>
      <vt:lpstr> Đồng hồ chỉ mấy giờ ? </vt:lpstr>
      <vt:lpstr>   Bài Toán Liên Quan Đến Rút Về Đơn Vị</vt:lpstr>
      <vt:lpstr>Bài toán 1 : Có 35l mật ong chia đều vào 7 can. Hỏi mỗi can có mấy lít mật ong ?</vt:lpstr>
      <vt:lpstr>Bài toán 2: Có 35l mật ong chia đều vào 7 can. Hỏi 2 can có mấy lít mật ong ?</vt:lpstr>
      <vt:lpstr>Ghi nhớ : Khi giải “Bài toán liên quan đến rút về đơn vị”, ta thường tiến hành theo hai bước như sau:</vt:lpstr>
      <vt:lpstr>PowerPoint Presentation</vt:lpstr>
      <vt:lpstr>Bài tập 2: Có 28 kg gạo đựng đều trong 7 bao. Hỏi 5 bao đó có bao nhiêu ki-lô-gam gạo ?</vt:lpstr>
      <vt:lpstr>Trò chơi : Ai nhanh, ai đúng  Hãy chọn đáp án đúng</vt:lpstr>
      <vt:lpstr>Đáp án đúng :  D. 6 bông hoa </vt:lpstr>
      <vt:lpstr>KÍNH CHÚC QUÝ THẦY CÔ VÀ CÁC EM MẠNH KHỎE, HẠNH PHÚC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Toán Liên Quan Đến Rút Về Đơn Vị</dc:title>
  <dc:creator>Admin</dc:creator>
  <cp:lastModifiedBy>vn</cp:lastModifiedBy>
  <cp:revision>30</cp:revision>
  <dcterms:created xsi:type="dcterms:W3CDTF">2020-05-19T06:44:34Z</dcterms:created>
  <dcterms:modified xsi:type="dcterms:W3CDTF">2020-07-06T01:11:22Z</dcterms:modified>
</cp:coreProperties>
</file>